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47"/>
  </p:notesMasterIdLst>
  <p:handoutMasterIdLst>
    <p:handoutMasterId r:id="rId48"/>
  </p:handoutMasterIdLst>
  <p:sldIdLst>
    <p:sldId id="256" r:id="rId6"/>
    <p:sldId id="278" r:id="rId7"/>
    <p:sldId id="279" r:id="rId8"/>
    <p:sldId id="348" r:id="rId9"/>
    <p:sldId id="362" r:id="rId10"/>
    <p:sldId id="355" r:id="rId11"/>
    <p:sldId id="2088" r:id="rId12"/>
    <p:sldId id="291" r:id="rId13"/>
    <p:sldId id="282" r:id="rId14"/>
    <p:sldId id="283" r:id="rId15"/>
    <p:sldId id="2108" r:id="rId16"/>
    <p:sldId id="2099" r:id="rId17"/>
    <p:sldId id="286" r:id="rId18"/>
    <p:sldId id="284" r:id="rId19"/>
    <p:sldId id="2100" r:id="rId20"/>
    <p:sldId id="287" r:id="rId21"/>
    <p:sldId id="352" r:id="rId22"/>
    <p:sldId id="2090" r:id="rId23"/>
    <p:sldId id="2053" r:id="rId24"/>
    <p:sldId id="292" r:id="rId25"/>
    <p:sldId id="2079" r:id="rId26"/>
    <p:sldId id="294" r:id="rId27"/>
    <p:sldId id="2101" r:id="rId28"/>
    <p:sldId id="2092" r:id="rId29"/>
    <p:sldId id="2102" r:id="rId30"/>
    <p:sldId id="2091" r:id="rId31"/>
    <p:sldId id="298" r:id="rId32"/>
    <p:sldId id="299" r:id="rId33"/>
    <p:sldId id="300" r:id="rId34"/>
    <p:sldId id="2115" r:id="rId35"/>
    <p:sldId id="2093" r:id="rId36"/>
    <p:sldId id="2094" r:id="rId37"/>
    <p:sldId id="306" r:id="rId38"/>
    <p:sldId id="2096" r:id="rId39"/>
    <p:sldId id="2097" r:id="rId40"/>
    <p:sldId id="2098" r:id="rId41"/>
    <p:sldId id="2114" r:id="rId42"/>
    <p:sldId id="302" r:id="rId43"/>
    <p:sldId id="2109" r:id="rId44"/>
    <p:sldId id="305" r:id="rId45"/>
    <p:sldId id="271" r:id="rId46"/>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userDrawn="1">
          <p15:clr>
            <a:srgbClr val="A4A3A4"/>
          </p15:clr>
        </p15:guide>
        <p15:guide id="2" pos="461" userDrawn="1">
          <p15:clr>
            <a:srgbClr val="A4A3A4"/>
          </p15:clr>
        </p15:guide>
        <p15:guide id="3" orient="horz" pos="3271" userDrawn="1">
          <p15:clr>
            <a:srgbClr val="A4A3A4"/>
          </p15:clr>
        </p15:guide>
        <p15:guide id="4" orient="horz" pos="1344" userDrawn="1">
          <p15:clr>
            <a:srgbClr val="A4A3A4"/>
          </p15:clr>
        </p15:guide>
        <p15:guide id="5" orient="horz" pos="1933" userDrawn="1">
          <p15:clr>
            <a:srgbClr val="A4A3A4"/>
          </p15:clr>
        </p15:guide>
        <p15:guide id="6" pos="778" userDrawn="1">
          <p15:clr>
            <a:srgbClr val="A4A3A4"/>
          </p15:clr>
        </p15:guide>
        <p15:guide id="7" orient="horz" pos="2001" userDrawn="1">
          <p15:clr>
            <a:srgbClr val="A4A3A4"/>
          </p15:clr>
        </p15:guide>
        <p15:guide id="8" orient="horz" pos="1570" userDrawn="1">
          <p15:clr>
            <a:srgbClr val="A4A3A4"/>
          </p15:clr>
        </p15:guide>
        <p15:guide id="9" pos="6766" userDrawn="1">
          <p15:clr>
            <a:srgbClr val="A4A3A4"/>
          </p15:clr>
        </p15:guide>
        <p15:guide id="10" orient="horz" pos="4224" userDrawn="1">
          <p15:clr>
            <a:srgbClr val="A4A3A4"/>
          </p15:clr>
        </p15:guide>
        <p15:guide id="11" pos="30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6373"/>
    <a:srgbClr val="7B7B7B"/>
    <a:srgbClr val="FFFFFF"/>
    <a:srgbClr val="EC6607"/>
    <a:srgbClr val="95C5D9"/>
    <a:srgbClr val="000000"/>
    <a:srgbClr val="FF0000"/>
    <a:srgbClr val="95C5D8"/>
    <a:srgbClr val="EBBD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E3BE89-4867-4104-A1A7-F38DD41D9625}" v="1669" dt="2026-09-16T09:45:14.447"/>
    <p1510:client id="{29C1798A-B33A-4C5C-AF2E-06417E4179C1}" v="73" dt="2026-09-16T06:15:43.148"/>
    <p1510:client id="{36D38F8F-EB33-4D65-B27F-CBE4738010A1}" v="1188" dt="2026-09-16T09:28:55.571"/>
    <p1510:client id="{671DCA8A-39B9-42CC-80FC-2E1768143EB6}" v="906" dt="2026-09-16T13:04:56.933"/>
    <p1510:client id="{DB378EE3-BAB0-4E7B-8150-8658C2ECD353}" v="826" dt="2026-09-16T08:57:28.2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459"/>
        <p:guide pos="461"/>
        <p:guide orient="horz" pos="3271"/>
        <p:guide orient="horz" pos="1344"/>
        <p:guide orient="horz" pos="1933"/>
        <p:guide pos="778"/>
        <p:guide orient="horz" pos="2001"/>
        <p:guide orient="horz" pos="1570"/>
        <p:guide pos="6766"/>
        <p:guide orient="horz" pos="4224"/>
        <p:guide pos="3046"/>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onRoman, Thabo [Zukunft Altbau]" userId="c442832c-facb-4272-bb9f-21ee97f8a2b9" providerId="ADAL" clId="{F4F832AA-A579-4889-9206-4F899AC0D351}"/>
    <pc:docChg chg="undo custSel modSld">
      <pc:chgData name="vonRoman, Thabo [Zukunft Altbau]" userId="c442832c-facb-4272-bb9f-21ee97f8a2b9" providerId="ADAL" clId="{F4F832AA-A579-4889-9206-4F899AC0D351}" dt="2026-09-16T06:15:43.148" v="72" actId="1076"/>
      <pc:docMkLst>
        <pc:docMk/>
      </pc:docMkLst>
      <pc:sldChg chg="addSp modSp mod">
        <pc:chgData name="vonRoman, Thabo [Zukunft Altbau]" userId="c442832c-facb-4272-bb9f-21ee97f8a2b9" providerId="ADAL" clId="{F4F832AA-A579-4889-9206-4F899AC0D351}" dt="2026-09-16T06:15:43.148" v="72" actId="1076"/>
        <pc:sldMkLst>
          <pc:docMk/>
          <pc:sldMk cId="60844386" sldId="256"/>
        </pc:sldMkLst>
        <pc:spChg chg="add mod">
          <ac:chgData name="vonRoman, Thabo [Zukunft Altbau]" userId="c442832c-facb-4272-bb9f-21ee97f8a2b9" providerId="ADAL" clId="{F4F832AA-A579-4889-9206-4F899AC0D351}" dt="2026-09-16T06:15:43.148" v="72" actId="1076"/>
          <ac:spMkLst>
            <pc:docMk/>
            <pc:sldMk cId="60844386" sldId="256"/>
            <ac:spMk id="8" creationId="{140B4616-7F40-4D8B-361C-2AD365D8426F}"/>
          </ac:spMkLst>
        </pc:spChg>
        <pc:picChg chg="mod">
          <ac:chgData name="vonRoman, Thabo [Zukunft Altbau]" userId="c442832c-facb-4272-bb9f-21ee97f8a2b9" providerId="ADAL" clId="{F4F832AA-A579-4889-9206-4F899AC0D351}" dt="2026-09-16T06:14:57.259" v="26" actId="1076"/>
          <ac:picMkLst>
            <pc:docMk/>
            <pc:sldMk cId="60844386" sldId="256"/>
            <ac:picMk id="4" creationId="{4692FBA1-3FEE-B9BD-61E2-88EF1927EA50}"/>
          </ac:picMkLst>
        </pc:picChg>
      </pc:sldChg>
      <pc:sldChg chg="modSp mod">
        <pc:chgData name="vonRoman, Thabo [Zukunft Altbau]" userId="c442832c-facb-4272-bb9f-21ee97f8a2b9" providerId="ADAL" clId="{F4F832AA-A579-4889-9206-4F899AC0D351}" dt="2026-09-16T06:09:34.624" v="0" actId="20577"/>
        <pc:sldMkLst>
          <pc:docMk/>
          <pc:sldMk cId="18176183" sldId="282"/>
        </pc:sldMkLst>
        <pc:spChg chg="mod">
          <ac:chgData name="vonRoman, Thabo [Zukunft Altbau]" userId="c442832c-facb-4272-bb9f-21ee97f8a2b9" providerId="ADAL" clId="{F4F832AA-A579-4889-9206-4F899AC0D351}" dt="2026-09-16T06:09:34.624" v="0" actId="20577"/>
          <ac:spMkLst>
            <pc:docMk/>
            <pc:sldMk cId="18176183" sldId="282"/>
            <ac:spMk id="39" creationId="{AC0A1B10-C0FA-7E27-4DB3-DE2E25DD9E46}"/>
          </ac:spMkLst>
        </pc:spChg>
      </pc:sldChg>
      <pc:sldChg chg="modSp mod">
        <pc:chgData name="vonRoman, Thabo [Zukunft Altbau]" userId="c442832c-facb-4272-bb9f-21ee97f8a2b9" providerId="ADAL" clId="{F4F832AA-A579-4889-9206-4F899AC0D351}" dt="2026-09-16T06:09:39.536" v="1" actId="20577"/>
        <pc:sldMkLst>
          <pc:docMk/>
          <pc:sldMk cId="943304117" sldId="283"/>
        </pc:sldMkLst>
        <pc:spChg chg="mod">
          <ac:chgData name="vonRoman, Thabo [Zukunft Altbau]" userId="c442832c-facb-4272-bb9f-21ee97f8a2b9" providerId="ADAL" clId="{F4F832AA-A579-4889-9206-4F899AC0D351}" dt="2026-09-16T06:09:39.536" v="1" actId="20577"/>
          <ac:spMkLst>
            <pc:docMk/>
            <pc:sldMk cId="943304117" sldId="283"/>
            <ac:spMk id="39" creationId="{8E46790C-94A8-35A3-B5E9-D5F52CAC83A0}"/>
          </ac:spMkLst>
        </pc:spChg>
      </pc:sldChg>
      <pc:sldChg chg="modSp mod">
        <pc:chgData name="vonRoman, Thabo [Zukunft Altbau]" userId="c442832c-facb-4272-bb9f-21ee97f8a2b9" providerId="ADAL" clId="{F4F832AA-A579-4889-9206-4F899AC0D351}" dt="2026-09-16T06:09:53.216" v="5" actId="20577"/>
        <pc:sldMkLst>
          <pc:docMk/>
          <pc:sldMk cId="3347400533" sldId="284"/>
        </pc:sldMkLst>
        <pc:spChg chg="mod">
          <ac:chgData name="vonRoman, Thabo [Zukunft Altbau]" userId="c442832c-facb-4272-bb9f-21ee97f8a2b9" providerId="ADAL" clId="{F4F832AA-A579-4889-9206-4F899AC0D351}" dt="2026-09-16T06:09:53.216" v="5" actId="20577"/>
          <ac:spMkLst>
            <pc:docMk/>
            <pc:sldMk cId="3347400533" sldId="284"/>
            <ac:spMk id="39" creationId="{86B39AC8-6728-D190-AE04-A5635F66DF4D}"/>
          </ac:spMkLst>
        </pc:spChg>
      </pc:sldChg>
      <pc:sldChg chg="modSp mod">
        <pc:chgData name="vonRoman, Thabo [Zukunft Altbau]" userId="c442832c-facb-4272-bb9f-21ee97f8a2b9" providerId="ADAL" clId="{F4F832AA-A579-4889-9206-4F899AC0D351}" dt="2026-09-16T06:09:49.056" v="4" actId="20577"/>
        <pc:sldMkLst>
          <pc:docMk/>
          <pc:sldMk cId="2133725647" sldId="286"/>
        </pc:sldMkLst>
        <pc:spChg chg="mod">
          <ac:chgData name="vonRoman, Thabo [Zukunft Altbau]" userId="c442832c-facb-4272-bb9f-21ee97f8a2b9" providerId="ADAL" clId="{F4F832AA-A579-4889-9206-4F899AC0D351}" dt="2026-09-16T06:09:49.056" v="4" actId="20577"/>
          <ac:spMkLst>
            <pc:docMk/>
            <pc:sldMk cId="2133725647" sldId="286"/>
            <ac:spMk id="39" creationId="{7224B5A5-E95F-ABB6-0E89-966B584016E2}"/>
          </ac:spMkLst>
        </pc:spChg>
      </pc:sldChg>
      <pc:sldChg chg="modSp mod">
        <pc:chgData name="vonRoman, Thabo [Zukunft Altbau]" userId="c442832c-facb-4272-bb9f-21ee97f8a2b9" providerId="ADAL" clId="{F4F832AA-A579-4889-9206-4F899AC0D351}" dt="2026-09-16T06:10:24.090" v="11" actId="20577"/>
        <pc:sldMkLst>
          <pc:docMk/>
          <pc:sldMk cId="707098534" sldId="294"/>
        </pc:sldMkLst>
        <pc:spChg chg="mod">
          <ac:chgData name="vonRoman, Thabo [Zukunft Altbau]" userId="c442832c-facb-4272-bb9f-21ee97f8a2b9" providerId="ADAL" clId="{F4F832AA-A579-4889-9206-4F899AC0D351}" dt="2026-09-16T06:10:24.090" v="11" actId="20577"/>
          <ac:spMkLst>
            <pc:docMk/>
            <pc:sldMk cId="707098534" sldId="294"/>
            <ac:spMk id="39" creationId="{AAB1FFF5-64CD-E1D6-0575-F258D90FB7B2}"/>
          </ac:spMkLst>
        </pc:spChg>
      </pc:sldChg>
      <pc:sldChg chg="modSp mod">
        <pc:chgData name="vonRoman, Thabo [Zukunft Altbau]" userId="c442832c-facb-4272-bb9f-21ee97f8a2b9" providerId="ADAL" clId="{F4F832AA-A579-4889-9206-4F899AC0D351}" dt="2026-09-16T06:10:46.817" v="16" actId="20577"/>
        <pc:sldMkLst>
          <pc:docMk/>
          <pc:sldMk cId="2798596189" sldId="298"/>
        </pc:sldMkLst>
        <pc:spChg chg="mod">
          <ac:chgData name="vonRoman, Thabo [Zukunft Altbau]" userId="c442832c-facb-4272-bb9f-21ee97f8a2b9" providerId="ADAL" clId="{F4F832AA-A579-4889-9206-4F899AC0D351}" dt="2026-09-16T06:10:46.817" v="16" actId="20577"/>
          <ac:spMkLst>
            <pc:docMk/>
            <pc:sldMk cId="2798596189" sldId="298"/>
            <ac:spMk id="47" creationId="{4BD4D139-5CF4-24F1-99BA-4014FB3C2C70}"/>
          </ac:spMkLst>
        </pc:spChg>
      </pc:sldChg>
      <pc:sldChg chg="modSp mod">
        <pc:chgData name="vonRoman, Thabo [Zukunft Altbau]" userId="c442832c-facb-4272-bb9f-21ee97f8a2b9" providerId="ADAL" clId="{F4F832AA-A579-4889-9206-4F899AC0D351}" dt="2026-09-16T06:10:49.703" v="17" actId="20577"/>
        <pc:sldMkLst>
          <pc:docMk/>
          <pc:sldMk cId="943041796" sldId="299"/>
        </pc:sldMkLst>
        <pc:spChg chg="mod">
          <ac:chgData name="vonRoman, Thabo [Zukunft Altbau]" userId="c442832c-facb-4272-bb9f-21ee97f8a2b9" providerId="ADAL" clId="{F4F832AA-A579-4889-9206-4F899AC0D351}" dt="2026-09-16T06:10:49.703" v="17" actId="20577"/>
          <ac:spMkLst>
            <pc:docMk/>
            <pc:sldMk cId="943041796" sldId="299"/>
            <ac:spMk id="47" creationId="{AE1E2DF9-85BD-47A2-335E-D77A6528FC8E}"/>
          </ac:spMkLst>
        </pc:spChg>
      </pc:sldChg>
      <pc:sldChg chg="modSp mod">
        <pc:chgData name="vonRoman, Thabo [Zukunft Altbau]" userId="c442832c-facb-4272-bb9f-21ee97f8a2b9" providerId="ADAL" clId="{F4F832AA-A579-4889-9206-4F899AC0D351}" dt="2026-09-16T06:11:36.590" v="23" actId="20577"/>
        <pc:sldMkLst>
          <pc:docMk/>
          <pc:sldMk cId="180914991" sldId="305"/>
        </pc:sldMkLst>
        <pc:spChg chg="mod">
          <ac:chgData name="vonRoman, Thabo [Zukunft Altbau]" userId="c442832c-facb-4272-bb9f-21ee97f8a2b9" providerId="ADAL" clId="{F4F832AA-A579-4889-9206-4F899AC0D351}" dt="2026-09-16T06:11:36.590" v="23" actId="20577"/>
          <ac:spMkLst>
            <pc:docMk/>
            <pc:sldMk cId="180914991" sldId="305"/>
            <ac:spMk id="39" creationId="{7B809BCE-DC00-7C92-69AC-0C51F3939650}"/>
          </ac:spMkLst>
        </pc:spChg>
      </pc:sldChg>
      <pc:sldChg chg="modSp mod">
        <pc:chgData name="vonRoman, Thabo [Zukunft Altbau]" userId="c442832c-facb-4272-bb9f-21ee97f8a2b9" providerId="ADAL" clId="{F4F832AA-A579-4889-9206-4F899AC0D351}" dt="2026-09-16T06:10:03.038" v="7" actId="20577"/>
        <pc:sldMkLst>
          <pc:docMk/>
          <pc:sldMk cId="4079483512" sldId="352"/>
        </pc:sldMkLst>
        <pc:spChg chg="mod">
          <ac:chgData name="vonRoman, Thabo [Zukunft Altbau]" userId="c442832c-facb-4272-bb9f-21ee97f8a2b9" providerId="ADAL" clId="{F4F832AA-A579-4889-9206-4F899AC0D351}" dt="2026-09-16T06:10:03.038" v="7" actId="20577"/>
          <ac:spMkLst>
            <pc:docMk/>
            <pc:sldMk cId="4079483512" sldId="352"/>
            <ac:spMk id="4" creationId="{56F46311-57E8-E77E-ED40-77A601BD6311}"/>
          </ac:spMkLst>
        </pc:spChg>
      </pc:sldChg>
      <pc:sldChg chg="modSp mod">
        <pc:chgData name="vonRoman, Thabo [Zukunft Altbau]" userId="c442832c-facb-4272-bb9f-21ee97f8a2b9" providerId="ADAL" clId="{F4F832AA-A579-4889-9206-4F899AC0D351}" dt="2026-09-16T06:10:09.336" v="9" actId="20577"/>
        <pc:sldMkLst>
          <pc:docMk/>
          <pc:sldMk cId="2037031814" sldId="2053"/>
        </pc:sldMkLst>
        <pc:spChg chg="mod">
          <ac:chgData name="vonRoman, Thabo [Zukunft Altbau]" userId="c442832c-facb-4272-bb9f-21ee97f8a2b9" providerId="ADAL" clId="{F4F832AA-A579-4889-9206-4F899AC0D351}" dt="2026-09-16T06:10:09.336" v="9" actId="20577"/>
          <ac:spMkLst>
            <pc:docMk/>
            <pc:sldMk cId="2037031814" sldId="2053"/>
            <ac:spMk id="11" creationId="{5F81FBFA-C101-C4CE-A44E-88068554CF44}"/>
          </ac:spMkLst>
        </pc:spChg>
      </pc:sldChg>
      <pc:sldChg chg="modSp mod">
        <pc:chgData name="vonRoman, Thabo [Zukunft Altbau]" userId="c442832c-facb-4272-bb9f-21ee97f8a2b9" providerId="ADAL" clId="{F4F832AA-A579-4889-9206-4F899AC0D351}" dt="2026-09-16T06:10:17.076" v="10" actId="20577"/>
        <pc:sldMkLst>
          <pc:docMk/>
          <pc:sldMk cId="2578969319" sldId="2079"/>
        </pc:sldMkLst>
        <pc:spChg chg="mod">
          <ac:chgData name="vonRoman, Thabo [Zukunft Altbau]" userId="c442832c-facb-4272-bb9f-21ee97f8a2b9" providerId="ADAL" clId="{F4F832AA-A579-4889-9206-4F899AC0D351}" dt="2026-09-16T06:10:17.076" v="10" actId="20577"/>
          <ac:spMkLst>
            <pc:docMk/>
            <pc:sldMk cId="2578969319" sldId="2079"/>
            <ac:spMk id="6" creationId="{9FF930FC-4996-3A69-9EED-8F779623899E}"/>
          </ac:spMkLst>
        </pc:spChg>
      </pc:sldChg>
      <pc:sldChg chg="modSp mod">
        <pc:chgData name="vonRoman, Thabo [Zukunft Altbau]" userId="c442832c-facb-4272-bb9f-21ee97f8a2b9" providerId="ADAL" clId="{F4F832AA-A579-4889-9206-4F899AC0D351}" dt="2026-09-16T06:10:06.672" v="8" actId="20577"/>
        <pc:sldMkLst>
          <pc:docMk/>
          <pc:sldMk cId="4047789841" sldId="2090"/>
        </pc:sldMkLst>
        <pc:spChg chg="mod">
          <ac:chgData name="vonRoman, Thabo [Zukunft Altbau]" userId="c442832c-facb-4272-bb9f-21ee97f8a2b9" providerId="ADAL" clId="{F4F832AA-A579-4889-9206-4F899AC0D351}" dt="2026-09-16T06:10:06.672" v="8" actId="20577"/>
          <ac:spMkLst>
            <pc:docMk/>
            <pc:sldMk cId="4047789841" sldId="2090"/>
            <ac:spMk id="4" creationId="{B9DF8BDF-A503-A7CA-B61C-72861E87AD04}"/>
          </ac:spMkLst>
        </pc:spChg>
      </pc:sldChg>
      <pc:sldChg chg="modSp mod">
        <pc:chgData name="vonRoman, Thabo [Zukunft Altbau]" userId="c442832c-facb-4272-bb9f-21ee97f8a2b9" providerId="ADAL" clId="{F4F832AA-A579-4889-9206-4F899AC0D351}" dt="2026-09-16T06:10:41.400" v="15" actId="20577"/>
        <pc:sldMkLst>
          <pc:docMk/>
          <pc:sldMk cId="3840060160" sldId="2091"/>
        </pc:sldMkLst>
        <pc:spChg chg="mod">
          <ac:chgData name="vonRoman, Thabo [Zukunft Altbau]" userId="c442832c-facb-4272-bb9f-21ee97f8a2b9" providerId="ADAL" clId="{F4F832AA-A579-4889-9206-4F899AC0D351}" dt="2026-09-16T06:10:41.400" v="15" actId="20577"/>
          <ac:spMkLst>
            <pc:docMk/>
            <pc:sldMk cId="3840060160" sldId="2091"/>
            <ac:spMk id="6" creationId="{EDBE2DB7-2038-D531-6340-CDBE614E920A}"/>
          </ac:spMkLst>
        </pc:spChg>
      </pc:sldChg>
      <pc:sldChg chg="modSp mod">
        <pc:chgData name="vonRoman, Thabo [Zukunft Altbau]" userId="c442832c-facb-4272-bb9f-21ee97f8a2b9" providerId="ADAL" clId="{F4F832AA-A579-4889-9206-4F899AC0D351}" dt="2026-09-16T06:10:30.663" v="13" actId="20577"/>
        <pc:sldMkLst>
          <pc:docMk/>
          <pc:sldMk cId="3842924017" sldId="2092"/>
        </pc:sldMkLst>
        <pc:spChg chg="mod">
          <ac:chgData name="vonRoman, Thabo [Zukunft Altbau]" userId="c442832c-facb-4272-bb9f-21ee97f8a2b9" providerId="ADAL" clId="{F4F832AA-A579-4889-9206-4F899AC0D351}" dt="2026-09-16T06:10:30.663" v="13" actId="20577"/>
          <ac:spMkLst>
            <pc:docMk/>
            <pc:sldMk cId="3842924017" sldId="2092"/>
            <ac:spMk id="39" creationId="{A470892D-209E-AF54-3269-4994090FE3E3}"/>
          </ac:spMkLst>
        </pc:spChg>
      </pc:sldChg>
      <pc:sldChg chg="modSp mod">
        <pc:chgData name="vonRoman, Thabo [Zukunft Altbau]" userId="c442832c-facb-4272-bb9f-21ee97f8a2b9" providerId="ADAL" clId="{F4F832AA-A579-4889-9206-4F899AC0D351}" dt="2026-09-16T06:10:58.688" v="18" actId="20577"/>
        <pc:sldMkLst>
          <pc:docMk/>
          <pc:sldMk cId="4252755022" sldId="2093"/>
        </pc:sldMkLst>
        <pc:spChg chg="mod">
          <ac:chgData name="vonRoman, Thabo [Zukunft Altbau]" userId="c442832c-facb-4272-bb9f-21ee97f8a2b9" providerId="ADAL" clId="{F4F832AA-A579-4889-9206-4F899AC0D351}" dt="2026-09-16T06:10:58.688" v="18" actId="20577"/>
          <ac:spMkLst>
            <pc:docMk/>
            <pc:sldMk cId="4252755022" sldId="2093"/>
            <ac:spMk id="25" creationId="{64FA4CA4-1576-A87D-A0CB-B4840460345E}"/>
          </ac:spMkLst>
        </pc:spChg>
      </pc:sldChg>
      <pc:sldChg chg="modSp mod">
        <pc:chgData name="vonRoman, Thabo [Zukunft Altbau]" userId="c442832c-facb-4272-bb9f-21ee97f8a2b9" providerId="ADAL" clId="{F4F832AA-A579-4889-9206-4F899AC0D351}" dt="2026-09-16T06:11:03.399" v="19" actId="20577"/>
        <pc:sldMkLst>
          <pc:docMk/>
          <pc:sldMk cId="2935400162" sldId="2094"/>
        </pc:sldMkLst>
        <pc:spChg chg="mod">
          <ac:chgData name="vonRoman, Thabo [Zukunft Altbau]" userId="c442832c-facb-4272-bb9f-21ee97f8a2b9" providerId="ADAL" clId="{F4F832AA-A579-4889-9206-4F899AC0D351}" dt="2026-09-16T06:11:03.399" v="19" actId="20577"/>
          <ac:spMkLst>
            <pc:docMk/>
            <pc:sldMk cId="2935400162" sldId="2094"/>
            <ac:spMk id="25" creationId="{D7A5B490-F2EC-5496-A68A-3757A868A3FF}"/>
          </ac:spMkLst>
        </pc:spChg>
      </pc:sldChg>
      <pc:sldChg chg="modSp mod">
        <pc:chgData name="vonRoman, Thabo [Zukunft Altbau]" userId="c442832c-facb-4272-bb9f-21ee97f8a2b9" providerId="ADAL" clId="{F4F832AA-A579-4889-9206-4F899AC0D351}" dt="2026-09-16T06:11:06.935" v="20" actId="20577"/>
        <pc:sldMkLst>
          <pc:docMk/>
          <pc:sldMk cId="880292579" sldId="2095"/>
        </pc:sldMkLst>
        <pc:spChg chg="mod">
          <ac:chgData name="vonRoman, Thabo [Zukunft Altbau]" userId="c442832c-facb-4272-bb9f-21ee97f8a2b9" providerId="ADAL" clId="{F4F832AA-A579-4889-9206-4F899AC0D351}" dt="2026-09-16T06:11:06.935" v="20" actId="20577"/>
          <ac:spMkLst>
            <pc:docMk/>
            <pc:sldMk cId="880292579" sldId="2095"/>
            <ac:spMk id="25" creationId="{B275934E-9BD6-5572-29EF-492BF519AC50}"/>
          </ac:spMkLst>
        </pc:spChg>
      </pc:sldChg>
      <pc:sldChg chg="modSp mod">
        <pc:chgData name="vonRoman, Thabo [Zukunft Altbau]" userId="c442832c-facb-4272-bb9f-21ee97f8a2b9" providerId="ADAL" clId="{F4F832AA-A579-4889-9206-4F899AC0D351}" dt="2026-09-16T06:11:26.936" v="21" actId="13926"/>
        <pc:sldMkLst>
          <pc:docMk/>
          <pc:sldMk cId="1459523427" sldId="2098"/>
        </pc:sldMkLst>
        <pc:spChg chg="mod">
          <ac:chgData name="vonRoman, Thabo [Zukunft Altbau]" userId="c442832c-facb-4272-bb9f-21ee97f8a2b9" providerId="ADAL" clId="{F4F832AA-A579-4889-9206-4F899AC0D351}" dt="2026-09-16T06:11:26.936" v="21" actId="13926"/>
          <ac:spMkLst>
            <pc:docMk/>
            <pc:sldMk cId="1459523427" sldId="2098"/>
            <ac:spMk id="25" creationId="{8A71384C-64CC-242B-B282-05FAD376B663}"/>
          </ac:spMkLst>
        </pc:spChg>
      </pc:sldChg>
      <pc:sldChg chg="modSp mod">
        <pc:chgData name="vonRoman, Thabo [Zukunft Altbau]" userId="c442832c-facb-4272-bb9f-21ee97f8a2b9" providerId="ADAL" clId="{F4F832AA-A579-4889-9206-4F899AC0D351}" dt="2026-09-16T06:09:45.644" v="3" actId="20577"/>
        <pc:sldMkLst>
          <pc:docMk/>
          <pc:sldMk cId="3743687314" sldId="2099"/>
        </pc:sldMkLst>
        <pc:spChg chg="mod">
          <ac:chgData name="vonRoman, Thabo [Zukunft Altbau]" userId="c442832c-facb-4272-bb9f-21ee97f8a2b9" providerId="ADAL" clId="{F4F832AA-A579-4889-9206-4F899AC0D351}" dt="2026-09-16T06:09:45.644" v="3" actId="20577"/>
          <ac:spMkLst>
            <pc:docMk/>
            <pc:sldMk cId="3743687314" sldId="2099"/>
            <ac:spMk id="39" creationId="{EB80AD0C-2BF1-8CA9-F68B-FF47CD827239}"/>
          </ac:spMkLst>
        </pc:spChg>
      </pc:sldChg>
      <pc:sldChg chg="modSp mod">
        <pc:chgData name="vonRoman, Thabo [Zukunft Altbau]" userId="c442832c-facb-4272-bb9f-21ee97f8a2b9" providerId="ADAL" clId="{F4F832AA-A579-4889-9206-4F899AC0D351}" dt="2026-09-16T06:09:57.086" v="6" actId="20577"/>
        <pc:sldMkLst>
          <pc:docMk/>
          <pc:sldMk cId="1315847189" sldId="2100"/>
        </pc:sldMkLst>
        <pc:spChg chg="mod">
          <ac:chgData name="vonRoman, Thabo [Zukunft Altbau]" userId="c442832c-facb-4272-bb9f-21ee97f8a2b9" providerId="ADAL" clId="{F4F832AA-A579-4889-9206-4F899AC0D351}" dt="2026-09-16T06:09:57.086" v="6" actId="20577"/>
          <ac:spMkLst>
            <pc:docMk/>
            <pc:sldMk cId="1315847189" sldId="2100"/>
            <ac:spMk id="39" creationId="{EDFD75DD-E998-4018-311F-394C35D36D5A}"/>
          </ac:spMkLst>
        </pc:spChg>
      </pc:sldChg>
      <pc:sldChg chg="modSp mod">
        <pc:chgData name="vonRoman, Thabo [Zukunft Altbau]" userId="c442832c-facb-4272-bb9f-21ee97f8a2b9" providerId="ADAL" clId="{F4F832AA-A579-4889-9206-4F899AC0D351}" dt="2026-09-16T06:10:26.927" v="12" actId="20577"/>
        <pc:sldMkLst>
          <pc:docMk/>
          <pc:sldMk cId="2951688246" sldId="2101"/>
        </pc:sldMkLst>
        <pc:spChg chg="mod">
          <ac:chgData name="vonRoman, Thabo [Zukunft Altbau]" userId="c442832c-facb-4272-bb9f-21ee97f8a2b9" providerId="ADAL" clId="{F4F832AA-A579-4889-9206-4F899AC0D351}" dt="2026-09-16T06:10:26.927" v="12" actId="20577"/>
          <ac:spMkLst>
            <pc:docMk/>
            <pc:sldMk cId="2951688246" sldId="2101"/>
            <ac:spMk id="39" creationId="{2BF7A6A5-F6F9-6A6B-2CD1-D4A970790333}"/>
          </ac:spMkLst>
        </pc:spChg>
      </pc:sldChg>
      <pc:sldChg chg="modSp mod">
        <pc:chgData name="vonRoman, Thabo [Zukunft Altbau]" userId="c442832c-facb-4272-bb9f-21ee97f8a2b9" providerId="ADAL" clId="{F4F832AA-A579-4889-9206-4F899AC0D351}" dt="2026-09-16T06:10:33.982" v="14" actId="20577"/>
        <pc:sldMkLst>
          <pc:docMk/>
          <pc:sldMk cId="1320924652" sldId="2102"/>
        </pc:sldMkLst>
        <pc:spChg chg="mod">
          <ac:chgData name="vonRoman, Thabo [Zukunft Altbau]" userId="c442832c-facb-4272-bb9f-21ee97f8a2b9" providerId="ADAL" clId="{F4F832AA-A579-4889-9206-4F899AC0D351}" dt="2026-09-16T06:10:33.982" v="14" actId="20577"/>
          <ac:spMkLst>
            <pc:docMk/>
            <pc:sldMk cId="1320924652" sldId="2102"/>
            <ac:spMk id="39" creationId="{708D3654-589A-2E1F-726A-33835DBDA70F}"/>
          </ac:spMkLst>
        </pc:spChg>
      </pc:sldChg>
      <pc:sldChg chg="modSp mod">
        <pc:chgData name="vonRoman, Thabo [Zukunft Altbau]" userId="c442832c-facb-4272-bb9f-21ee97f8a2b9" providerId="ADAL" clId="{F4F832AA-A579-4889-9206-4F899AC0D351}" dt="2026-09-16T06:09:42.482" v="2" actId="20577"/>
        <pc:sldMkLst>
          <pc:docMk/>
          <pc:sldMk cId="1900491458" sldId="2108"/>
        </pc:sldMkLst>
        <pc:spChg chg="mod">
          <ac:chgData name="vonRoman, Thabo [Zukunft Altbau]" userId="c442832c-facb-4272-bb9f-21ee97f8a2b9" providerId="ADAL" clId="{F4F832AA-A579-4889-9206-4F899AC0D351}" dt="2026-09-16T06:09:42.482" v="2" actId="20577"/>
          <ac:spMkLst>
            <pc:docMk/>
            <pc:sldMk cId="1900491458" sldId="2108"/>
            <ac:spMk id="39" creationId="{6E14F8A3-2E0C-E6C7-59A8-88CD4762F85A}"/>
          </ac:spMkLst>
        </pc:spChg>
      </pc:sldChg>
      <pc:sldChg chg="modSp mod">
        <pc:chgData name="vonRoman, Thabo [Zukunft Altbau]" userId="c442832c-facb-4272-bb9f-21ee97f8a2b9" providerId="ADAL" clId="{F4F832AA-A579-4889-9206-4F899AC0D351}" dt="2026-09-16T06:11:31.873" v="22" actId="20577"/>
        <pc:sldMkLst>
          <pc:docMk/>
          <pc:sldMk cId="45679832" sldId="2109"/>
        </pc:sldMkLst>
        <pc:spChg chg="mod">
          <ac:chgData name="vonRoman, Thabo [Zukunft Altbau]" userId="c442832c-facb-4272-bb9f-21ee97f8a2b9" providerId="ADAL" clId="{F4F832AA-A579-4889-9206-4F899AC0D351}" dt="2026-09-16T06:11:31.873" v="22" actId="20577"/>
          <ac:spMkLst>
            <pc:docMk/>
            <pc:sldMk cId="45679832" sldId="2109"/>
            <ac:spMk id="39" creationId="{C3BBB6AC-9ECA-3D54-A611-9428900250DB}"/>
          </ac:spMkLst>
        </pc:spChg>
      </pc:sldChg>
    </pc:docChg>
  </pc:docChgLst>
  <pc:docChgLst>
    <pc:chgData name="Oehler, Aron [Zukunftaltbau]" userId="S::aron.oehler@zukunftaltbau.de::6e1a4ab3-b6fd-47ce-917b-cba02befd711" providerId="AD" clId="Web-{E21205C0-5DEB-E25A-2080-F5873F29BE7F}"/>
    <pc:docChg chg="modSld">
      <pc:chgData name="Oehler, Aron [Zukunftaltbau]" userId="S::aron.oehler@zukunftaltbau.de::6e1a4ab3-b6fd-47ce-917b-cba02befd711" providerId="AD" clId="Web-{E21205C0-5DEB-E25A-2080-F5873F29BE7F}" dt="2026-09-11T10:24:41.045" v="130"/>
      <pc:docMkLst>
        <pc:docMk/>
      </pc:docMkLst>
      <pc:sldChg chg="modSp modNotes">
        <pc:chgData name="Oehler, Aron [Zukunftaltbau]" userId="S::aron.oehler@zukunftaltbau.de::6e1a4ab3-b6fd-47ce-917b-cba02befd711" providerId="AD" clId="Web-{E21205C0-5DEB-E25A-2080-F5873F29BE7F}" dt="2026-09-11T10:24:41.045" v="130"/>
        <pc:sldMkLst>
          <pc:docMk/>
          <pc:sldMk cId="4047789841" sldId="2090"/>
        </pc:sldMkLst>
        <pc:spChg chg="mod">
          <ac:chgData name="Oehler, Aron [Zukunftaltbau]" userId="S::aron.oehler@zukunftaltbau.de::6e1a4ab3-b6fd-47ce-917b-cba02befd711" providerId="AD" clId="Web-{E21205C0-5DEB-E25A-2080-F5873F29BE7F}" dt="2026-09-11T10:22:49.827" v="77" actId="20577"/>
          <ac:spMkLst>
            <pc:docMk/>
            <pc:sldMk cId="4047789841" sldId="2090"/>
            <ac:spMk id="5" creationId="{665EF4BB-E0CE-D501-0813-1AA14A5D8CCA}"/>
          </ac:spMkLst>
        </pc:spChg>
      </pc:sldChg>
    </pc:docChg>
  </pc:docChgLst>
  <pc:docChgLst>
    <pc:chgData name="Oehler, Aron [Zukunftaltbau]" userId="6e1a4ab3-b6fd-47ce-917b-cba02befd711" providerId="ADAL" clId="{D9FBD62D-175C-4D34-99DD-B7D40FC0820B}"/>
    <pc:docChg chg="undo redo custSel addSld delSld modSld sldOrd">
      <pc:chgData name="Oehler, Aron [Zukunftaltbau]" userId="6e1a4ab3-b6fd-47ce-917b-cba02befd711" providerId="ADAL" clId="{D9FBD62D-175C-4D34-99DD-B7D40FC0820B}" dt="2026-09-16T08:57:28.257" v="4512" actId="20577"/>
      <pc:docMkLst>
        <pc:docMk/>
      </pc:docMkLst>
      <pc:sldChg chg="addSp modSp mod modNotesTx">
        <pc:chgData name="Oehler, Aron [Zukunftaltbau]" userId="6e1a4ab3-b6fd-47ce-917b-cba02befd711" providerId="ADAL" clId="{D9FBD62D-175C-4D34-99DD-B7D40FC0820B}" dt="2026-09-10T11:51:34.279" v="2019" actId="20577"/>
        <pc:sldMkLst>
          <pc:docMk/>
          <pc:sldMk cId="943041796" sldId="299"/>
        </pc:sldMkLst>
      </pc:sldChg>
      <pc:sldChg chg="addSp delSp modSp mod">
        <pc:chgData name="Oehler, Aron [Zukunftaltbau]" userId="6e1a4ab3-b6fd-47ce-917b-cba02befd711" providerId="ADAL" clId="{D9FBD62D-175C-4D34-99DD-B7D40FC0820B}" dt="2026-09-10T10:19:32.694" v="898" actId="20577"/>
        <pc:sldMkLst>
          <pc:docMk/>
          <pc:sldMk cId="4047789841" sldId="2090"/>
        </pc:sldMkLst>
        <pc:spChg chg="mod">
          <ac:chgData name="Oehler, Aron [Zukunftaltbau]" userId="6e1a4ab3-b6fd-47ce-917b-cba02befd711" providerId="ADAL" clId="{D9FBD62D-175C-4D34-99DD-B7D40FC0820B}" dt="2026-09-10T10:03:03.147" v="2" actId="6549"/>
          <ac:spMkLst>
            <pc:docMk/>
            <pc:sldMk cId="4047789841" sldId="2090"/>
            <ac:spMk id="5" creationId="{665EF4BB-E0CE-D501-0813-1AA14A5D8CCA}"/>
          </ac:spMkLst>
        </pc:spChg>
      </pc:sldChg>
      <pc:sldChg chg="modSp mod modShow">
        <pc:chgData name="Oehler, Aron [Zukunftaltbau]" userId="6e1a4ab3-b6fd-47ce-917b-cba02befd711" providerId="ADAL" clId="{D9FBD62D-175C-4D34-99DD-B7D40FC0820B}" dt="2026-09-16T07:07:48.488" v="3935" actId="6549"/>
        <pc:sldMkLst>
          <pc:docMk/>
          <pc:sldMk cId="880292579" sldId="2095"/>
        </pc:sldMkLst>
        <pc:spChg chg="mod">
          <ac:chgData name="Oehler, Aron [Zukunftaltbau]" userId="6e1a4ab3-b6fd-47ce-917b-cba02befd711" providerId="ADAL" clId="{D9FBD62D-175C-4D34-99DD-B7D40FC0820B}" dt="2026-09-16T07:07:21.174" v="3926" actId="6549"/>
          <ac:spMkLst>
            <pc:docMk/>
            <pc:sldMk cId="880292579" sldId="2095"/>
            <ac:spMk id="4" creationId="{EC180F35-4EF4-5CD9-84DB-7B742AB3D592}"/>
          </ac:spMkLst>
        </pc:spChg>
        <pc:spChg chg="mod">
          <ac:chgData name="Oehler, Aron [Zukunftaltbau]" userId="6e1a4ab3-b6fd-47ce-917b-cba02befd711" providerId="ADAL" clId="{D9FBD62D-175C-4D34-99DD-B7D40FC0820B}" dt="2026-09-16T07:07:48.488" v="3935" actId="6549"/>
          <ac:spMkLst>
            <pc:docMk/>
            <pc:sldMk cId="880292579" sldId="2095"/>
            <ac:spMk id="25" creationId="{B275934E-9BD6-5572-29EF-492BF519AC50}"/>
          </ac:spMkLst>
        </pc:spChg>
      </pc:sldChg>
      <pc:sldChg chg="delSp mod modNotesTx">
        <pc:chgData name="Oehler, Aron [Zukunftaltbau]" userId="6e1a4ab3-b6fd-47ce-917b-cba02befd711" providerId="ADAL" clId="{D9FBD62D-175C-4D34-99DD-B7D40FC0820B}" dt="2026-09-10T11:37:25.891" v="1723" actId="20577"/>
        <pc:sldMkLst>
          <pc:docMk/>
          <pc:sldMk cId="2951688246" sldId="2101"/>
        </pc:sldMkLst>
      </pc:sldChg>
      <pc:sldChg chg="delSp modSp add del mod">
        <pc:chgData name="Oehler, Aron [Zukunftaltbau]" userId="6e1a4ab3-b6fd-47ce-917b-cba02befd711" providerId="ADAL" clId="{D9FBD62D-175C-4D34-99DD-B7D40FC0820B}" dt="2026-09-16T07:42:16.607" v="4285" actId="2696"/>
        <pc:sldMkLst>
          <pc:docMk/>
          <pc:sldMk cId="3534942622" sldId="2116"/>
        </pc:sldMkLst>
        <pc:spChg chg="del mod">
          <ac:chgData name="Oehler, Aron [Zukunftaltbau]" userId="6e1a4ab3-b6fd-47ce-917b-cba02befd711" providerId="ADAL" clId="{D9FBD62D-175C-4D34-99DD-B7D40FC0820B}" dt="2026-09-16T07:17:08.905" v="4045" actId="478"/>
          <ac:spMkLst>
            <pc:docMk/>
            <pc:sldMk cId="3534942622" sldId="2116"/>
            <ac:spMk id="4" creationId="{5793FA32-E79A-CA89-6EF0-72E6560D9272}"/>
          </ac:spMkLst>
        </pc:spChg>
        <pc:spChg chg="mod">
          <ac:chgData name="Oehler, Aron [Zukunftaltbau]" userId="6e1a4ab3-b6fd-47ce-917b-cba02befd711" providerId="ADAL" clId="{D9FBD62D-175C-4D34-99DD-B7D40FC0820B}" dt="2026-09-16T07:14:04.474" v="4024" actId="20577"/>
          <ac:spMkLst>
            <pc:docMk/>
            <pc:sldMk cId="3534942622" sldId="2116"/>
            <ac:spMk id="8" creationId="{98AAE363-6D78-C55A-ABA2-748328926936}"/>
          </ac:spMkLst>
        </pc:spChg>
        <pc:spChg chg="mod">
          <ac:chgData name="Oehler, Aron [Zukunftaltbau]" userId="6e1a4ab3-b6fd-47ce-917b-cba02befd711" providerId="ADAL" clId="{D9FBD62D-175C-4D34-99DD-B7D40FC0820B}" dt="2026-09-16T07:16:57.020" v="4044" actId="20577"/>
          <ac:spMkLst>
            <pc:docMk/>
            <pc:sldMk cId="3534942622" sldId="2116"/>
            <ac:spMk id="25" creationId="{EECB23D3-D012-5E57-F370-96F991780785}"/>
          </ac:spMkLst>
        </pc:spChg>
      </pc:sldChg>
      <pc:sldChg chg="modSp add mod modNotesTx">
        <pc:chgData name="Oehler, Aron [Zukunftaltbau]" userId="6e1a4ab3-b6fd-47ce-917b-cba02befd711" providerId="ADAL" clId="{D9FBD62D-175C-4D34-99DD-B7D40FC0820B}" dt="2026-09-16T08:57:28.257" v="4512" actId="20577"/>
        <pc:sldMkLst>
          <pc:docMk/>
          <pc:sldMk cId="2118115138" sldId="2117"/>
        </pc:sldMkLst>
        <pc:spChg chg="mod">
          <ac:chgData name="Oehler, Aron [Zukunftaltbau]" userId="6e1a4ab3-b6fd-47ce-917b-cba02befd711" providerId="ADAL" clId="{D9FBD62D-175C-4D34-99DD-B7D40FC0820B}" dt="2026-09-16T08:57:28.257" v="4512" actId="20577"/>
          <ac:spMkLst>
            <pc:docMk/>
            <pc:sldMk cId="2118115138" sldId="2117"/>
            <ac:spMk id="4" creationId="{11F7811C-4B86-51FE-DD87-CBBBA3265CD8}"/>
          </ac:spMkLst>
        </pc:spChg>
        <pc:spChg chg="mod">
          <ac:chgData name="Oehler, Aron [Zukunftaltbau]" userId="6e1a4ab3-b6fd-47ce-917b-cba02befd711" providerId="ADAL" clId="{D9FBD62D-175C-4D34-99DD-B7D40FC0820B}" dt="2026-09-16T08:57:20.723" v="4511" actId="20577"/>
          <ac:spMkLst>
            <pc:docMk/>
            <pc:sldMk cId="2118115138" sldId="2117"/>
            <ac:spMk id="8" creationId="{9302BF3C-42AD-7322-725A-51762C8C95BA}"/>
          </ac:spMkLst>
        </pc:spChg>
        <pc:spChg chg="mod">
          <ac:chgData name="Oehler, Aron [Zukunftaltbau]" userId="6e1a4ab3-b6fd-47ce-917b-cba02befd711" providerId="ADAL" clId="{D9FBD62D-175C-4D34-99DD-B7D40FC0820B}" dt="2026-09-16T07:38:01.710" v="4284" actId="13926"/>
          <ac:spMkLst>
            <pc:docMk/>
            <pc:sldMk cId="2118115138" sldId="2117"/>
            <ac:spMk id="25" creationId="{76AFA111-BD83-C1D9-BB3A-A77B0EE411A1}"/>
          </ac:spMkLst>
        </pc:spChg>
      </pc:sldChg>
    </pc:docChg>
  </pc:docChgLst>
  <pc:docChgLst>
    <pc:chgData name="Weiss, Marietta [Zukunft Altbau]" userId="97b11b8f-a76f-4920-b382-189fc8c9c45c" providerId="ADAL" clId="{20B36A1D-5127-4A20-B304-292D36F25A5A}"/>
    <pc:docChg chg="undo custSel addSld delSld modSld">
      <pc:chgData name="Weiss, Marietta [Zukunft Altbau]" userId="97b11b8f-a76f-4920-b382-189fc8c9c45c" providerId="ADAL" clId="{20B36A1D-5127-4A20-B304-292D36F25A5A}" dt="2026-09-16T13:04:56.933" v="7424" actId="20577"/>
      <pc:docMkLst>
        <pc:docMk/>
      </pc:docMkLst>
      <pc:sldChg chg="addSp delSp modSp mod">
        <pc:chgData name="Weiss, Marietta [Zukunft Altbau]" userId="97b11b8f-a76f-4920-b382-189fc8c9c45c" providerId="ADAL" clId="{20B36A1D-5127-4A20-B304-292D36F25A5A}" dt="2026-09-16T12:41:09.725" v="7059" actId="13926"/>
        <pc:sldMkLst>
          <pc:docMk/>
          <pc:sldMk cId="60844386" sldId="256"/>
        </pc:sldMkLst>
        <pc:spChg chg="add del mod">
          <ac:chgData name="Weiss, Marietta [Zukunft Altbau]" userId="97b11b8f-a76f-4920-b382-189fc8c9c45c" providerId="ADAL" clId="{20B36A1D-5127-4A20-B304-292D36F25A5A}" dt="2026-09-16T09:45:01.150" v="6481" actId="478"/>
          <ac:spMkLst>
            <pc:docMk/>
            <pc:sldMk cId="60844386" sldId="256"/>
            <ac:spMk id="2" creationId="{1B8F6EE6-218C-1146-43B9-59778BA45A56}"/>
          </ac:spMkLst>
        </pc:spChg>
        <pc:spChg chg="add del mod">
          <ac:chgData name="Weiss, Marietta [Zukunft Altbau]" userId="97b11b8f-a76f-4920-b382-189fc8c9c45c" providerId="ADAL" clId="{20B36A1D-5127-4A20-B304-292D36F25A5A}" dt="2026-09-16T08:51:19.921" v="6478" actId="20577"/>
          <ac:spMkLst>
            <pc:docMk/>
            <pc:sldMk cId="60844386" sldId="256"/>
            <ac:spMk id="3" creationId="{10040018-2659-555D-AECB-E5AB27557F6A}"/>
          </ac:spMkLst>
        </pc:spChg>
        <pc:spChg chg="add del mod ord">
          <ac:chgData name="Weiss, Marietta [Zukunft Altbau]" userId="97b11b8f-a76f-4920-b382-189fc8c9c45c" providerId="ADAL" clId="{20B36A1D-5127-4A20-B304-292D36F25A5A}" dt="2026-09-16T12:41:09.725" v="7059" actId="13926"/>
          <ac:spMkLst>
            <pc:docMk/>
            <pc:sldMk cId="60844386" sldId="256"/>
            <ac:spMk id="5" creationId="{59E3BC1B-6B4D-D419-6AD0-77B2595D8A96}"/>
          </ac:spMkLst>
        </pc:spChg>
        <pc:spChg chg="add del mod">
          <ac:chgData name="Weiss, Marietta [Zukunft Altbau]" userId="97b11b8f-a76f-4920-b382-189fc8c9c45c" providerId="ADAL" clId="{20B36A1D-5127-4A20-B304-292D36F25A5A}" dt="2026-09-16T09:50:50.991" v="6485" actId="478"/>
          <ac:spMkLst>
            <pc:docMk/>
            <pc:sldMk cId="60844386" sldId="256"/>
            <ac:spMk id="7" creationId="{BFB97008-AC7A-999B-FF10-98B4E94B96D0}"/>
          </ac:spMkLst>
        </pc:spChg>
        <pc:spChg chg="del">
          <ac:chgData name="Weiss, Marietta [Zukunft Altbau]" userId="97b11b8f-a76f-4920-b382-189fc8c9c45c" providerId="ADAL" clId="{20B36A1D-5127-4A20-B304-292D36F25A5A}" dt="2026-09-16T09:44:33.359" v="6479" actId="478"/>
          <ac:spMkLst>
            <pc:docMk/>
            <pc:sldMk cId="60844386" sldId="256"/>
            <ac:spMk id="8" creationId="{140B4616-7F40-4D8B-361C-2AD365D8426F}"/>
          </ac:spMkLst>
        </pc:spChg>
        <pc:spChg chg="mod">
          <ac:chgData name="Weiss, Marietta [Zukunft Altbau]" userId="97b11b8f-a76f-4920-b382-189fc8c9c45c" providerId="ADAL" clId="{20B36A1D-5127-4A20-B304-292D36F25A5A}" dt="2026-09-10T09:14:33.904" v="2063" actId="6549"/>
          <ac:spMkLst>
            <pc:docMk/>
            <pc:sldMk cId="60844386" sldId="256"/>
            <ac:spMk id="11" creationId="{6F5D9924-664B-164C-D5F5-BEB77F53759C}"/>
          </ac:spMkLst>
        </pc:spChg>
        <pc:picChg chg="mod">
          <ac:chgData name="Weiss, Marietta [Zukunft Altbau]" userId="97b11b8f-a76f-4920-b382-189fc8c9c45c" providerId="ADAL" clId="{20B36A1D-5127-4A20-B304-292D36F25A5A}" dt="2026-09-15T13:03:35.902" v="5300" actId="1076"/>
          <ac:picMkLst>
            <pc:docMk/>
            <pc:sldMk cId="60844386" sldId="256"/>
            <ac:picMk id="4" creationId="{4692FBA1-3FEE-B9BD-61E2-88EF1927EA50}"/>
          </ac:picMkLst>
        </pc:picChg>
      </pc:sldChg>
      <pc:sldChg chg="del">
        <pc:chgData name="Weiss, Marietta [Zukunft Altbau]" userId="97b11b8f-a76f-4920-b382-189fc8c9c45c" providerId="ADAL" clId="{20B36A1D-5127-4A20-B304-292D36F25A5A}" dt="2026-09-15T13:01:09.543" v="5262" actId="47"/>
        <pc:sldMkLst>
          <pc:docMk/>
          <pc:sldMk cId="3654585663" sldId="260"/>
        </pc:sldMkLst>
      </pc:sldChg>
      <pc:sldChg chg="del">
        <pc:chgData name="Weiss, Marietta [Zukunft Altbau]" userId="97b11b8f-a76f-4920-b382-189fc8c9c45c" providerId="ADAL" clId="{20B36A1D-5127-4A20-B304-292D36F25A5A}" dt="2026-09-15T13:01:10.057" v="5263" actId="47"/>
        <pc:sldMkLst>
          <pc:docMk/>
          <pc:sldMk cId="930211915" sldId="261"/>
        </pc:sldMkLst>
      </pc:sldChg>
      <pc:sldChg chg="del">
        <pc:chgData name="Weiss, Marietta [Zukunft Altbau]" userId="97b11b8f-a76f-4920-b382-189fc8c9c45c" providerId="ADAL" clId="{20B36A1D-5127-4A20-B304-292D36F25A5A}" dt="2026-09-15T13:01:12.131" v="5266" actId="47"/>
        <pc:sldMkLst>
          <pc:docMk/>
          <pc:sldMk cId="3574456433" sldId="262"/>
        </pc:sldMkLst>
      </pc:sldChg>
      <pc:sldChg chg="del">
        <pc:chgData name="Weiss, Marietta [Zukunft Altbau]" userId="97b11b8f-a76f-4920-b382-189fc8c9c45c" providerId="ADAL" clId="{20B36A1D-5127-4A20-B304-292D36F25A5A}" dt="2026-09-15T13:01:10.578" v="5264" actId="47"/>
        <pc:sldMkLst>
          <pc:docMk/>
          <pc:sldMk cId="1395148860" sldId="264"/>
        </pc:sldMkLst>
      </pc:sldChg>
      <pc:sldChg chg="delSp modSp del mod">
        <pc:chgData name="Weiss, Marietta [Zukunft Altbau]" userId="97b11b8f-a76f-4920-b382-189fc8c9c45c" providerId="ADAL" clId="{20B36A1D-5127-4A20-B304-292D36F25A5A}" dt="2026-09-15T13:01:38.388" v="5275" actId="47"/>
        <pc:sldMkLst>
          <pc:docMk/>
          <pc:sldMk cId="2429451452" sldId="270"/>
        </pc:sldMkLst>
        <pc:spChg chg="del">
          <ac:chgData name="Weiss, Marietta [Zukunft Altbau]" userId="97b11b8f-a76f-4920-b382-189fc8c9c45c" providerId="ADAL" clId="{20B36A1D-5127-4A20-B304-292D36F25A5A}" dt="2026-09-15T13:01:26.667" v="5271" actId="478"/>
          <ac:spMkLst>
            <pc:docMk/>
            <pc:sldMk cId="2429451452" sldId="270"/>
            <ac:spMk id="9" creationId="{07CAC4CB-7E73-4598-947A-FDBCD1A8CDF2}"/>
          </ac:spMkLst>
        </pc:spChg>
        <pc:picChg chg="mod">
          <ac:chgData name="Weiss, Marietta [Zukunft Altbau]" userId="97b11b8f-a76f-4920-b382-189fc8c9c45c" providerId="ADAL" clId="{20B36A1D-5127-4A20-B304-292D36F25A5A}" dt="2026-09-15T13:01:29.003" v="5273" actId="1076"/>
          <ac:picMkLst>
            <pc:docMk/>
            <pc:sldMk cId="2429451452" sldId="270"/>
            <ac:picMk id="3" creationId="{16553C33-64F8-CE6F-20FF-4C739F3FDFC3}"/>
          </ac:picMkLst>
        </pc:picChg>
      </pc:sldChg>
      <pc:sldChg chg="delSp mod">
        <pc:chgData name="Weiss, Marietta [Zukunft Altbau]" userId="97b11b8f-a76f-4920-b382-189fc8c9c45c" providerId="ADAL" clId="{20B36A1D-5127-4A20-B304-292D36F25A5A}" dt="2026-09-15T13:01:41.023" v="5276" actId="478"/>
        <pc:sldMkLst>
          <pc:docMk/>
          <pc:sldMk cId="1741491592" sldId="271"/>
        </pc:sldMkLst>
        <pc:spChg chg="del">
          <ac:chgData name="Weiss, Marietta [Zukunft Altbau]" userId="97b11b8f-a76f-4920-b382-189fc8c9c45c" providerId="ADAL" clId="{20B36A1D-5127-4A20-B304-292D36F25A5A}" dt="2026-09-15T13:01:41.023" v="5276" actId="478"/>
          <ac:spMkLst>
            <pc:docMk/>
            <pc:sldMk cId="1741491592" sldId="271"/>
            <ac:spMk id="3" creationId="{B337F35F-C472-52CE-9FDC-192C7C6D4F93}"/>
          </ac:spMkLst>
        </pc:spChg>
      </pc:sldChg>
      <pc:sldChg chg="del">
        <pc:chgData name="Weiss, Marietta [Zukunft Altbau]" userId="97b11b8f-a76f-4920-b382-189fc8c9c45c" providerId="ADAL" clId="{20B36A1D-5127-4A20-B304-292D36F25A5A}" dt="2026-09-15T13:01:08.837" v="5261" actId="47"/>
        <pc:sldMkLst>
          <pc:docMk/>
          <pc:sldMk cId="3836155113" sldId="274"/>
        </pc:sldMkLst>
      </pc:sldChg>
      <pc:sldChg chg="del">
        <pc:chgData name="Weiss, Marietta [Zukunft Altbau]" userId="97b11b8f-a76f-4920-b382-189fc8c9c45c" providerId="ADAL" clId="{20B36A1D-5127-4A20-B304-292D36F25A5A}" dt="2026-09-15T13:01:11.635" v="5265" actId="47"/>
        <pc:sldMkLst>
          <pc:docMk/>
          <pc:sldMk cId="3602626070" sldId="276"/>
        </pc:sldMkLst>
      </pc:sldChg>
      <pc:sldChg chg="del">
        <pc:chgData name="Weiss, Marietta [Zukunft Altbau]" userId="97b11b8f-a76f-4920-b382-189fc8c9c45c" providerId="ADAL" clId="{20B36A1D-5127-4A20-B304-292D36F25A5A}" dt="2026-09-15T13:01:36.249" v="5274" actId="47"/>
        <pc:sldMkLst>
          <pc:docMk/>
          <pc:sldMk cId="2943927117" sldId="277"/>
        </pc:sldMkLst>
      </pc:sldChg>
      <pc:sldChg chg="modSp mod">
        <pc:chgData name="Weiss, Marietta [Zukunft Altbau]" userId="97b11b8f-a76f-4920-b382-189fc8c9c45c" providerId="ADAL" clId="{20B36A1D-5127-4A20-B304-292D36F25A5A}" dt="2026-09-15T13:02:12.241" v="5277" actId="20577"/>
        <pc:sldMkLst>
          <pc:docMk/>
          <pc:sldMk cId="3890162953" sldId="279"/>
        </pc:sldMkLst>
        <pc:spChg chg="mod">
          <ac:chgData name="Weiss, Marietta [Zukunft Altbau]" userId="97b11b8f-a76f-4920-b382-189fc8c9c45c" providerId="ADAL" clId="{20B36A1D-5127-4A20-B304-292D36F25A5A}" dt="2026-09-15T13:02:12.241" v="5277" actId="20577"/>
          <ac:spMkLst>
            <pc:docMk/>
            <pc:sldMk cId="3890162953" sldId="279"/>
            <ac:spMk id="11" creationId="{381C909E-C168-E9C7-A489-8627AC953BE5}"/>
          </ac:spMkLst>
        </pc:spChg>
      </pc:sldChg>
      <pc:sldChg chg="del">
        <pc:chgData name="Weiss, Marietta [Zukunft Altbau]" userId="97b11b8f-a76f-4920-b382-189fc8c9c45c" providerId="ADAL" clId="{20B36A1D-5127-4A20-B304-292D36F25A5A}" dt="2026-09-15T13:01:07.666" v="5260" actId="47"/>
        <pc:sldMkLst>
          <pc:docMk/>
          <pc:sldMk cId="2291337763" sldId="281"/>
        </pc:sldMkLst>
      </pc:sldChg>
      <pc:sldChg chg="mod modShow">
        <pc:chgData name="Weiss, Marietta [Zukunft Altbau]" userId="97b11b8f-a76f-4920-b382-189fc8c9c45c" providerId="ADAL" clId="{20B36A1D-5127-4A20-B304-292D36F25A5A}" dt="2026-09-16T09:51:53.431" v="6488" actId="34476"/>
        <pc:sldMkLst>
          <pc:docMk/>
          <pc:sldMk cId="943304117" sldId="283"/>
        </pc:sldMkLst>
      </pc:sldChg>
      <pc:sldChg chg="modSp mod">
        <pc:chgData name="Weiss, Marietta [Zukunft Altbau]" userId="97b11b8f-a76f-4920-b382-189fc8c9c45c" providerId="ADAL" clId="{20B36A1D-5127-4A20-B304-292D36F25A5A}" dt="2026-09-16T10:17:02.753" v="7021" actId="6549"/>
        <pc:sldMkLst>
          <pc:docMk/>
          <pc:sldMk cId="3347400533" sldId="284"/>
        </pc:sldMkLst>
        <pc:spChg chg="mod">
          <ac:chgData name="Weiss, Marietta [Zukunft Altbau]" userId="97b11b8f-a76f-4920-b382-189fc8c9c45c" providerId="ADAL" clId="{20B36A1D-5127-4A20-B304-292D36F25A5A}" dt="2026-09-16T10:17:02.753" v="7021" actId="6549"/>
          <ac:spMkLst>
            <pc:docMk/>
            <pc:sldMk cId="3347400533" sldId="284"/>
            <ac:spMk id="39" creationId="{86B39AC8-6728-D190-AE04-A5635F66DF4D}"/>
          </ac:spMkLst>
        </pc:spChg>
        <pc:spChg chg="mod">
          <ac:chgData name="Weiss, Marietta [Zukunft Altbau]" userId="97b11b8f-a76f-4920-b382-189fc8c9c45c" providerId="ADAL" clId="{20B36A1D-5127-4A20-B304-292D36F25A5A}" dt="2026-09-10T07:23:43.760" v="104" actId="20577"/>
          <ac:spMkLst>
            <pc:docMk/>
            <pc:sldMk cId="3347400533" sldId="284"/>
            <ac:spMk id="54" creationId="{B7D4F1AF-6F88-04F2-1C5F-991EF463F199}"/>
          </ac:spMkLst>
        </pc:spChg>
      </pc:sldChg>
      <pc:sldChg chg="modSp mod">
        <pc:chgData name="Weiss, Marietta [Zukunft Altbau]" userId="97b11b8f-a76f-4920-b382-189fc8c9c45c" providerId="ADAL" clId="{20B36A1D-5127-4A20-B304-292D36F25A5A}" dt="2026-09-16T10:17:56.562" v="7025" actId="6549"/>
        <pc:sldMkLst>
          <pc:docMk/>
          <pc:sldMk cId="3335128997" sldId="287"/>
        </pc:sldMkLst>
        <pc:spChg chg="mod">
          <ac:chgData name="Weiss, Marietta [Zukunft Altbau]" userId="97b11b8f-a76f-4920-b382-189fc8c9c45c" providerId="ADAL" clId="{20B36A1D-5127-4A20-B304-292D36F25A5A}" dt="2026-09-10T09:18:20.934" v="2115" actId="13926"/>
          <ac:spMkLst>
            <pc:docMk/>
            <pc:sldMk cId="3335128997" sldId="287"/>
            <ac:spMk id="6" creationId="{2AB4566D-9B53-F8B4-1EDB-3D98632426FC}"/>
          </ac:spMkLst>
        </pc:spChg>
        <pc:spChg chg="mod">
          <ac:chgData name="Weiss, Marietta [Zukunft Altbau]" userId="97b11b8f-a76f-4920-b382-189fc8c9c45c" providerId="ADAL" clId="{20B36A1D-5127-4A20-B304-292D36F25A5A}" dt="2026-09-16T10:17:56.562" v="7025" actId="6549"/>
          <ac:spMkLst>
            <pc:docMk/>
            <pc:sldMk cId="3335128997" sldId="287"/>
            <ac:spMk id="47" creationId="{EA455DB8-F3C3-86BE-293F-4D5AF5178EEA}"/>
          </ac:spMkLst>
        </pc:spChg>
      </pc:sldChg>
      <pc:sldChg chg="addSp delSp modSp mod">
        <pc:chgData name="Weiss, Marietta [Zukunft Altbau]" userId="97b11b8f-a76f-4920-b382-189fc8c9c45c" providerId="ADAL" clId="{20B36A1D-5127-4A20-B304-292D36F25A5A}" dt="2026-09-16T10:01:36.728" v="6511" actId="13244"/>
        <pc:sldMkLst>
          <pc:docMk/>
          <pc:sldMk cId="943041796" sldId="299"/>
        </pc:sldMkLst>
        <pc:spChg chg="ord">
          <ac:chgData name="Weiss, Marietta [Zukunft Altbau]" userId="97b11b8f-a76f-4920-b382-189fc8c9c45c" providerId="ADAL" clId="{20B36A1D-5127-4A20-B304-292D36F25A5A}" dt="2026-09-16T10:01:00.466" v="6501" actId="13244"/>
          <ac:spMkLst>
            <pc:docMk/>
            <pc:sldMk cId="943041796" sldId="299"/>
            <ac:spMk id="3" creationId="{4E221F32-5062-AC44-A864-3EC53F8BB3D1}"/>
          </ac:spMkLst>
        </pc:spChg>
        <pc:spChg chg="mod">
          <ac:chgData name="Weiss, Marietta [Zukunft Altbau]" userId="97b11b8f-a76f-4920-b382-189fc8c9c45c" providerId="ADAL" clId="{20B36A1D-5127-4A20-B304-292D36F25A5A}" dt="2026-09-10T09:25:38.960" v="2362" actId="1035"/>
          <ac:spMkLst>
            <pc:docMk/>
            <pc:sldMk cId="943041796" sldId="299"/>
            <ac:spMk id="4" creationId="{F321239D-7A6A-0096-116A-44D2EF9A5572}"/>
          </ac:spMkLst>
        </pc:spChg>
        <pc:spChg chg="mod">
          <ac:chgData name="Weiss, Marietta [Zukunft Altbau]" userId="97b11b8f-a76f-4920-b382-189fc8c9c45c" providerId="ADAL" clId="{20B36A1D-5127-4A20-B304-292D36F25A5A}" dt="2026-09-10T09:26:08.512" v="2399" actId="20577"/>
          <ac:spMkLst>
            <pc:docMk/>
            <pc:sldMk cId="943041796" sldId="299"/>
            <ac:spMk id="9" creationId="{C7314213-97D0-41D8-6E64-CD492327C1A1}"/>
          </ac:spMkLst>
        </pc:spChg>
        <pc:spChg chg="mod">
          <ac:chgData name="Weiss, Marietta [Zukunft Altbau]" userId="97b11b8f-a76f-4920-b382-189fc8c9c45c" providerId="ADAL" clId="{20B36A1D-5127-4A20-B304-292D36F25A5A}" dt="2026-09-10T09:25:51.769" v="2388" actId="1036"/>
          <ac:spMkLst>
            <pc:docMk/>
            <pc:sldMk cId="943041796" sldId="299"/>
            <ac:spMk id="10" creationId="{809D5BAC-597D-2F7B-7FA9-3E1B80A47627}"/>
          </ac:spMkLst>
        </pc:spChg>
        <pc:spChg chg="add mod">
          <ac:chgData name="Weiss, Marietta [Zukunft Altbau]" userId="97b11b8f-a76f-4920-b382-189fc8c9c45c" providerId="ADAL" clId="{20B36A1D-5127-4A20-B304-292D36F25A5A}" dt="2026-09-16T10:01:20.782" v="6504" actId="962"/>
          <ac:spMkLst>
            <pc:docMk/>
            <pc:sldMk cId="943041796" sldId="299"/>
            <ac:spMk id="11" creationId="{3A740C21-C815-3AB8-D13E-1A838B68844E}"/>
          </ac:spMkLst>
        </pc:spChg>
        <pc:spChg chg="ord">
          <ac:chgData name="Weiss, Marietta [Zukunft Altbau]" userId="97b11b8f-a76f-4920-b382-189fc8c9c45c" providerId="ADAL" clId="{20B36A1D-5127-4A20-B304-292D36F25A5A}" dt="2026-09-16T10:01:01.862" v="6502" actId="13244"/>
          <ac:spMkLst>
            <pc:docMk/>
            <pc:sldMk cId="943041796" sldId="299"/>
            <ac:spMk id="12" creationId="{F032D14C-1EFB-89AD-F226-D473BF01E5E0}"/>
          </ac:spMkLst>
        </pc:spChg>
        <pc:spChg chg="mod">
          <ac:chgData name="Weiss, Marietta [Zukunft Altbau]" userId="97b11b8f-a76f-4920-b382-189fc8c9c45c" providerId="ADAL" clId="{20B36A1D-5127-4A20-B304-292D36F25A5A}" dt="2026-09-10T09:25:38.960" v="2362" actId="1035"/>
          <ac:spMkLst>
            <pc:docMk/>
            <pc:sldMk cId="943041796" sldId="299"/>
            <ac:spMk id="15" creationId="{69AC22A2-5CAF-250F-6E4E-3E2A29FA5859}"/>
          </ac:spMkLst>
        </pc:spChg>
        <pc:spChg chg="mod">
          <ac:chgData name="Weiss, Marietta [Zukunft Altbau]" userId="97b11b8f-a76f-4920-b382-189fc8c9c45c" providerId="ADAL" clId="{20B36A1D-5127-4A20-B304-292D36F25A5A}" dt="2026-09-10T09:25:38.960" v="2362" actId="1035"/>
          <ac:spMkLst>
            <pc:docMk/>
            <pc:sldMk cId="943041796" sldId="299"/>
            <ac:spMk id="18" creationId="{37F29A23-A77C-72A0-8275-ABFC064D99C9}"/>
          </ac:spMkLst>
        </pc:spChg>
        <pc:spChg chg="mod">
          <ac:chgData name="Weiss, Marietta [Zukunft Altbau]" userId="97b11b8f-a76f-4920-b382-189fc8c9c45c" providerId="ADAL" clId="{20B36A1D-5127-4A20-B304-292D36F25A5A}" dt="2026-09-10T09:25:51.769" v="2388" actId="1036"/>
          <ac:spMkLst>
            <pc:docMk/>
            <pc:sldMk cId="943041796" sldId="299"/>
            <ac:spMk id="19" creationId="{DD33B7F6-3131-E728-E834-07B90EAA72EE}"/>
          </ac:spMkLst>
        </pc:spChg>
        <pc:spChg chg="mod">
          <ac:chgData name="Weiss, Marietta [Zukunft Altbau]" userId="97b11b8f-a76f-4920-b382-189fc8c9c45c" providerId="ADAL" clId="{20B36A1D-5127-4A20-B304-292D36F25A5A}" dt="2026-09-10T09:25:51.769" v="2388" actId="1036"/>
          <ac:spMkLst>
            <pc:docMk/>
            <pc:sldMk cId="943041796" sldId="299"/>
            <ac:spMk id="20" creationId="{A16E1F41-C870-AF1A-DB85-65E491B01AED}"/>
          </ac:spMkLst>
        </pc:spChg>
        <pc:spChg chg="mod">
          <ac:chgData name="Weiss, Marietta [Zukunft Altbau]" userId="97b11b8f-a76f-4920-b382-189fc8c9c45c" providerId="ADAL" clId="{20B36A1D-5127-4A20-B304-292D36F25A5A}" dt="2026-09-10T09:30:14.921" v="2634" actId="1076"/>
          <ac:spMkLst>
            <pc:docMk/>
            <pc:sldMk cId="943041796" sldId="299"/>
            <ac:spMk id="23" creationId="{86A492BF-1F58-8D9A-FF16-DA08753EB9CB}"/>
          </ac:spMkLst>
        </pc:spChg>
        <pc:spChg chg="mod">
          <ac:chgData name="Weiss, Marietta [Zukunft Altbau]" userId="97b11b8f-a76f-4920-b382-189fc8c9c45c" providerId="ADAL" clId="{20B36A1D-5127-4A20-B304-292D36F25A5A}" dt="2026-09-10T09:25:38.960" v="2362" actId="1035"/>
          <ac:spMkLst>
            <pc:docMk/>
            <pc:sldMk cId="943041796" sldId="299"/>
            <ac:spMk id="24" creationId="{A4EB6A99-777B-BCA2-4EDD-EA2C8C3B1532}"/>
          </ac:spMkLst>
        </pc:spChg>
        <pc:spChg chg="add mod">
          <ac:chgData name="Weiss, Marietta [Zukunft Altbau]" userId="97b11b8f-a76f-4920-b382-189fc8c9c45c" providerId="ADAL" clId="{20B36A1D-5127-4A20-B304-292D36F25A5A}" dt="2026-09-16T10:01:21.659" v="6505" actId="962"/>
          <ac:spMkLst>
            <pc:docMk/>
            <pc:sldMk cId="943041796" sldId="299"/>
            <ac:spMk id="25" creationId="{832248BF-D0D7-B7F2-AC8F-1D95DF6D76C3}"/>
          </ac:spMkLst>
        </pc:spChg>
        <pc:spChg chg="mod">
          <ac:chgData name="Weiss, Marietta [Zukunft Altbau]" userId="97b11b8f-a76f-4920-b382-189fc8c9c45c" providerId="ADAL" clId="{20B36A1D-5127-4A20-B304-292D36F25A5A}" dt="2026-09-10T09:25:51.769" v="2388" actId="1036"/>
          <ac:spMkLst>
            <pc:docMk/>
            <pc:sldMk cId="943041796" sldId="299"/>
            <ac:spMk id="26" creationId="{B75A6FA1-F5FD-EC67-3CE2-A59152734ABB}"/>
          </ac:spMkLst>
        </pc:spChg>
        <pc:spChg chg="mod">
          <ac:chgData name="Weiss, Marietta [Zukunft Altbau]" userId="97b11b8f-a76f-4920-b382-189fc8c9c45c" providerId="ADAL" clId="{20B36A1D-5127-4A20-B304-292D36F25A5A}" dt="2026-09-10T09:29:05.521" v="2590" actId="1035"/>
          <ac:spMkLst>
            <pc:docMk/>
            <pc:sldMk cId="943041796" sldId="299"/>
            <ac:spMk id="27" creationId="{A6D90E62-8228-28D1-D58D-5F7D255B092F}"/>
          </ac:spMkLst>
        </pc:spChg>
        <pc:spChg chg="mod">
          <ac:chgData name="Weiss, Marietta [Zukunft Altbau]" userId="97b11b8f-a76f-4920-b382-189fc8c9c45c" providerId="ADAL" clId="{20B36A1D-5127-4A20-B304-292D36F25A5A}" dt="2026-09-10T09:29:05.521" v="2590" actId="1035"/>
          <ac:spMkLst>
            <pc:docMk/>
            <pc:sldMk cId="943041796" sldId="299"/>
            <ac:spMk id="29" creationId="{FBCD98C0-96A6-9544-91A9-15CE9BAB6724}"/>
          </ac:spMkLst>
        </pc:spChg>
        <pc:spChg chg="add mod">
          <ac:chgData name="Weiss, Marietta [Zukunft Altbau]" userId="97b11b8f-a76f-4920-b382-189fc8c9c45c" providerId="ADAL" clId="{20B36A1D-5127-4A20-B304-292D36F25A5A}" dt="2026-09-16T10:01:22.395" v="6506" actId="962"/>
          <ac:spMkLst>
            <pc:docMk/>
            <pc:sldMk cId="943041796" sldId="299"/>
            <ac:spMk id="30" creationId="{C1EA9AD2-C851-AD13-EFBB-43BB5FEAB378}"/>
          </ac:spMkLst>
        </pc:spChg>
        <pc:spChg chg="mod ord">
          <ac:chgData name="Weiss, Marietta [Zukunft Altbau]" userId="97b11b8f-a76f-4920-b382-189fc8c9c45c" providerId="ADAL" clId="{20B36A1D-5127-4A20-B304-292D36F25A5A}" dt="2026-09-16T10:01:36.728" v="6511" actId="13244"/>
          <ac:spMkLst>
            <pc:docMk/>
            <pc:sldMk cId="943041796" sldId="299"/>
            <ac:spMk id="31" creationId="{8A7E013D-68D6-C7E8-6473-283436129841}"/>
          </ac:spMkLst>
        </pc:spChg>
        <pc:spChg chg="add mod">
          <ac:chgData name="Weiss, Marietta [Zukunft Altbau]" userId="97b11b8f-a76f-4920-b382-189fc8c9c45c" providerId="ADAL" clId="{20B36A1D-5127-4A20-B304-292D36F25A5A}" dt="2026-09-16T10:01:23.628" v="6507" actId="962"/>
          <ac:spMkLst>
            <pc:docMk/>
            <pc:sldMk cId="943041796" sldId="299"/>
            <ac:spMk id="33" creationId="{1670060F-9E7F-FCAE-C9EC-94B1B94DE690}"/>
          </ac:spMkLst>
        </pc:spChg>
        <pc:spChg chg="add mod">
          <ac:chgData name="Weiss, Marietta [Zukunft Altbau]" userId="97b11b8f-a76f-4920-b382-189fc8c9c45c" providerId="ADAL" clId="{20B36A1D-5127-4A20-B304-292D36F25A5A}" dt="2026-09-16T10:01:24.367" v="6508" actId="962"/>
          <ac:spMkLst>
            <pc:docMk/>
            <pc:sldMk cId="943041796" sldId="299"/>
            <ac:spMk id="35" creationId="{B3308EBD-C628-F8B3-11BC-889331F0644D}"/>
          </ac:spMkLst>
        </pc:spChg>
        <pc:spChg chg="add mod">
          <ac:chgData name="Weiss, Marietta [Zukunft Altbau]" userId="97b11b8f-a76f-4920-b382-189fc8c9c45c" providerId="ADAL" clId="{20B36A1D-5127-4A20-B304-292D36F25A5A}" dt="2026-09-16T10:01:24.925" v="6509" actId="962"/>
          <ac:spMkLst>
            <pc:docMk/>
            <pc:sldMk cId="943041796" sldId="299"/>
            <ac:spMk id="37" creationId="{6525A3A4-BB68-E7D5-1923-F198C07E39E1}"/>
          </ac:spMkLst>
        </pc:spChg>
        <pc:spChg chg="ord">
          <ac:chgData name="Weiss, Marietta [Zukunft Altbau]" userId="97b11b8f-a76f-4920-b382-189fc8c9c45c" providerId="ADAL" clId="{20B36A1D-5127-4A20-B304-292D36F25A5A}" dt="2026-09-16T10:00:53.620" v="6500" actId="13244"/>
          <ac:spMkLst>
            <pc:docMk/>
            <pc:sldMk cId="943041796" sldId="299"/>
            <ac:spMk id="47" creationId="{AE1E2DF9-85BD-47A2-335E-D77A6528FC8E}"/>
          </ac:spMkLst>
        </pc:spChg>
        <pc:grpChg chg="mod">
          <ac:chgData name="Weiss, Marietta [Zukunft Altbau]" userId="97b11b8f-a76f-4920-b382-189fc8c9c45c" providerId="ADAL" clId="{20B36A1D-5127-4A20-B304-292D36F25A5A}" dt="2026-09-16T10:01:19.172" v="6503" actId="962"/>
          <ac:grpSpMkLst>
            <pc:docMk/>
            <pc:sldMk cId="943041796" sldId="299"/>
            <ac:grpSpMk id="2" creationId="{98AA38E3-0793-6DCE-223A-C0489DE91852}"/>
          </ac:grpSpMkLst>
        </pc:grpChg>
      </pc:sldChg>
      <pc:sldChg chg="addSp delSp modSp mod">
        <pc:chgData name="Weiss, Marietta [Zukunft Altbau]" userId="97b11b8f-a76f-4920-b382-189fc8c9c45c" providerId="ADAL" clId="{20B36A1D-5127-4A20-B304-292D36F25A5A}" dt="2026-09-16T12:28:34.672" v="7054" actId="962"/>
        <pc:sldMkLst>
          <pc:docMk/>
          <pc:sldMk cId="3237531381" sldId="300"/>
        </pc:sldMkLst>
        <pc:spChg chg="mod ord">
          <ac:chgData name="Weiss, Marietta [Zukunft Altbau]" userId="97b11b8f-a76f-4920-b382-189fc8c9c45c" providerId="ADAL" clId="{20B36A1D-5127-4A20-B304-292D36F25A5A}" dt="2026-09-16T10:06:36.235" v="7009" actId="962"/>
          <ac:spMkLst>
            <pc:docMk/>
            <pc:sldMk cId="3237531381" sldId="300"/>
            <ac:spMk id="3" creationId="{496D9F6C-7F8B-5EC9-6B32-59D7C122FE93}"/>
          </ac:spMkLst>
        </pc:spChg>
        <pc:spChg chg="mod topLvl">
          <ac:chgData name="Weiss, Marietta [Zukunft Altbau]" userId="97b11b8f-a76f-4920-b382-189fc8c9c45c" providerId="ADAL" clId="{20B36A1D-5127-4A20-B304-292D36F25A5A}" dt="2026-09-16T10:03:01.242" v="6517" actId="164"/>
          <ac:spMkLst>
            <pc:docMk/>
            <pc:sldMk cId="3237531381" sldId="300"/>
            <ac:spMk id="6" creationId="{5EA4E185-992C-AD79-910C-7E88993352C6}"/>
          </ac:spMkLst>
        </pc:spChg>
        <pc:spChg chg="mod">
          <ac:chgData name="Weiss, Marietta [Zukunft Altbau]" userId="97b11b8f-a76f-4920-b382-189fc8c9c45c" providerId="ADAL" clId="{20B36A1D-5127-4A20-B304-292D36F25A5A}" dt="2026-09-16T10:06:36.235" v="7009" actId="962"/>
          <ac:spMkLst>
            <pc:docMk/>
            <pc:sldMk cId="3237531381" sldId="300"/>
            <ac:spMk id="7" creationId="{BDE5EB47-4F80-1471-2C0F-E77379EF53E1}"/>
          </ac:spMkLst>
        </pc:spChg>
        <pc:spChg chg="mod">
          <ac:chgData name="Weiss, Marietta [Zukunft Altbau]" userId="97b11b8f-a76f-4920-b382-189fc8c9c45c" providerId="ADAL" clId="{20B36A1D-5127-4A20-B304-292D36F25A5A}" dt="2026-09-16T10:08:12.272" v="7016" actId="962"/>
          <ac:spMkLst>
            <pc:docMk/>
            <pc:sldMk cId="3237531381" sldId="300"/>
            <ac:spMk id="8" creationId="{8B1BC7FA-8238-C5F1-C01C-CBD207665C22}"/>
          </ac:spMkLst>
        </pc:spChg>
        <pc:spChg chg="mod">
          <ac:chgData name="Weiss, Marietta [Zukunft Altbau]" userId="97b11b8f-a76f-4920-b382-189fc8c9c45c" providerId="ADAL" clId="{20B36A1D-5127-4A20-B304-292D36F25A5A}" dt="2026-09-16T10:08:44.317" v="7020" actId="962"/>
          <ac:spMkLst>
            <pc:docMk/>
            <pc:sldMk cId="3237531381" sldId="300"/>
            <ac:spMk id="9" creationId="{D6907CF3-9731-3E6D-476E-50290DDC683F}"/>
          </ac:spMkLst>
        </pc:spChg>
        <pc:spChg chg="del">
          <ac:chgData name="Weiss, Marietta [Zukunft Altbau]" userId="97b11b8f-a76f-4920-b382-189fc8c9c45c" providerId="ADAL" clId="{20B36A1D-5127-4A20-B304-292D36F25A5A}" dt="2026-09-16T08:48:46.359" v="6470" actId="478"/>
          <ac:spMkLst>
            <pc:docMk/>
            <pc:sldMk cId="3237531381" sldId="300"/>
            <ac:spMk id="10" creationId="{BE82CFAE-F642-A889-B190-DA9DD92030DA}"/>
          </ac:spMkLst>
        </pc:spChg>
        <pc:spChg chg="add del mod">
          <ac:chgData name="Weiss, Marietta [Zukunft Altbau]" userId="97b11b8f-a76f-4920-b382-189fc8c9c45c" providerId="ADAL" clId="{20B36A1D-5127-4A20-B304-292D36F25A5A}" dt="2026-09-15T12:31:06.927" v="4600" actId="478"/>
          <ac:spMkLst>
            <pc:docMk/>
            <pc:sldMk cId="3237531381" sldId="300"/>
            <ac:spMk id="11" creationId="{66C2B938-5983-EBD7-817B-1F616B6748E3}"/>
          </ac:spMkLst>
        </pc:spChg>
        <pc:spChg chg="mod ord">
          <ac:chgData name="Weiss, Marietta [Zukunft Altbau]" userId="97b11b8f-a76f-4920-b382-189fc8c9c45c" providerId="ADAL" clId="{20B36A1D-5127-4A20-B304-292D36F25A5A}" dt="2026-09-16T10:06:36.235" v="7009" actId="962"/>
          <ac:spMkLst>
            <pc:docMk/>
            <pc:sldMk cId="3237531381" sldId="300"/>
            <ac:spMk id="12" creationId="{0B85AFA9-C6EA-1CE2-BCF5-96EC5B45E242}"/>
          </ac:spMkLst>
        </pc:spChg>
        <pc:spChg chg="mod topLvl">
          <ac:chgData name="Weiss, Marietta [Zukunft Altbau]" userId="97b11b8f-a76f-4920-b382-189fc8c9c45c" providerId="ADAL" clId="{20B36A1D-5127-4A20-B304-292D36F25A5A}" dt="2026-09-11T06:53:22.162" v="3946" actId="552"/>
          <ac:spMkLst>
            <pc:docMk/>
            <pc:sldMk cId="3237531381" sldId="300"/>
            <ac:spMk id="17" creationId="{D6BEDB67-D2FA-2240-9B1B-F5D16462302A}"/>
          </ac:spMkLst>
        </pc:spChg>
        <pc:spChg chg="add mod">
          <ac:chgData name="Weiss, Marietta [Zukunft Altbau]" userId="97b11b8f-a76f-4920-b382-189fc8c9c45c" providerId="ADAL" clId="{20B36A1D-5127-4A20-B304-292D36F25A5A}" dt="2026-09-16T10:03:01.242" v="6517" actId="164"/>
          <ac:spMkLst>
            <pc:docMk/>
            <pc:sldMk cId="3237531381" sldId="300"/>
            <ac:spMk id="20" creationId="{16F54207-148C-FE0C-520D-A8CADFDB72D9}"/>
          </ac:spMkLst>
        </pc:spChg>
        <pc:spChg chg="add mod">
          <ac:chgData name="Weiss, Marietta [Zukunft Altbau]" userId="97b11b8f-a76f-4920-b382-189fc8c9c45c" providerId="ADAL" clId="{20B36A1D-5127-4A20-B304-292D36F25A5A}" dt="2026-09-16T10:03:01.242" v="6517" actId="164"/>
          <ac:spMkLst>
            <pc:docMk/>
            <pc:sldMk cId="3237531381" sldId="300"/>
            <ac:spMk id="31" creationId="{A4DF6B88-7809-32F8-83C5-8BFE7FC52514}"/>
          </ac:spMkLst>
        </pc:spChg>
        <pc:spChg chg="add mod">
          <ac:chgData name="Weiss, Marietta [Zukunft Altbau]" userId="97b11b8f-a76f-4920-b382-189fc8c9c45c" providerId="ADAL" clId="{20B36A1D-5127-4A20-B304-292D36F25A5A}" dt="2026-09-16T10:03:01.242" v="6517" actId="164"/>
          <ac:spMkLst>
            <pc:docMk/>
            <pc:sldMk cId="3237531381" sldId="300"/>
            <ac:spMk id="33" creationId="{AD1BADEF-4B50-066E-FDCB-870010E1A7D5}"/>
          </ac:spMkLst>
        </pc:spChg>
        <pc:spChg chg="mod topLvl">
          <ac:chgData name="Weiss, Marietta [Zukunft Altbau]" userId="97b11b8f-a76f-4920-b382-189fc8c9c45c" providerId="ADAL" clId="{20B36A1D-5127-4A20-B304-292D36F25A5A}" dt="2026-09-16T10:03:01.242" v="6517" actId="164"/>
          <ac:spMkLst>
            <pc:docMk/>
            <pc:sldMk cId="3237531381" sldId="300"/>
            <ac:spMk id="40" creationId="{4C18BC84-EEB2-5A4C-F1EE-46AA96803A48}"/>
          </ac:spMkLst>
        </pc:spChg>
        <pc:spChg chg="add mod">
          <ac:chgData name="Weiss, Marietta [Zukunft Altbau]" userId="97b11b8f-a76f-4920-b382-189fc8c9c45c" providerId="ADAL" clId="{20B36A1D-5127-4A20-B304-292D36F25A5A}" dt="2026-09-16T10:07:20.322" v="7011" actId="164"/>
          <ac:spMkLst>
            <pc:docMk/>
            <pc:sldMk cId="3237531381" sldId="300"/>
            <ac:spMk id="46" creationId="{3CA70A23-01F8-F3BF-B61F-8B67A9434C52}"/>
          </ac:spMkLst>
        </pc:spChg>
        <pc:spChg chg="mod topLvl">
          <ac:chgData name="Weiss, Marietta [Zukunft Altbau]" userId="97b11b8f-a76f-4920-b382-189fc8c9c45c" providerId="ADAL" clId="{20B36A1D-5127-4A20-B304-292D36F25A5A}" dt="2026-09-16T10:03:01.242" v="6517" actId="164"/>
          <ac:spMkLst>
            <pc:docMk/>
            <pc:sldMk cId="3237531381" sldId="300"/>
            <ac:spMk id="48" creationId="{43E5071D-1C9C-7102-C8F4-8453135E31DA}"/>
          </ac:spMkLst>
        </pc:spChg>
        <pc:spChg chg="add mod">
          <ac:chgData name="Weiss, Marietta [Zukunft Altbau]" userId="97b11b8f-a76f-4920-b382-189fc8c9c45c" providerId="ADAL" clId="{20B36A1D-5127-4A20-B304-292D36F25A5A}" dt="2026-09-16T10:03:01.242" v="6517" actId="164"/>
          <ac:spMkLst>
            <pc:docMk/>
            <pc:sldMk cId="3237531381" sldId="300"/>
            <ac:spMk id="49" creationId="{601330D6-CAE2-8636-E67D-136BA8597917}"/>
          </ac:spMkLst>
        </pc:spChg>
        <pc:spChg chg="add mod">
          <ac:chgData name="Weiss, Marietta [Zukunft Altbau]" userId="97b11b8f-a76f-4920-b382-189fc8c9c45c" providerId="ADAL" clId="{20B36A1D-5127-4A20-B304-292D36F25A5A}" dt="2026-09-11T06:56:24.397" v="4155" actId="1037"/>
          <ac:spMkLst>
            <pc:docMk/>
            <pc:sldMk cId="3237531381" sldId="300"/>
            <ac:spMk id="54" creationId="{2156C66F-E5EA-FD4A-D038-347C1F4EEBFD}"/>
          </ac:spMkLst>
        </pc:spChg>
        <pc:spChg chg="add mod">
          <ac:chgData name="Weiss, Marietta [Zukunft Altbau]" userId="97b11b8f-a76f-4920-b382-189fc8c9c45c" providerId="ADAL" clId="{20B36A1D-5127-4A20-B304-292D36F25A5A}" dt="2026-09-16T10:03:01.242" v="6517" actId="164"/>
          <ac:spMkLst>
            <pc:docMk/>
            <pc:sldMk cId="3237531381" sldId="300"/>
            <ac:spMk id="56" creationId="{2AAE6E50-5A27-ADEB-77DC-02E84D9BE5F7}"/>
          </ac:spMkLst>
        </pc:spChg>
        <pc:spChg chg="mod ord">
          <ac:chgData name="Weiss, Marietta [Zukunft Altbau]" userId="97b11b8f-a76f-4920-b382-189fc8c9c45c" providerId="ADAL" clId="{20B36A1D-5127-4A20-B304-292D36F25A5A}" dt="2026-09-16T10:08:23.943" v="7018" actId="962"/>
          <ac:spMkLst>
            <pc:docMk/>
            <pc:sldMk cId="3237531381" sldId="300"/>
            <ac:spMk id="57" creationId="{A483CDF4-8A12-C241-F088-B4C8985754D5}"/>
          </ac:spMkLst>
        </pc:spChg>
        <pc:spChg chg="add mod">
          <ac:chgData name="Weiss, Marietta [Zukunft Altbau]" userId="97b11b8f-a76f-4920-b382-189fc8c9c45c" providerId="ADAL" clId="{20B36A1D-5127-4A20-B304-292D36F25A5A}" dt="2026-09-16T10:03:01.242" v="6517" actId="164"/>
          <ac:spMkLst>
            <pc:docMk/>
            <pc:sldMk cId="3237531381" sldId="300"/>
            <ac:spMk id="59" creationId="{3568DA22-AE8E-566A-86A9-22CD83DB3243}"/>
          </ac:spMkLst>
        </pc:spChg>
        <pc:spChg chg="add mod">
          <ac:chgData name="Weiss, Marietta [Zukunft Altbau]" userId="97b11b8f-a76f-4920-b382-189fc8c9c45c" providerId="ADAL" clId="{20B36A1D-5127-4A20-B304-292D36F25A5A}" dt="2026-09-16T10:03:01.242" v="6517" actId="164"/>
          <ac:spMkLst>
            <pc:docMk/>
            <pc:sldMk cId="3237531381" sldId="300"/>
            <ac:spMk id="68" creationId="{C11BF223-3717-72D1-D031-B37F981CB0EE}"/>
          </ac:spMkLst>
        </pc:spChg>
        <pc:spChg chg="add mod">
          <ac:chgData name="Weiss, Marietta [Zukunft Altbau]" userId="97b11b8f-a76f-4920-b382-189fc8c9c45c" providerId="ADAL" clId="{20B36A1D-5127-4A20-B304-292D36F25A5A}" dt="2026-09-11T06:53:17.162" v="3945" actId="552"/>
          <ac:spMkLst>
            <pc:docMk/>
            <pc:sldMk cId="3237531381" sldId="300"/>
            <ac:spMk id="82" creationId="{7EA9827A-F81D-8314-47FD-3E7653F0E6D0}"/>
          </ac:spMkLst>
        </pc:spChg>
        <pc:spChg chg="add mod">
          <ac:chgData name="Weiss, Marietta [Zukunft Altbau]" userId="97b11b8f-a76f-4920-b382-189fc8c9c45c" providerId="ADAL" clId="{20B36A1D-5127-4A20-B304-292D36F25A5A}" dt="2026-09-16T10:06:29.335" v="7008" actId="164"/>
          <ac:spMkLst>
            <pc:docMk/>
            <pc:sldMk cId="3237531381" sldId="300"/>
            <ac:spMk id="83" creationId="{D5AE19AA-3C8F-08A9-7129-95F811A959E0}"/>
          </ac:spMkLst>
        </pc:spChg>
        <pc:spChg chg="add mod">
          <ac:chgData name="Weiss, Marietta [Zukunft Altbau]" userId="97b11b8f-a76f-4920-b382-189fc8c9c45c" providerId="ADAL" clId="{20B36A1D-5127-4A20-B304-292D36F25A5A}" dt="2026-09-16T10:06:29.335" v="7008" actId="164"/>
          <ac:spMkLst>
            <pc:docMk/>
            <pc:sldMk cId="3237531381" sldId="300"/>
            <ac:spMk id="84" creationId="{42FF177B-3BAA-155F-4E05-CE72A69C445D}"/>
          </ac:spMkLst>
        </pc:spChg>
        <pc:spChg chg="mod">
          <ac:chgData name="Weiss, Marietta [Zukunft Altbau]" userId="97b11b8f-a76f-4920-b382-189fc8c9c45c" providerId="ADAL" clId="{20B36A1D-5127-4A20-B304-292D36F25A5A}" dt="2026-09-16T10:06:29.335" v="7008" actId="164"/>
          <ac:spMkLst>
            <pc:docMk/>
            <pc:sldMk cId="3237531381" sldId="300"/>
            <ac:spMk id="85" creationId="{4A2937D7-20CD-BD4D-7F19-850A0F6A1C04}"/>
          </ac:spMkLst>
        </pc:spChg>
        <pc:spChg chg="add mod">
          <ac:chgData name="Weiss, Marietta [Zukunft Altbau]" userId="97b11b8f-a76f-4920-b382-189fc8c9c45c" providerId="ADAL" clId="{20B36A1D-5127-4A20-B304-292D36F25A5A}" dt="2026-09-16T10:05:43.849" v="6980" actId="962"/>
          <ac:spMkLst>
            <pc:docMk/>
            <pc:sldMk cId="3237531381" sldId="300"/>
            <ac:spMk id="87" creationId="{E4174F92-8178-A34E-5D0D-27983FCE50D8}"/>
          </ac:spMkLst>
        </pc:spChg>
        <pc:spChg chg="add mod">
          <ac:chgData name="Weiss, Marietta [Zukunft Altbau]" userId="97b11b8f-a76f-4920-b382-189fc8c9c45c" providerId="ADAL" clId="{20B36A1D-5127-4A20-B304-292D36F25A5A}" dt="2026-09-11T06:57:45.571" v="4234" actId="554"/>
          <ac:spMkLst>
            <pc:docMk/>
            <pc:sldMk cId="3237531381" sldId="300"/>
            <ac:spMk id="88" creationId="{DBBE5DA8-EAF2-4C15-C21E-E6C78273D599}"/>
          </ac:spMkLst>
        </pc:spChg>
        <pc:spChg chg="mod">
          <ac:chgData name="Weiss, Marietta [Zukunft Altbau]" userId="97b11b8f-a76f-4920-b382-189fc8c9c45c" providerId="ADAL" clId="{20B36A1D-5127-4A20-B304-292D36F25A5A}" dt="2026-09-16T10:05:44.990" v="6981" actId="962"/>
          <ac:spMkLst>
            <pc:docMk/>
            <pc:sldMk cId="3237531381" sldId="300"/>
            <ac:spMk id="92" creationId="{FF5B1D26-6541-63FC-5A2D-8541E8BB9ABD}"/>
          </ac:spMkLst>
        </pc:spChg>
        <pc:spChg chg="mod">
          <ac:chgData name="Weiss, Marietta [Zukunft Altbau]" userId="97b11b8f-a76f-4920-b382-189fc8c9c45c" providerId="ADAL" clId="{20B36A1D-5127-4A20-B304-292D36F25A5A}" dt="2026-09-16T10:05:45.618" v="6982" actId="962"/>
          <ac:spMkLst>
            <pc:docMk/>
            <pc:sldMk cId="3237531381" sldId="300"/>
            <ac:spMk id="97" creationId="{6E924DAE-F25E-811D-899D-78FD4DBB4D30}"/>
          </ac:spMkLst>
        </pc:spChg>
        <pc:spChg chg="add mod">
          <ac:chgData name="Weiss, Marietta [Zukunft Altbau]" userId="97b11b8f-a76f-4920-b382-189fc8c9c45c" providerId="ADAL" clId="{20B36A1D-5127-4A20-B304-292D36F25A5A}" dt="2026-09-16T10:05:50.204" v="6984" actId="962"/>
          <ac:spMkLst>
            <pc:docMk/>
            <pc:sldMk cId="3237531381" sldId="300"/>
            <ac:spMk id="99" creationId="{D1DE987E-A7EB-813F-ECCF-8AF802D86C3C}"/>
          </ac:spMkLst>
        </pc:spChg>
        <pc:spChg chg="add mod">
          <ac:chgData name="Weiss, Marietta [Zukunft Altbau]" userId="97b11b8f-a76f-4920-b382-189fc8c9c45c" providerId="ADAL" clId="{20B36A1D-5127-4A20-B304-292D36F25A5A}" dt="2026-09-16T10:05:46.272" v="6983" actId="962"/>
          <ac:spMkLst>
            <pc:docMk/>
            <pc:sldMk cId="3237531381" sldId="300"/>
            <ac:spMk id="103" creationId="{5A014409-5C5A-F17D-A07E-B2B0F9D8C412}"/>
          </ac:spMkLst>
        </pc:spChg>
        <pc:spChg chg="add mod">
          <ac:chgData name="Weiss, Marietta [Zukunft Altbau]" userId="97b11b8f-a76f-4920-b382-189fc8c9c45c" providerId="ADAL" clId="{20B36A1D-5127-4A20-B304-292D36F25A5A}" dt="2026-09-16T10:06:29.335" v="7008" actId="164"/>
          <ac:spMkLst>
            <pc:docMk/>
            <pc:sldMk cId="3237531381" sldId="300"/>
            <ac:spMk id="105" creationId="{EB5D620E-1A94-247F-3E77-46873AC23D61}"/>
          </ac:spMkLst>
        </pc:spChg>
        <pc:spChg chg="add mod">
          <ac:chgData name="Weiss, Marietta [Zukunft Altbau]" userId="97b11b8f-a76f-4920-b382-189fc8c9c45c" providerId="ADAL" clId="{20B36A1D-5127-4A20-B304-292D36F25A5A}" dt="2026-09-16T10:05:51.990" v="6986" actId="962"/>
          <ac:spMkLst>
            <pc:docMk/>
            <pc:sldMk cId="3237531381" sldId="300"/>
            <ac:spMk id="107" creationId="{112D9271-4C3F-B5E6-884E-4BC68E47B0FA}"/>
          </ac:spMkLst>
        </pc:spChg>
        <pc:spChg chg="add mod">
          <ac:chgData name="Weiss, Marietta [Zukunft Altbau]" userId="97b11b8f-a76f-4920-b382-189fc8c9c45c" providerId="ADAL" clId="{20B36A1D-5127-4A20-B304-292D36F25A5A}" dt="2026-09-16T10:05:53.637" v="6987" actId="962"/>
          <ac:spMkLst>
            <pc:docMk/>
            <pc:sldMk cId="3237531381" sldId="300"/>
            <ac:spMk id="109" creationId="{C8AD2B7D-C8E3-C8C4-13BE-BE9F0BD67F5F}"/>
          </ac:spMkLst>
        </pc:spChg>
        <pc:spChg chg="add mod">
          <ac:chgData name="Weiss, Marietta [Zukunft Altbau]" userId="97b11b8f-a76f-4920-b382-189fc8c9c45c" providerId="ADAL" clId="{20B36A1D-5127-4A20-B304-292D36F25A5A}" dt="2026-09-16T10:06:29.335" v="7008" actId="164"/>
          <ac:spMkLst>
            <pc:docMk/>
            <pc:sldMk cId="3237531381" sldId="300"/>
            <ac:spMk id="113" creationId="{36F55B24-103E-6A14-C85B-F38414BD4F83}"/>
          </ac:spMkLst>
        </pc:spChg>
        <pc:spChg chg="add mod">
          <ac:chgData name="Weiss, Marietta [Zukunft Altbau]" userId="97b11b8f-a76f-4920-b382-189fc8c9c45c" providerId="ADAL" clId="{20B36A1D-5127-4A20-B304-292D36F25A5A}" dt="2026-09-16T10:05:54.890" v="6989" actId="962"/>
          <ac:spMkLst>
            <pc:docMk/>
            <pc:sldMk cId="3237531381" sldId="300"/>
            <ac:spMk id="115" creationId="{83255004-C9D0-E7E8-D760-D7FF67AA4BBC}"/>
          </ac:spMkLst>
        </pc:spChg>
        <pc:spChg chg="add mod">
          <ac:chgData name="Weiss, Marietta [Zukunft Altbau]" userId="97b11b8f-a76f-4920-b382-189fc8c9c45c" providerId="ADAL" clId="{20B36A1D-5127-4A20-B304-292D36F25A5A}" dt="2026-09-16T10:06:29.335" v="7008" actId="164"/>
          <ac:spMkLst>
            <pc:docMk/>
            <pc:sldMk cId="3237531381" sldId="300"/>
            <ac:spMk id="117" creationId="{7D8292A3-2EDE-5A03-D38D-CAD99A0E4DB7}"/>
          </ac:spMkLst>
        </pc:spChg>
        <pc:spChg chg="add mod">
          <ac:chgData name="Weiss, Marietta [Zukunft Altbau]" userId="97b11b8f-a76f-4920-b382-189fc8c9c45c" providerId="ADAL" clId="{20B36A1D-5127-4A20-B304-292D36F25A5A}" dt="2026-09-16T10:06:29.335" v="7008" actId="164"/>
          <ac:spMkLst>
            <pc:docMk/>
            <pc:sldMk cId="3237531381" sldId="300"/>
            <ac:spMk id="119" creationId="{80B0BA2C-C1F0-1E1A-FA16-DD2D14960653}"/>
          </ac:spMkLst>
        </pc:spChg>
        <pc:spChg chg="add mod">
          <ac:chgData name="Weiss, Marietta [Zukunft Altbau]" userId="97b11b8f-a76f-4920-b382-189fc8c9c45c" providerId="ADAL" clId="{20B36A1D-5127-4A20-B304-292D36F25A5A}" dt="2026-09-16T10:06:29.335" v="7008" actId="164"/>
          <ac:spMkLst>
            <pc:docMk/>
            <pc:sldMk cId="3237531381" sldId="300"/>
            <ac:spMk id="121" creationId="{FEDA139D-EFDD-53FB-B164-40A511EAC0C9}"/>
          </ac:spMkLst>
        </pc:spChg>
        <pc:spChg chg="add mod">
          <ac:chgData name="Weiss, Marietta [Zukunft Altbau]" userId="97b11b8f-a76f-4920-b382-189fc8c9c45c" providerId="ADAL" clId="{20B36A1D-5127-4A20-B304-292D36F25A5A}" dt="2026-09-16T10:05:56.693" v="6992" actId="962"/>
          <ac:spMkLst>
            <pc:docMk/>
            <pc:sldMk cId="3237531381" sldId="300"/>
            <ac:spMk id="123" creationId="{D744DACD-49AB-8A9F-CA03-6FAA8F05A635}"/>
          </ac:spMkLst>
        </pc:spChg>
        <pc:spChg chg="add mod">
          <ac:chgData name="Weiss, Marietta [Zukunft Altbau]" userId="97b11b8f-a76f-4920-b382-189fc8c9c45c" providerId="ADAL" clId="{20B36A1D-5127-4A20-B304-292D36F25A5A}" dt="2026-09-16T10:05:58.219" v="6994" actId="962"/>
          <ac:spMkLst>
            <pc:docMk/>
            <pc:sldMk cId="3237531381" sldId="300"/>
            <ac:spMk id="125" creationId="{7504FD5D-EA38-1A8D-AA0E-44A8189A2CAF}"/>
          </ac:spMkLst>
        </pc:spChg>
        <pc:spChg chg="add mod">
          <ac:chgData name="Weiss, Marietta [Zukunft Altbau]" userId="97b11b8f-a76f-4920-b382-189fc8c9c45c" providerId="ADAL" clId="{20B36A1D-5127-4A20-B304-292D36F25A5A}" dt="2026-09-16T10:05:59.941" v="6996" actId="962"/>
          <ac:spMkLst>
            <pc:docMk/>
            <pc:sldMk cId="3237531381" sldId="300"/>
            <ac:spMk id="127" creationId="{D90D9756-2C65-5E93-7273-3C8699813EF4}"/>
          </ac:spMkLst>
        </pc:spChg>
        <pc:spChg chg="add mod">
          <ac:chgData name="Weiss, Marietta [Zukunft Altbau]" userId="97b11b8f-a76f-4920-b382-189fc8c9c45c" providerId="ADAL" clId="{20B36A1D-5127-4A20-B304-292D36F25A5A}" dt="2026-09-16T10:05:59.178" v="6995" actId="962"/>
          <ac:spMkLst>
            <pc:docMk/>
            <pc:sldMk cId="3237531381" sldId="300"/>
            <ac:spMk id="129" creationId="{1688E51C-1E26-9BBA-C4E0-37B56B9228B5}"/>
          </ac:spMkLst>
        </pc:spChg>
        <pc:spChg chg="add mod">
          <ac:chgData name="Weiss, Marietta [Zukunft Altbau]" userId="97b11b8f-a76f-4920-b382-189fc8c9c45c" providerId="ADAL" clId="{20B36A1D-5127-4A20-B304-292D36F25A5A}" dt="2026-09-16T10:06:29.335" v="7008" actId="164"/>
          <ac:spMkLst>
            <pc:docMk/>
            <pc:sldMk cId="3237531381" sldId="300"/>
            <ac:spMk id="141" creationId="{5ACD695F-418B-B357-4E0B-CB686C5CC578}"/>
          </ac:spMkLst>
        </pc:spChg>
        <pc:spChg chg="mod">
          <ac:chgData name="Weiss, Marietta [Zukunft Altbau]" userId="97b11b8f-a76f-4920-b382-189fc8c9c45c" providerId="ADAL" clId="{20B36A1D-5127-4A20-B304-292D36F25A5A}" dt="2026-09-16T10:06:29.335" v="7008" actId="164"/>
          <ac:spMkLst>
            <pc:docMk/>
            <pc:sldMk cId="3237531381" sldId="300"/>
            <ac:spMk id="143" creationId="{45B415F7-8FF7-DFDA-1442-31E34268F209}"/>
          </ac:spMkLst>
        </pc:spChg>
        <pc:spChg chg="add mod">
          <ac:chgData name="Weiss, Marietta [Zukunft Altbau]" userId="97b11b8f-a76f-4920-b382-189fc8c9c45c" providerId="ADAL" clId="{20B36A1D-5127-4A20-B304-292D36F25A5A}" dt="2026-09-16T10:06:05.002" v="6998" actId="962"/>
          <ac:spMkLst>
            <pc:docMk/>
            <pc:sldMk cId="3237531381" sldId="300"/>
            <ac:spMk id="145" creationId="{8735166B-7AA1-FCD6-4855-26D46838ED55}"/>
          </ac:spMkLst>
        </pc:spChg>
        <pc:spChg chg="add mod">
          <ac:chgData name="Weiss, Marietta [Zukunft Altbau]" userId="97b11b8f-a76f-4920-b382-189fc8c9c45c" providerId="ADAL" clId="{20B36A1D-5127-4A20-B304-292D36F25A5A}" dt="2026-09-16T10:06:05.506" v="6999" actId="962"/>
          <ac:spMkLst>
            <pc:docMk/>
            <pc:sldMk cId="3237531381" sldId="300"/>
            <ac:spMk id="147" creationId="{A3BD5F82-BCEE-5892-CFBC-142407F26E89}"/>
          </ac:spMkLst>
        </pc:spChg>
        <pc:spChg chg="add mod">
          <ac:chgData name="Weiss, Marietta [Zukunft Altbau]" userId="97b11b8f-a76f-4920-b382-189fc8c9c45c" providerId="ADAL" clId="{20B36A1D-5127-4A20-B304-292D36F25A5A}" dt="2026-09-16T10:06:05.971" v="7000" actId="962"/>
          <ac:spMkLst>
            <pc:docMk/>
            <pc:sldMk cId="3237531381" sldId="300"/>
            <ac:spMk id="149" creationId="{CD6BECCF-E8FE-F6A2-5C82-3B82156A2659}"/>
          </ac:spMkLst>
        </pc:spChg>
        <pc:spChg chg="add mod">
          <ac:chgData name="Weiss, Marietta [Zukunft Altbau]" userId="97b11b8f-a76f-4920-b382-189fc8c9c45c" providerId="ADAL" clId="{20B36A1D-5127-4A20-B304-292D36F25A5A}" dt="2026-09-16T10:06:06.768" v="7001" actId="962"/>
          <ac:spMkLst>
            <pc:docMk/>
            <pc:sldMk cId="3237531381" sldId="300"/>
            <ac:spMk id="151" creationId="{A24415DF-C60F-CF08-9681-4806BF6FAE67}"/>
          </ac:spMkLst>
        </pc:spChg>
        <pc:spChg chg="add mod">
          <ac:chgData name="Weiss, Marietta [Zukunft Altbau]" userId="97b11b8f-a76f-4920-b382-189fc8c9c45c" providerId="ADAL" clId="{20B36A1D-5127-4A20-B304-292D36F25A5A}" dt="2026-09-16T10:06:07.179" v="7002" actId="962"/>
          <ac:spMkLst>
            <pc:docMk/>
            <pc:sldMk cId="3237531381" sldId="300"/>
            <ac:spMk id="153" creationId="{384ACB2C-6C33-E81D-62B9-D4713C850790}"/>
          </ac:spMkLst>
        </pc:spChg>
        <pc:spChg chg="add mod">
          <ac:chgData name="Weiss, Marietta [Zukunft Altbau]" userId="97b11b8f-a76f-4920-b382-189fc8c9c45c" providerId="ADAL" clId="{20B36A1D-5127-4A20-B304-292D36F25A5A}" dt="2026-09-16T10:06:07.738" v="7003" actId="962"/>
          <ac:spMkLst>
            <pc:docMk/>
            <pc:sldMk cId="3237531381" sldId="300"/>
            <ac:spMk id="155" creationId="{EE7B39D8-AF7A-DA37-4813-8CD6DBFFB374}"/>
          </ac:spMkLst>
        </pc:spChg>
        <pc:spChg chg="add mod">
          <ac:chgData name="Weiss, Marietta [Zukunft Altbau]" userId="97b11b8f-a76f-4920-b382-189fc8c9c45c" providerId="ADAL" clId="{20B36A1D-5127-4A20-B304-292D36F25A5A}" dt="2026-09-16T10:06:09.225" v="7004" actId="962"/>
          <ac:spMkLst>
            <pc:docMk/>
            <pc:sldMk cId="3237531381" sldId="300"/>
            <ac:spMk id="157" creationId="{9F9AC839-61DD-3BC0-0185-D4238BC9446D}"/>
          </ac:spMkLst>
        </pc:spChg>
        <pc:spChg chg="add mod">
          <ac:chgData name="Weiss, Marietta [Zukunft Altbau]" userId="97b11b8f-a76f-4920-b382-189fc8c9c45c" providerId="ADAL" clId="{20B36A1D-5127-4A20-B304-292D36F25A5A}" dt="2026-09-16T10:06:09.727" v="7005" actId="962"/>
          <ac:spMkLst>
            <pc:docMk/>
            <pc:sldMk cId="3237531381" sldId="300"/>
            <ac:spMk id="159" creationId="{16B0F4DF-0ED2-B851-5FE6-1A037E551417}"/>
          </ac:spMkLst>
        </pc:spChg>
        <pc:spChg chg="add mod">
          <ac:chgData name="Weiss, Marietta [Zukunft Altbau]" userId="97b11b8f-a76f-4920-b382-189fc8c9c45c" providerId="ADAL" clId="{20B36A1D-5127-4A20-B304-292D36F25A5A}" dt="2026-09-16T10:06:10.888" v="7006" actId="962"/>
          <ac:spMkLst>
            <pc:docMk/>
            <pc:sldMk cId="3237531381" sldId="300"/>
            <ac:spMk id="161" creationId="{806F2F14-D737-36D8-6D45-32C9F05AB639}"/>
          </ac:spMkLst>
        </pc:spChg>
        <pc:grpChg chg="mod ord">
          <ac:chgData name="Weiss, Marietta [Zukunft Altbau]" userId="97b11b8f-a76f-4920-b382-189fc8c9c45c" providerId="ADAL" clId="{20B36A1D-5127-4A20-B304-292D36F25A5A}" dt="2026-09-16T10:07:20.322" v="7011" actId="164"/>
          <ac:grpSpMkLst>
            <pc:docMk/>
            <pc:sldMk cId="3237531381" sldId="300"/>
            <ac:grpSpMk id="4" creationId="{9552135E-0C60-1B68-C79D-0BBD3FE130C2}"/>
          </ac:grpSpMkLst>
        </pc:grpChg>
        <pc:grpChg chg="mod">
          <ac:chgData name="Weiss, Marietta [Zukunft Altbau]" userId="97b11b8f-a76f-4920-b382-189fc8c9c45c" providerId="ADAL" clId="{20B36A1D-5127-4A20-B304-292D36F25A5A}" dt="2026-09-16T12:28:34.672" v="7054" actId="962"/>
          <ac:grpSpMkLst>
            <pc:docMk/>
            <pc:sldMk cId="3237531381" sldId="300"/>
            <ac:grpSpMk id="5" creationId="{93D84D7E-80AF-1257-6F9C-081C0D626021}"/>
          </ac:grpSpMkLst>
        </pc:grpChg>
        <pc:grpChg chg="add mod">
          <ac:chgData name="Weiss, Marietta [Zukunft Altbau]" userId="97b11b8f-a76f-4920-b382-189fc8c9c45c" providerId="ADAL" clId="{20B36A1D-5127-4A20-B304-292D36F25A5A}" dt="2026-09-16T10:07:40.773" v="7013" actId="962"/>
          <ac:grpSpMkLst>
            <pc:docMk/>
            <pc:sldMk cId="3237531381" sldId="300"/>
            <ac:grpSpMk id="10" creationId="{2F3DC40B-E27E-8A0B-ADC5-41D6E91CFB41}"/>
          </ac:grpSpMkLst>
        </pc:grpChg>
        <pc:picChg chg="add mod">
          <ac:chgData name="Weiss, Marietta [Zukunft Altbau]" userId="97b11b8f-a76f-4920-b382-189fc8c9c45c" providerId="ADAL" clId="{20B36A1D-5127-4A20-B304-292D36F25A5A}" dt="2026-09-11T06:34:12.207" v="2899" actId="1076"/>
          <ac:picMkLst>
            <pc:docMk/>
            <pc:sldMk cId="3237531381" sldId="300"/>
            <ac:picMk id="15" creationId="{02BE0F31-2E80-D0C5-E31A-3E61472E4508}"/>
          </ac:picMkLst>
        </pc:picChg>
        <pc:picChg chg="add mod">
          <ac:chgData name="Weiss, Marietta [Zukunft Altbau]" userId="97b11b8f-a76f-4920-b382-189fc8c9c45c" providerId="ADAL" clId="{20B36A1D-5127-4A20-B304-292D36F25A5A}" dt="2026-09-11T06:50:01.182" v="3841" actId="1035"/>
          <ac:picMkLst>
            <pc:docMk/>
            <pc:sldMk cId="3237531381" sldId="300"/>
            <ac:picMk id="19" creationId="{EB2E6974-2670-BA86-0D96-7870425C0713}"/>
          </ac:picMkLst>
        </pc:picChg>
        <pc:cxnChg chg="add mod">
          <ac:chgData name="Weiss, Marietta [Zukunft Altbau]" userId="97b11b8f-a76f-4920-b382-189fc8c9c45c" providerId="ADAL" clId="{20B36A1D-5127-4A20-B304-292D36F25A5A}" dt="2026-09-16T10:06:36.235" v="7009" actId="962"/>
          <ac:cxnSpMkLst>
            <pc:docMk/>
            <pc:sldMk cId="3237531381" sldId="300"/>
            <ac:cxnSpMk id="2" creationId="{8AC3EA26-6AAD-0088-D9B5-AB65866BBF37}"/>
          </ac:cxnSpMkLst>
        </pc:cxnChg>
        <pc:cxnChg chg="del mod">
          <ac:chgData name="Weiss, Marietta [Zukunft Altbau]" userId="97b11b8f-a76f-4920-b382-189fc8c9c45c" providerId="ADAL" clId="{20B36A1D-5127-4A20-B304-292D36F25A5A}" dt="2026-09-16T08:47:08.151" v="6444" actId="478"/>
          <ac:cxnSpMkLst>
            <pc:docMk/>
            <pc:sldMk cId="3237531381" sldId="300"/>
            <ac:cxnSpMk id="14" creationId="{8B154641-5E60-962E-469C-F8155DAA4940}"/>
          </ac:cxnSpMkLst>
        </pc:cxnChg>
      </pc:sldChg>
      <pc:sldChg chg="modSp mod">
        <pc:chgData name="Weiss, Marietta [Zukunft Altbau]" userId="97b11b8f-a76f-4920-b382-189fc8c9c45c" providerId="ADAL" clId="{20B36A1D-5127-4A20-B304-292D36F25A5A}" dt="2026-09-16T12:42:59.069" v="7098" actId="6549"/>
        <pc:sldMkLst>
          <pc:docMk/>
          <pc:sldMk cId="1922243462" sldId="302"/>
        </pc:sldMkLst>
        <pc:spChg chg="mod">
          <ac:chgData name="Weiss, Marietta [Zukunft Altbau]" userId="97b11b8f-a76f-4920-b382-189fc8c9c45c" providerId="ADAL" clId="{20B36A1D-5127-4A20-B304-292D36F25A5A}" dt="2026-09-16T12:42:59.069" v="7098" actId="6549"/>
          <ac:spMkLst>
            <pc:docMk/>
            <pc:sldMk cId="1922243462" sldId="302"/>
            <ac:spMk id="9" creationId="{502DEDD4-0092-BF04-27F1-74BEE9FDA07A}"/>
          </ac:spMkLst>
        </pc:spChg>
      </pc:sldChg>
      <pc:sldChg chg="addSp delSp modSp mod">
        <pc:chgData name="Weiss, Marietta [Zukunft Altbau]" userId="97b11b8f-a76f-4920-b382-189fc8c9c45c" providerId="ADAL" clId="{20B36A1D-5127-4A20-B304-292D36F25A5A}" dt="2026-09-16T10:01:52.488" v="6512" actId="13244"/>
        <pc:sldMkLst>
          <pc:docMk/>
          <pc:sldMk cId="180914991" sldId="305"/>
        </pc:sldMkLst>
        <pc:spChg chg="mod">
          <ac:chgData name="Weiss, Marietta [Zukunft Altbau]" userId="97b11b8f-a76f-4920-b382-189fc8c9c45c" providerId="ADAL" clId="{20B36A1D-5127-4A20-B304-292D36F25A5A}" dt="2026-09-10T08:21:47.157" v="1341" actId="20577"/>
          <ac:spMkLst>
            <pc:docMk/>
            <pc:sldMk cId="180914991" sldId="305"/>
            <ac:spMk id="19" creationId="{EF2EB225-86CA-B71A-E5F6-E6F30A6EB64C}"/>
          </ac:spMkLst>
        </pc:spChg>
        <pc:spChg chg="mod ord">
          <ac:chgData name="Weiss, Marietta [Zukunft Altbau]" userId="97b11b8f-a76f-4920-b382-189fc8c9c45c" providerId="ADAL" clId="{20B36A1D-5127-4A20-B304-292D36F25A5A}" dt="2026-09-16T10:01:52.488" v="6512" actId="13244"/>
          <ac:spMkLst>
            <pc:docMk/>
            <pc:sldMk cId="180914991" sldId="305"/>
            <ac:spMk id="30" creationId="{1C82509B-B26F-CB4C-1EB5-1010E93D99C6}"/>
          </ac:spMkLst>
        </pc:spChg>
        <pc:spChg chg="mod">
          <ac:chgData name="Weiss, Marietta [Zukunft Altbau]" userId="97b11b8f-a76f-4920-b382-189fc8c9c45c" providerId="ADAL" clId="{20B36A1D-5127-4A20-B304-292D36F25A5A}" dt="2026-09-10T08:21:46.844" v="1340" actId="20577"/>
          <ac:spMkLst>
            <pc:docMk/>
            <pc:sldMk cId="180914991" sldId="305"/>
            <ac:spMk id="39" creationId="{7B809BCE-DC00-7C92-69AC-0C51F3939650}"/>
          </ac:spMkLst>
        </pc:spChg>
        <pc:graphicFrameChg chg="mod modGraphic">
          <ac:chgData name="Weiss, Marietta [Zukunft Altbau]" userId="97b11b8f-a76f-4920-b382-189fc8c9c45c" providerId="ADAL" clId="{20B36A1D-5127-4A20-B304-292D36F25A5A}" dt="2026-09-14T12:16:16.608" v="4563" actId="13926"/>
          <ac:graphicFrameMkLst>
            <pc:docMk/>
            <pc:sldMk cId="180914991" sldId="305"/>
            <ac:graphicFrameMk id="4" creationId="{131C7BF9-65A3-0774-1F7D-BB148F1D5A36}"/>
          </ac:graphicFrameMkLst>
        </pc:graphicFrameChg>
      </pc:sldChg>
      <pc:sldChg chg="del">
        <pc:chgData name="Weiss, Marietta [Zukunft Altbau]" userId="97b11b8f-a76f-4920-b382-189fc8c9c45c" providerId="ADAL" clId="{20B36A1D-5127-4A20-B304-292D36F25A5A}" dt="2026-09-15T13:00:47.380" v="5255" actId="47"/>
        <pc:sldMkLst>
          <pc:docMk/>
          <pc:sldMk cId="3113311437" sldId="307"/>
        </pc:sldMkLst>
      </pc:sldChg>
      <pc:sldChg chg="del">
        <pc:chgData name="Weiss, Marietta [Zukunft Altbau]" userId="97b11b8f-a76f-4920-b382-189fc8c9c45c" providerId="ADAL" clId="{20B36A1D-5127-4A20-B304-292D36F25A5A}" dt="2026-09-15T13:01:21.908" v="5270" actId="47"/>
        <pc:sldMkLst>
          <pc:docMk/>
          <pc:sldMk cId="1095240624" sldId="308"/>
        </pc:sldMkLst>
      </pc:sldChg>
      <pc:sldChg chg="add del mod modShow">
        <pc:chgData name="Weiss, Marietta [Zukunft Altbau]" userId="97b11b8f-a76f-4920-b382-189fc8c9c45c" providerId="ADAL" clId="{20B36A1D-5127-4A20-B304-292D36F25A5A}" dt="2026-09-15T12:39:41.678" v="4760" actId="47"/>
        <pc:sldMkLst>
          <pc:docMk/>
          <pc:sldMk cId="3880580049" sldId="318"/>
        </pc:sldMkLst>
      </pc:sldChg>
      <pc:sldChg chg="addSp delSp modSp del mod">
        <pc:chgData name="Weiss, Marietta [Zukunft Altbau]" userId="97b11b8f-a76f-4920-b382-189fc8c9c45c" providerId="ADAL" clId="{20B36A1D-5127-4A20-B304-292D36F25A5A}" dt="2026-09-15T12:55:18.037" v="4972" actId="47"/>
        <pc:sldMkLst>
          <pc:docMk/>
          <pc:sldMk cId="3973671588" sldId="334"/>
        </pc:sldMkLst>
        <pc:grpChg chg="del">
          <ac:chgData name="Weiss, Marietta [Zukunft Altbau]" userId="97b11b8f-a76f-4920-b382-189fc8c9c45c" providerId="ADAL" clId="{20B36A1D-5127-4A20-B304-292D36F25A5A}" dt="2026-09-15T12:48:08.786" v="4964" actId="478"/>
          <ac:grpSpMkLst>
            <pc:docMk/>
            <pc:sldMk cId="3973671588" sldId="334"/>
            <ac:grpSpMk id="16" creationId="{4593D102-E82F-257C-AF93-0304C400A0D5}"/>
          </ac:grpSpMkLst>
        </pc:grpChg>
        <pc:graphicFrameChg chg="mod">
          <ac:chgData name="Weiss, Marietta [Zukunft Altbau]" userId="97b11b8f-a76f-4920-b382-189fc8c9c45c" providerId="ADAL" clId="{20B36A1D-5127-4A20-B304-292D36F25A5A}" dt="2026-09-15T12:53:10.196" v="4966" actId="1076"/>
          <ac:graphicFrameMkLst>
            <pc:docMk/>
            <pc:sldMk cId="3973671588" sldId="334"/>
            <ac:graphicFrameMk id="77" creationId="{EF669FA8-2CC4-3730-FBF4-43B79A511A9A}"/>
          </ac:graphicFrameMkLst>
        </pc:graphicFrameChg>
      </pc:sldChg>
      <pc:sldChg chg="del">
        <pc:chgData name="Weiss, Marietta [Zukunft Altbau]" userId="97b11b8f-a76f-4920-b382-189fc8c9c45c" providerId="ADAL" clId="{20B36A1D-5127-4A20-B304-292D36F25A5A}" dt="2026-09-15T12:47:48.604" v="4962" actId="47"/>
        <pc:sldMkLst>
          <pc:docMk/>
          <pc:sldMk cId="2552204852" sldId="335"/>
        </pc:sldMkLst>
      </pc:sldChg>
      <pc:sldChg chg="del">
        <pc:chgData name="Weiss, Marietta [Zukunft Altbau]" userId="97b11b8f-a76f-4920-b382-189fc8c9c45c" providerId="ADAL" clId="{20B36A1D-5127-4A20-B304-292D36F25A5A}" dt="2026-09-15T13:00:46.369" v="5254" actId="47"/>
        <pc:sldMkLst>
          <pc:docMk/>
          <pc:sldMk cId="3751472114" sldId="337"/>
        </pc:sldMkLst>
      </pc:sldChg>
      <pc:sldChg chg="del">
        <pc:chgData name="Weiss, Marietta [Zukunft Altbau]" userId="97b11b8f-a76f-4920-b382-189fc8c9c45c" providerId="ADAL" clId="{20B36A1D-5127-4A20-B304-292D36F25A5A}" dt="2026-09-15T12:47:50.573" v="4963" actId="47"/>
        <pc:sldMkLst>
          <pc:docMk/>
          <pc:sldMk cId="2059263293" sldId="340"/>
        </pc:sldMkLst>
      </pc:sldChg>
      <pc:sldChg chg="addSp delSp modSp mod">
        <pc:chgData name="Weiss, Marietta [Zukunft Altbau]" userId="97b11b8f-a76f-4920-b382-189fc8c9c45c" providerId="ADAL" clId="{20B36A1D-5127-4A20-B304-292D36F25A5A}" dt="2026-09-16T08:46:47.450" v="6443"/>
        <pc:sldMkLst>
          <pc:docMk/>
          <pc:sldMk cId="2347445601" sldId="348"/>
        </pc:sldMkLst>
        <pc:cxnChg chg="add mod">
          <ac:chgData name="Weiss, Marietta [Zukunft Altbau]" userId="97b11b8f-a76f-4920-b382-189fc8c9c45c" providerId="ADAL" clId="{20B36A1D-5127-4A20-B304-292D36F25A5A}" dt="2026-09-16T08:46:47.450" v="6443"/>
          <ac:cxnSpMkLst>
            <pc:docMk/>
            <pc:sldMk cId="2347445601" sldId="348"/>
            <ac:cxnSpMk id="2" creationId="{5AD0C969-C845-FE7C-EAED-AA238F836950}"/>
          </ac:cxnSpMkLst>
        </pc:cxnChg>
        <pc:cxnChg chg="del">
          <ac:chgData name="Weiss, Marietta [Zukunft Altbau]" userId="97b11b8f-a76f-4920-b382-189fc8c9c45c" providerId="ADAL" clId="{20B36A1D-5127-4A20-B304-292D36F25A5A}" dt="2026-09-16T08:46:46.879" v="6442" actId="478"/>
          <ac:cxnSpMkLst>
            <pc:docMk/>
            <pc:sldMk cId="2347445601" sldId="348"/>
            <ac:cxnSpMk id="14" creationId="{35871A8D-8CF5-81D0-79FF-F134EEEBEE89}"/>
          </ac:cxnSpMkLst>
        </pc:cxnChg>
      </pc:sldChg>
      <pc:sldChg chg="addSp delSp modSp mod">
        <pc:chgData name="Weiss, Marietta [Zukunft Altbau]" userId="97b11b8f-a76f-4920-b382-189fc8c9c45c" providerId="ADAL" clId="{20B36A1D-5127-4A20-B304-292D36F25A5A}" dt="2026-09-16T09:58:13.908" v="6497" actId="962"/>
        <pc:sldMkLst>
          <pc:docMk/>
          <pc:sldMk cId="4079483512" sldId="352"/>
        </pc:sldMkLst>
        <pc:spChg chg="mod">
          <ac:chgData name="Weiss, Marietta [Zukunft Altbau]" userId="97b11b8f-a76f-4920-b382-189fc8c9c45c" providerId="ADAL" clId="{20B36A1D-5127-4A20-B304-292D36F25A5A}" dt="2026-09-16T09:58:13.341" v="6496" actId="962"/>
          <ac:spMkLst>
            <pc:docMk/>
            <pc:sldMk cId="4079483512" sldId="352"/>
            <ac:spMk id="5" creationId="{58E8B8F9-B72C-4FE4-6355-D48900157C9A}"/>
          </ac:spMkLst>
        </pc:spChg>
        <pc:spChg chg="add mod ord">
          <ac:chgData name="Weiss, Marietta [Zukunft Altbau]" userId="97b11b8f-a76f-4920-b382-189fc8c9c45c" providerId="ADAL" clId="{20B36A1D-5127-4A20-B304-292D36F25A5A}" dt="2026-09-16T09:58:13.908" v="6497" actId="962"/>
          <ac:spMkLst>
            <pc:docMk/>
            <pc:sldMk cId="4079483512" sldId="352"/>
            <ac:spMk id="19" creationId="{F8A072F1-52D3-788C-EA45-F772A3C43C03}"/>
          </ac:spMkLst>
        </pc:spChg>
        <pc:grpChg chg="ord">
          <ac:chgData name="Weiss, Marietta [Zukunft Altbau]" userId="97b11b8f-a76f-4920-b382-189fc8c9c45c" providerId="ADAL" clId="{20B36A1D-5127-4A20-B304-292D36F25A5A}" dt="2026-09-16T09:58:00.478" v="6495" actId="13244"/>
          <ac:grpSpMkLst>
            <pc:docMk/>
            <pc:sldMk cId="4079483512" sldId="352"/>
            <ac:grpSpMk id="35" creationId="{836BB627-898E-0B66-28DA-F40C4AA534E3}"/>
          </ac:grpSpMkLst>
        </pc:grpChg>
      </pc:sldChg>
      <pc:sldChg chg="modSp add mod">
        <pc:chgData name="Weiss, Marietta [Zukunft Altbau]" userId="97b11b8f-a76f-4920-b382-189fc8c9c45c" providerId="ADAL" clId="{20B36A1D-5127-4A20-B304-292D36F25A5A}" dt="2026-09-11T06:30:26.979" v="2804"/>
        <pc:sldMkLst>
          <pc:docMk/>
          <pc:sldMk cId="1854219720" sldId="355"/>
        </pc:sldMkLst>
        <pc:spChg chg="mod">
          <ac:chgData name="Weiss, Marietta [Zukunft Altbau]" userId="97b11b8f-a76f-4920-b382-189fc8c9c45c" providerId="ADAL" clId="{20B36A1D-5127-4A20-B304-292D36F25A5A}" dt="2026-09-11T06:30:26.979" v="2804"/>
          <ac:spMkLst>
            <pc:docMk/>
            <pc:sldMk cId="1854219720" sldId="355"/>
            <ac:spMk id="3" creationId="{E2F590D2-995B-50F1-CC92-0750FF01FF20}"/>
          </ac:spMkLst>
        </pc:spChg>
      </pc:sldChg>
      <pc:sldChg chg="modSp mod">
        <pc:chgData name="Weiss, Marietta [Zukunft Altbau]" userId="97b11b8f-a76f-4920-b382-189fc8c9c45c" providerId="ADAL" clId="{20B36A1D-5127-4A20-B304-292D36F25A5A}" dt="2026-09-16T08:49:04.353" v="6477" actId="20577"/>
        <pc:sldMkLst>
          <pc:docMk/>
          <pc:sldMk cId="2746899503" sldId="362"/>
        </pc:sldMkLst>
        <pc:spChg chg="mod">
          <ac:chgData name="Weiss, Marietta [Zukunft Altbau]" userId="97b11b8f-a76f-4920-b382-189fc8c9c45c" providerId="ADAL" clId="{20B36A1D-5127-4A20-B304-292D36F25A5A}" dt="2026-09-16T08:49:04.353" v="6477" actId="20577"/>
          <ac:spMkLst>
            <pc:docMk/>
            <pc:sldMk cId="2746899503" sldId="362"/>
            <ac:spMk id="36" creationId="{A749CEB1-114A-E63C-0707-D202F9F20CBC}"/>
          </ac:spMkLst>
        </pc:spChg>
      </pc:sldChg>
      <pc:sldChg chg="modSp mod">
        <pc:chgData name="Weiss, Marietta [Zukunft Altbau]" userId="97b11b8f-a76f-4920-b382-189fc8c9c45c" providerId="ADAL" clId="{20B36A1D-5127-4A20-B304-292D36F25A5A}" dt="2026-09-16T10:19:31.787" v="7039" actId="20577"/>
        <pc:sldMkLst>
          <pc:docMk/>
          <pc:sldMk cId="2037031814" sldId="2053"/>
        </pc:sldMkLst>
        <pc:spChg chg="mod">
          <ac:chgData name="Weiss, Marietta [Zukunft Altbau]" userId="97b11b8f-a76f-4920-b382-189fc8c9c45c" providerId="ADAL" clId="{20B36A1D-5127-4A20-B304-292D36F25A5A}" dt="2026-09-10T07:36:53.781" v="358" actId="14100"/>
          <ac:spMkLst>
            <pc:docMk/>
            <pc:sldMk cId="2037031814" sldId="2053"/>
            <ac:spMk id="5" creationId="{571211FF-1EE5-DED9-6358-556B45837A42}"/>
          </ac:spMkLst>
        </pc:spChg>
        <pc:spChg chg="mod">
          <ac:chgData name="Weiss, Marietta [Zukunft Altbau]" userId="97b11b8f-a76f-4920-b382-189fc8c9c45c" providerId="ADAL" clId="{20B36A1D-5127-4A20-B304-292D36F25A5A}" dt="2026-09-16T10:19:31.787" v="7039" actId="20577"/>
          <ac:spMkLst>
            <pc:docMk/>
            <pc:sldMk cId="2037031814" sldId="2053"/>
            <ac:spMk id="11" creationId="{5F81FBFA-C101-C4CE-A44E-88068554CF44}"/>
          </ac:spMkLst>
        </pc:spChg>
        <pc:spChg chg="mod">
          <ac:chgData name="Weiss, Marietta [Zukunft Altbau]" userId="97b11b8f-a76f-4920-b382-189fc8c9c45c" providerId="ADAL" clId="{20B36A1D-5127-4A20-B304-292D36F25A5A}" dt="2026-09-10T07:35:32.550" v="357" actId="1035"/>
          <ac:spMkLst>
            <pc:docMk/>
            <pc:sldMk cId="2037031814" sldId="2053"/>
            <ac:spMk id="21" creationId="{CDEBAEF9-1583-47F8-002F-6D09AD631E49}"/>
          </ac:spMkLst>
        </pc:spChg>
      </pc:sldChg>
      <pc:sldChg chg="del">
        <pc:chgData name="Weiss, Marietta [Zukunft Altbau]" userId="97b11b8f-a76f-4920-b382-189fc8c9c45c" providerId="ADAL" clId="{20B36A1D-5127-4A20-B304-292D36F25A5A}" dt="2026-09-15T13:00:48.727" v="5256" actId="47"/>
        <pc:sldMkLst>
          <pc:docMk/>
          <pc:sldMk cId="785394940" sldId="2067"/>
        </pc:sldMkLst>
      </pc:sldChg>
      <pc:sldChg chg="del">
        <pc:chgData name="Weiss, Marietta [Zukunft Altbau]" userId="97b11b8f-a76f-4920-b382-189fc8c9c45c" providerId="ADAL" clId="{20B36A1D-5127-4A20-B304-292D36F25A5A}" dt="2026-09-15T13:01:17.215" v="5267" actId="47"/>
        <pc:sldMkLst>
          <pc:docMk/>
          <pc:sldMk cId="520858456" sldId="2068"/>
        </pc:sldMkLst>
      </pc:sldChg>
      <pc:sldChg chg="del">
        <pc:chgData name="Weiss, Marietta [Zukunft Altbau]" userId="97b11b8f-a76f-4920-b382-189fc8c9c45c" providerId="ADAL" clId="{20B36A1D-5127-4A20-B304-292D36F25A5A}" dt="2026-09-15T13:00:49.548" v="5257" actId="47"/>
        <pc:sldMkLst>
          <pc:docMk/>
          <pc:sldMk cId="2339418976" sldId="2069"/>
        </pc:sldMkLst>
      </pc:sldChg>
      <pc:sldChg chg="add del">
        <pc:chgData name="Weiss, Marietta [Zukunft Altbau]" userId="97b11b8f-a76f-4920-b382-189fc8c9c45c" providerId="ADAL" clId="{20B36A1D-5127-4A20-B304-292D36F25A5A}" dt="2026-09-15T13:01:18.464" v="5268" actId="47"/>
        <pc:sldMkLst>
          <pc:docMk/>
          <pc:sldMk cId="3773433206" sldId="2070"/>
        </pc:sldMkLst>
      </pc:sldChg>
      <pc:sldChg chg="del">
        <pc:chgData name="Weiss, Marietta [Zukunft Altbau]" userId="97b11b8f-a76f-4920-b382-189fc8c9c45c" providerId="ADAL" clId="{20B36A1D-5127-4A20-B304-292D36F25A5A}" dt="2026-09-15T13:01:19.474" v="5269" actId="47"/>
        <pc:sldMkLst>
          <pc:docMk/>
          <pc:sldMk cId="609699101" sldId="2071"/>
        </pc:sldMkLst>
      </pc:sldChg>
      <pc:sldChg chg="modSp mod">
        <pc:chgData name="Weiss, Marietta [Zukunft Altbau]" userId="97b11b8f-a76f-4920-b382-189fc8c9c45c" providerId="ADAL" clId="{20B36A1D-5127-4A20-B304-292D36F25A5A}" dt="2026-09-16T10:22:57.158" v="7053" actId="20577"/>
        <pc:sldMkLst>
          <pc:docMk/>
          <pc:sldMk cId="2578969319" sldId="2079"/>
        </pc:sldMkLst>
        <pc:spChg chg="mod">
          <ac:chgData name="Weiss, Marietta [Zukunft Altbau]" userId="97b11b8f-a76f-4920-b382-189fc8c9c45c" providerId="ADAL" clId="{20B36A1D-5127-4A20-B304-292D36F25A5A}" dt="2026-09-16T10:22:57.158" v="7053" actId="20577"/>
          <ac:spMkLst>
            <pc:docMk/>
            <pc:sldMk cId="2578969319" sldId="2079"/>
            <ac:spMk id="6" creationId="{9FF930FC-4996-3A69-9EED-8F779623899E}"/>
          </ac:spMkLst>
        </pc:spChg>
        <pc:spChg chg="mod">
          <ac:chgData name="Weiss, Marietta [Zukunft Altbau]" userId="97b11b8f-a76f-4920-b382-189fc8c9c45c" providerId="ADAL" clId="{20B36A1D-5127-4A20-B304-292D36F25A5A}" dt="2026-09-10T09:19:31.511" v="2161" actId="1036"/>
          <ac:spMkLst>
            <pc:docMk/>
            <pc:sldMk cId="2578969319" sldId="2079"/>
            <ac:spMk id="28" creationId="{7FC82E61-AF3A-D73C-AC26-ADAB9B5D2308}"/>
          </ac:spMkLst>
        </pc:spChg>
      </pc:sldChg>
      <pc:sldChg chg="addSp delSp modSp mod modNotesTx">
        <pc:chgData name="Weiss, Marietta [Zukunft Altbau]" userId="97b11b8f-a76f-4920-b382-189fc8c9c45c" providerId="ADAL" clId="{20B36A1D-5127-4A20-B304-292D36F25A5A}" dt="2026-09-16T12:51:39.869" v="7179" actId="1035"/>
        <pc:sldMkLst>
          <pc:docMk/>
          <pc:sldMk cId="4047789841" sldId="2090"/>
        </pc:sldMkLst>
        <pc:spChg chg="mod">
          <ac:chgData name="Weiss, Marietta [Zukunft Altbau]" userId="97b11b8f-a76f-4920-b382-189fc8c9c45c" providerId="ADAL" clId="{20B36A1D-5127-4A20-B304-292D36F25A5A}" dt="2026-09-16T12:51:28.896" v="7154" actId="20577"/>
          <ac:spMkLst>
            <pc:docMk/>
            <pc:sldMk cId="4047789841" sldId="2090"/>
            <ac:spMk id="4" creationId="{B9DF8BDF-A503-A7CA-B61C-72861E87AD04}"/>
          </ac:spMkLst>
        </pc:spChg>
        <pc:spChg chg="mod">
          <ac:chgData name="Weiss, Marietta [Zukunft Altbau]" userId="97b11b8f-a76f-4920-b382-189fc8c9c45c" providerId="ADAL" clId="{20B36A1D-5127-4A20-B304-292D36F25A5A}" dt="2026-09-15T12:27:43.273" v="4588" actId="13926"/>
          <ac:spMkLst>
            <pc:docMk/>
            <pc:sldMk cId="4047789841" sldId="2090"/>
            <ac:spMk id="5" creationId="{665EF4BB-E0CE-D501-0813-1AA14A5D8CCA}"/>
          </ac:spMkLst>
        </pc:spChg>
        <pc:spChg chg="add del mod">
          <ac:chgData name="Weiss, Marietta [Zukunft Altbau]" userId="97b11b8f-a76f-4920-b382-189fc8c9c45c" providerId="ADAL" clId="{20B36A1D-5127-4A20-B304-292D36F25A5A}" dt="2026-09-15T12:27:55.768" v="4591" actId="478"/>
          <ac:spMkLst>
            <pc:docMk/>
            <pc:sldMk cId="4047789841" sldId="2090"/>
            <ac:spMk id="6" creationId="{7AB51A50-8315-8794-C30E-52BBC103583F}"/>
          </ac:spMkLst>
        </pc:spChg>
        <pc:spChg chg="add mod">
          <ac:chgData name="Weiss, Marietta [Zukunft Altbau]" userId="97b11b8f-a76f-4920-b382-189fc8c9c45c" providerId="ADAL" clId="{20B36A1D-5127-4A20-B304-292D36F25A5A}" dt="2026-09-16T12:51:39.869" v="7179" actId="1035"/>
          <ac:spMkLst>
            <pc:docMk/>
            <pc:sldMk cId="4047789841" sldId="2090"/>
            <ac:spMk id="6" creationId="{9AF2AD5E-C2F0-3238-39ED-6DD84D53C6D0}"/>
          </ac:spMkLst>
        </pc:spChg>
        <pc:spChg chg="mod">
          <ac:chgData name="Weiss, Marietta [Zukunft Altbau]" userId="97b11b8f-a76f-4920-b382-189fc8c9c45c" providerId="ADAL" clId="{20B36A1D-5127-4A20-B304-292D36F25A5A}" dt="2026-09-16T10:19:00.714" v="7028" actId="20577"/>
          <ac:spMkLst>
            <pc:docMk/>
            <pc:sldMk cId="4047789841" sldId="2090"/>
            <ac:spMk id="9" creationId="{6E906457-026F-54F2-9AC3-BC812ABA9D45}"/>
          </ac:spMkLst>
        </pc:spChg>
        <pc:spChg chg="mod">
          <ac:chgData name="Weiss, Marietta [Zukunft Altbau]" userId="97b11b8f-a76f-4920-b382-189fc8c9c45c" providerId="ADAL" clId="{20B36A1D-5127-4A20-B304-292D36F25A5A}" dt="2026-09-10T07:33:55.621" v="294" actId="1036"/>
          <ac:spMkLst>
            <pc:docMk/>
            <pc:sldMk cId="4047789841" sldId="2090"/>
            <ac:spMk id="11" creationId="{344C0711-F3AD-73D9-D9AC-39A419B1540B}"/>
          </ac:spMkLst>
        </pc:spChg>
        <pc:spChg chg="mod ord">
          <ac:chgData name="Weiss, Marietta [Zukunft Altbau]" userId="97b11b8f-a76f-4920-b382-189fc8c9c45c" providerId="ADAL" clId="{20B36A1D-5127-4A20-B304-292D36F25A5A}" dt="2026-09-16T10:00:10.981" v="6498" actId="13244"/>
          <ac:spMkLst>
            <pc:docMk/>
            <pc:sldMk cId="4047789841" sldId="2090"/>
            <ac:spMk id="15" creationId="{EE9F4A8F-F17A-66BC-EB4C-3F26912DED8D}"/>
          </ac:spMkLst>
        </pc:spChg>
        <pc:spChg chg="del">
          <ac:chgData name="Weiss, Marietta [Zukunft Altbau]" userId="97b11b8f-a76f-4920-b382-189fc8c9c45c" providerId="ADAL" clId="{20B36A1D-5127-4A20-B304-292D36F25A5A}" dt="2026-09-15T12:27:57.386" v="4592" actId="478"/>
          <ac:spMkLst>
            <pc:docMk/>
            <pc:sldMk cId="4047789841" sldId="2090"/>
            <ac:spMk id="16" creationId="{3665700E-13D8-6592-51F0-A97234CDD792}"/>
          </ac:spMkLst>
        </pc:spChg>
        <pc:spChg chg="mod">
          <ac:chgData name="Weiss, Marietta [Zukunft Altbau]" userId="97b11b8f-a76f-4920-b382-189fc8c9c45c" providerId="ADAL" clId="{20B36A1D-5127-4A20-B304-292D36F25A5A}" dt="2026-09-10T07:31:16.270" v="267" actId="1036"/>
          <ac:spMkLst>
            <pc:docMk/>
            <pc:sldMk cId="4047789841" sldId="2090"/>
            <ac:spMk id="19" creationId="{1A2B5608-F506-5963-75C1-F709B311F5CB}"/>
          </ac:spMkLst>
        </pc:spChg>
        <pc:spChg chg="mod">
          <ac:chgData name="Weiss, Marietta [Zukunft Altbau]" userId="97b11b8f-a76f-4920-b382-189fc8c9c45c" providerId="ADAL" clId="{20B36A1D-5127-4A20-B304-292D36F25A5A}" dt="2026-09-10T07:33:55.621" v="294" actId="1036"/>
          <ac:spMkLst>
            <pc:docMk/>
            <pc:sldMk cId="4047789841" sldId="2090"/>
            <ac:spMk id="31" creationId="{4158B669-494B-03EE-EDD1-119BA0A072F5}"/>
          </ac:spMkLst>
        </pc:spChg>
        <pc:spChg chg="mod">
          <ac:chgData name="Weiss, Marietta [Zukunft Altbau]" userId="97b11b8f-a76f-4920-b382-189fc8c9c45c" providerId="ADAL" clId="{20B36A1D-5127-4A20-B304-292D36F25A5A}" dt="2026-09-16T12:51:14.837" v="7152" actId="20577"/>
          <ac:spMkLst>
            <pc:docMk/>
            <pc:sldMk cId="4047789841" sldId="2090"/>
            <ac:spMk id="43" creationId="{862BAB91-1C0F-F564-1F9D-6C235941BE78}"/>
          </ac:spMkLst>
        </pc:spChg>
        <pc:spChg chg="mod">
          <ac:chgData name="Weiss, Marietta [Zukunft Altbau]" userId="97b11b8f-a76f-4920-b382-189fc8c9c45c" providerId="ADAL" clId="{20B36A1D-5127-4A20-B304-292D36F25A5A}" dt="2026-09-10T07:31:16.270" v="267" actId="1036"/>
          <ac:spMkLst>
            <pc:docMk/>
            <pc:sldMk cId="4047789841" sldId="2090"/>
            <ac:spMk id="55" creationId="{11A00B8F-4BE4-7C6C-2189-B8F19E75C3CE}"/>
          </ac:spMkLst>
        </pc:spChg>
      </pc:sldChg>
      <pc:sldChg chg="addSp delSp modSp mod">
        <pc:chgData name="Weiss, Marietta [Zukunft Altbau]" userId="97b11b8f-a76f-4920-b382-189fc8c9c45c" providerId="ADAL" clId="{20B36A1D-5127-4A20-B304-292D36F25A5A}" dt="2026-09-16T10:00:28.734" v="6499" actId="962"/>
        <pc:sldMkLst>
          <pc:docMk/>
          <pc:sldMk cId="3840060160" sldId="2091"/>
        </pc:sldMkLst>
        <pc:spChg chg="add del mod">
          <ac:chgData name="Weiss, Marietta [Zukunft Altbau]" userId="97b11b8f-a76f-4920-b382-189fc8c9c45c" providerId="ADAL" clId="{20B36A1D-5127-4A20-B304-292D36F25A5A}" dt="2026-09-15T12:30:35.513" v="4599" actId="478"/>
          <ac:spMkLst>
            <pc:docMk/>
            <pc:sldMk cId="3840060160" sldId="2091"/>
            <ac:spMk id="9" creationId="{1959D73B-3100-75B4-6914-1FDDF2F14D72}"/>
          </ac:spMkLst>
        </pc:spChg>
        <pc:spChg chg="mod">
          <ac:chgData name="Weiss, Marietta [Zukunft Altbau]" userId="97b11b8f-a76f-4920-b382-189fc8c9c45c" providerId="ADAL" clId="{20B36A1D-5127-4A20-B304-292D36F25A5A}" dt="2026-09-10T09:19:46.500" v="2178" actId="1035"/>
          <ac:spMkLst>
            <pc:docMk/>
            <pc:sldMk cId="3840060160" sldId="2091"/>
            <ac:spMk id="31" creationId="{F25C9354-AE14-B116-7FA9-5949132A85C7}"/>
          </ac:spMkLst>
        </pc:spChg>
        <pc:picChg chg="mod">
          <ac:chgData name="Weiss, Marietta [Zukunft Altbau]" userId="97b11b8f-a76f-4920-b382-189fc8c9c45c" providerId="ADAL" clId="{20B36A1D-5127-4A20-B304-292D36F25A5A}" dt="2026-09-16T10:00:28.734" v="6499" actId="962"/>
          <ac:picMkLst>
            <pc:docMk/>
            <pc:sldMk cId="3840060160" sldId="2091"/>
            <ac:picMk id="11" creationId="{C5855D28-00C8-1276-E6C2-A95D166FE4F6}"/>
          </ac:picMkLst>
        </pc:picChg>
      </pc:sldChg>
      <pc:sldChg chg="addSp delSp modSp mod">
        <pc:chgData name="Weiss, Marietta [Zukunft Altbau]" userId="97b11b8f-a76f-4920-b382-189fc8c9c45c" providerId="ADAL" clId="{20B36A1D-5127-4A20-B304-292D36F25A5A}" dt="2026-09-16T10:20:53.819" v="7051" actId="20577"/>
        <pc:sldMkLst>
          <pc:docMk/>
          <pc:sldMk cId="4252755022" sldId="2093"/>
        </pc:sldMkLst>
        <pc:spChg chg="mod">
          <ac:chgData name="Weiss, Marietta [Zukunft Altbau]" userId="97b11b8f-a76f-4920-b382-189fc8c9c45c" providerId="ADAL" clId="{20B36A1D-5127-4A20-B304-292D36F25A5A}" dt="2026-09-16T10:20:53.819" v="7051" actId="20577"/>
          <ac:spMkLst>
            <pc:docMk/>
            <pc:sldMk cId="4252755022" sldId="2093"/>
            <ac:spMk id="17" creationId="{7ACFEA5C-4DF4-55A8-29FF-0E37E6F29216}"/>
          </ac:spMkLst>
        </pc:spChg>
        <pc:spChg chg="mod">
          <ac:chgData name="Weiss, Marietta [Zukunft Altbau]" userId="97b11b8f-a76f-4920-b382-189fc8c9c45c" providerId="ADAL" clId="{20B36A1D-5127-4A20-B304-292D36F25A5A}" dt="2026-09-10T08:13:26.474" v="1215" actId="20577"/>
          <ac:spMkLst>
            <pc:docMk/>
            <pc:sldMk cId="4252755022" sldId="2093"/>
            <ac:spMk id="42" creationId="{72CC9B84-5F2A-95B5-D279-E2BF599CDD9F}"/>
          </ac:spMkLst>
        </pc:spChg>
        <pc:cxnChg chg="add mod">
          <ac:chgData name="Weiss, Marietta [Zukunft Altbau]" userId="97b11b8f-a76f-4920-b382-189fc8c9c45c" providerId="ADAL" clId="{20B36A1D-5127-4A20-B304-292D36F25A5A}" dt="2026-09-16T08:47:26.595" v="6450"/>
          <ac:cxnSpMkLst>
            <pc:docMk/>
            <pc:sldMk cId="4252755022" sldId="2093"/>
            <ac:cxnSpMk id="2" creationId="{5BF3339A-6158-ED63-075A-6C2948A5EE70}"/>
          </ac:cxnSpMkLst>
        </pc:cxnChg>
        <pc:cxnChg chg="del">
          <ac:chgData name="Weiss, Marietta [Zukunft Altbau]" userId="97b11b8f-a76f-4920-b382-189fc8c9c45c" providerId="ADAL" clId="{20B36A1D-5127-4A20-B304-292D36F25A5A}" dt="2026-09-16T08:47:26.230" v="6449" actId="478"/>
          <ac:cxnSpMkLst>
            <pc:docMk/>
            <pc:sldMk cId="4252755022" sldId="2093"/>
            <ac:cxnSpMk id="14" creationId="{DFE04106-B972-A376-7DFB-039E0B6BD6E3}"/>
          </ac:cxnSpMkLst>
        </pc:cxnChg>
      </pc:sldChg>
      <pc:sldChg chg="addSp delSp modSp mod">
        <pc:chgData name="Weiss, Marietta [Zukunft Altbau]" userId="97b11b8f-a76f-4920-b382-189fc8c9c45c" providerId="ADAL" clId="{20B36A1D-5127-4A20-B304-292D36F25A5A}" dt="2026-09-16T08:47:30.668" v="6452"/>
        <pc:sldMkLst>
          <pc:docMk/>
          <pc:sldMk cId="2935400162" sldId="2094"/>
        </pc:sldMkLst>
        <pc:cxnChg chg="add mod">
          <ac:chgData name="Weiss, Marietta [Zukunft Altbau]" userId="97b11b8f-a76f-4920-b382-189fc8c9c45c" providerId="ADAL" clId="{20B36A1D-5127-4A20-B304-292D36F25A5A}" dt="2026-09-16T08:47:30.668" v="6452"/>
          <ac:cxnSpMkLst>
            <pc:docMk/>
            <pc:sldMk cId="2935400162" sldId="2094"/>
            <ac:cxnSpMk id="2" creationId="{0555D89D-6E16-4D16-93EC-43BE726B1124}"/>
          </ac:cxnSpMkLst>
        </pc:cxnChg>
        <pc:cxnChg chg="del">
          <ac:chgData name="Weiss, Marietta [Zukunft Altbau]" userId="97b11b8f-a76f-4920-b382-189fc8c9c45c" providerId="ADAL" clId="{20B36A1D-5127-4A20-B304-292D36F25A5A}" dt="2026-09-16T08:47:30.319" v="6451" actId="478"/>
          <ac:cxnSpMkLst>
            <pc:docMk/>
            <pc:sldMk cId="2935400162" sldId="2094"/>
            <ac:cxnSpMk id="14" creationId="{52037CE9-9F8A-9837-17AF-F59D71A8F50C}"/>
          </ac:cxnSpMkLst>
        </pc:cxnChg>
      </pc:sldChg>
      <pc:sldChg chg="addSp delSp modSp del mod">
        <pc:chgData name="Weiss, Marietta [Zukunft Altbau]" userId="97b11b8f-a76f-4920-b382-189fc8c9c45c" providerId="ADAL" clId="{20B36A1D-5127-4A20-B304-292D36F25A5A}" dt="2026-09-16T09:51:11.080" v="6486" actId="47"/>
        <pc:sldMkLst>
          <pc:docMk/>
          <pc:sldMk cId="880292579" sldId="2095"/>
        </pc:sldMkLst>
        <pc:spChg chg="del">
          <ac:chgData name="Weiss, Marietta [Zukunft Altbau]" userId="97b11b8f-a76f-4920-b382-189fc8c9c45c" providerId="ADAL" clId="{20B36A1D-5127-4A20-B304-292D36F25A5A}" dt="2026-09-15T12:43:10.082" v="4876" actId="478"/>
          <ac:spMkLst>
            <pc:docMk/>
            <pc:sldMk cId="880292579" sldId="2095"/>
            <ac:spMk id="2" creationId="{BE945161-6126-85FD-93FC-17BC1D63DC94}"/>
          </ac:spMkLst>
        </pc:spChg>
        <pc:spChg chg="mod">
          <ac:chgData name="Weiss, Marietta [Zukunft Altbau]" userId="97b11b8f-a76f-4920-b382-189fc8c9c45c" providerId="ADAL" clId="{20B36A1D-5127-4A20-B304-292D36F25A5A}" dt="2026-09-15T12:43:22.831" v="4878" actId="13926"/>
          <ac:spMkLst>
            <pc:docMk/>
            <pc:sldMk cId="880292579" sldId="2095"/>
            <ac:spMk id="4" creationId="{EC180F35-4EF4-5CD9-84DB-7B742AB3D592}"/>
          </ac:spMkLst>
        </pc:spChg>
        <pc:spChg chg="mod">
          <ac:chgData name="Weiss, Marietta [Zukunft Altbau]" userId="97b11b8f-a76f-4920-b382-189fc8c9c45c" providerId="ADAL" clId="{20B36A1D-5127-4A20-B304-292D36F25A5A}" dt="2026-09-15T12:43:38.414" v="4887" actId="1076"/>
          <ac:spMkLst>
            <pc:docMk/>
            <pc:sldMk cId="880292579" sldId="2095"/>
            <ac:spMk id="5" creationId="{0CC6DB0E-FE7F-0DA6-6E0F-15AE49D6EDD0}"/>
          </ac:spMkLst>
        </pc:spChg>
        <pc:spChg chg="del">
          <ac:chgData name="Weiss, Marietta [Zukunft Altbau]" userId="97b11b8f-a76f-4920-b382-189fc8c9c45c" providerId="ADAL" clId="{20B36A1D-5127-4A20-B304-292D36F25A5A}" dt="2026-09-15T12:42:56.381" v="4845" actId="478"/>
          <ac:spMkLst>
            <pc:docMk/>
            <pc:sldMk cId="880292579" sldId="2095"/>
            <ac:spMk id="6" creationId="{73F48082-AD52-03FC-2EF4-11F1047428A2}"/>
          </ac:spMkLst>
        </pc:spChg>
        <pc:spChg chg="mod">
          <ac:chgData name="Weiss, Marietta [Zukunft Altbau]" userId="97b11b8f-a76f-4920-b382-189fc8c9c45c" providerId="ADAL" clId="{20B36A1D-5127-4A20-B304-292D36F25A5A}" dt="2026-09-15T12:43:15.708" v="4877" actId="13926"/>
          <ac:spMkLst>
            <pc:docMk/>
            <pc:sldMk cId="880292579" sldId="2095"/>
            <ac:spMk id="8" creationId="{A309556A-F06F-7117-AD23-0BBD06CB9786}"/>
          </ac:spMkLst>
        </pc:spChg>
        <pc:spChg chg="add mod">
          <ac:chgData name="Weiss, Marietta [Zukunft Altbau]" userId="97b11b8f-a76f-4920-b382-189fc8c9c45c" providerId="ADAL" clId="{20B36A1D-5127-4A20-B304-292D36F25A5A}" dt="2026-09-15T12:42:45.560" v="4819" actId="571"/>
          <ac:spMkLst>
            <pc:docMk/>
            <pc:sldMk cId="880292579" sldId="2095"/>
            <ac:spMk id="9" creationId="{225F036A-3B5C-1619-1DD5-528578B028B2}"/>
          </ac:spMkLst>
        </pc:spChg>
        <pc:spChg chg="add mod">
          <ac:chgData name="Weiss, Marietta [Zukunft Altbau]" userId="97b11b8f-a76f-4920-b382-189fc8c9c45c" providerId="ADAL" clId="{20B36A1D-5127-4A20-B304-292D36F25A5A}" dt="2026-09-15T12:42:45.560" v="4819" actId="571"/>
          <ac:spMkLst>
            <pc:docMk/>
            <pc:sldMk cId="880292579" sldId="2095"/>
            <ac:spMk id="10" creationId="{918003CD-07B1-6543-D70A-0E29E892C52C}"/>
          </ac:spMkLst>
        </pc:spChg>
        <pc:spChg chg="add mod">
          <ac:chgData name="Weiss, Marietta [Zukunft Altbau]" userId="97b11b8f-a76f-4920-b382-189fc8c9c45c" providerId="ADAL" clId="{20B36A1D-5127-4A20-B304-292D36F25A5A}" dt="2026-09-15T12:42:45.560" v="4819" actId="571"/>
          <ac:spMkLst>
            <pc:docMk/>
            <pc:sldMk cId="880292579" sldId="2095"/>
            <ac:spMk id="11" creationId="{A1D7691B-D0A2-05A0-5CDC-8FBB54E18D68}"/>
          </ac:spMkLst>
        </pc:spChg>
        <pc:spChg chg="add mod">
          <ac:chgData name="Weiss, Marietta [Zukunft Altbau]" userId="97b11b8f-a76f-4920-b382-189fc8c9c45c" providerId="ADAL" clId="{20B36A1D-5127-4A20-B304-292D36F25A5A}" dt="2026-09-15T12:42:45.560" v="4819" actId="571"/>
          <ac:spMkLst>
            <pc:docMk/>
            <pc:sldMk cId="880292579" sldId="2095"/>
            <ac:spMk id="15" creationId="{4CD1B0E1-0E08-9C45-524F-6BF69D0A8317}"/>
          </ac:spMkLst>
        </pc:spChg>
        <pc:spChg chg="mod">
          <ac:chgData name="Weiss, Marietta [Zukunft Altbau]" userId="97b11b8f-a76f-4920-b382-189fc8c9c45c" providerId="ADAL" clId="{20B36A1D-5127-4A20-B304-292D36F25A5A}" dt="2026-09-15T12:43:42.238" v="4896" actId="1036"/>
          <ac:spMkLst>
            <pc:docMk/>
            <pc:sldMk cId="880292579" sldId="2095"/>
            <ac:spMk id="16" creationId="{F97F4342-4A79-7B1C-4BEE-2F26131D4156}"/>
          </ac:spMkLst>
        </pc:spChg>
        <pc:spChg chg="add mod">
          <ac:chgData name="Weiss, Marietta [Zukunft Altbau]" userId="97b11b8f-a76f-4920-b382-189fc8c9c45c" providerId="ADAL" clId="{20B36A1D-5127-4A20-B304-292D36F25A5A}" dt="2026-09-15T12:42:45.560" v="4819" actId="571"/>
          <ac:spMkLst>
            <pc:docMk/>
            <pc:sldMk cId="880292579" sldId="2095"/>
            <ac:spMk id="17" creationId="{C0A6A5A5-4D3E-D543-251B-E895ABDF0E62}"/>
          </ac:spMkLst>
        </pc:spChg>
        <pc:spChg chg="mod">
          <ac:chgData name="Weiss, Marietta [Zukunft Altbau]" userId="97b11b8f-a76f-4920-b382-189fc8c9c45c" providerId="ADAL" clId="{20B36A1D-5127-4A20-B304-292D36F25A5A}" dt="2026-09-15T12:43:42.238" v="4896" actId="1036"/>
          <ac:spMkLst>
            <pc:docMk/>
            <pc:sldMk cId="880292579" sldId="2095"/>
            <ac:spMk id="18" creationId="{FD424154-E021-6E00-4A79-3BE531D92D0A}"/>
          </ac:spMkLst>
        </pc:spChg>
        <pc:spChg chg="mod">
          <ac:chgData name="Weiss, Marietta [Zukunft Altbau]" userId="97b11b8f-a76f-4920-b382-189fc8c9c45c" providerId="ADAL" clId="{20B36A1D-5127-4A20-B304-292D36F25A5A}" dt="2026-09-15T12:43:42.238" v="4896" actId="1036"/>
          <ac:spMkLst>
            <pc:docMk/>
            <pc:sldMk cId="880292579" sldId="2095"/>
            <ac:spMk id="20" creationId="{E4605B8B-CEE3-BD41-08F1-94237A17434F}"/>
          </ac:spMkLst>
        </pc:spChg>
        <pc:spChg chg="mod">
          <ac:chgData name="Weiss, Marietta [Zukunft Altbau]" userId="97b11b8f-a76f-4920-b382-189fc8c9c45c" providerId="ADAL" clId="{20B36A1D-5127-4A20-B304-292D36F25A5A}" dt="2026-09-15T12:43:42.238" v="4896" actId="1036"/>
          <ac:spMkLst>
            <pc:docMk/>
            <pc:sldMk cId="880292579" sldId="2095"/>
            <ac:spMk id="22" creationId="{29EBEA15-E01B-DBD4-8365-F6FF87BF4388}"/>
          </ac:spMkLst>
        </pc:spChg>
        <pc:spChg chg="mod">
          <ac:chgData name="Weiss, Marietta [Zukunft Altbau]" userId="97b11b8f-a76f-4920-b382-189fc8c9c45c" providerId="ADAL" clId="{20B36A1D-5127-4A20-B304-292D36F25A5A}" dt="2026-09-15T12:43:42.238" v="4896" actId="1036"/>
          <ac:spMkLst>
            <pc:docMk/>
            <pc:sldMk cId="880292579" sldId="2095"/>
            <ac:spMk id="24" creationId="{E59CE555-3D64-364B-8FDA-38C2048733B0}"/>
          </ac:spMkLst>
        </pc:spChg>
        <pc:spChg chg="del">
          <ac:chgData name="Weiss, Marietta [Zukunft Altbau]" userId="97b11b8f-a76f-4920-b382-189fc8c9c45c" providerId="ADAL" clId="{20B36A1D-5127-4A20-B304-292D36F25A5A}" dt="2026-09-15T12:41:11.302" v="4815" actId="478"/>
          <ac:spMkLst>
            <pc:docMk/>
            <pc:sldMk cId="880292579" sldId="2095"/>
            <ac:spMk id="27" creationId="{9EA141B9-02A8-F0BC-A004-46EF553619D7}"/>
          </ac:spMkLst>
        </pc:spChg>
        <pc:cxnChg chg="add mod">
          <ac:chgData name="Weiss, Marietta [Zukunft Altbau]" userId="97b11b8f-a76f-4920-b382-189fc8c9c45c" providerId="ADAL" clId="{20B36A1D-5127-4A20-B304-292D36F25A5A}" dt="2026-09-16T08:47:33.752" v="6454"/>
          <ac:cxnSpMkLst>
            <pc:docMk/>
            <pc:sldMk cId="880292579" sldId="2095"/>
            <ac:cxnSpMk id="2" creationId="{FA8A4B4B-3BF3-B1A7-BD4C-51D6F0EE3394}"/>
          </ac:cxnSpMkLst>
        </pc:cxnChg>
        <pc:cxnChg chg="del">
          <ac:chgData name="Weiss, Marietta [Zukunft Altbau]" userId="97b11b8f-a76f-4920-b382-189fc8c9c45c" providerId="ADAL" clId="{20B36A1D-5127-4A20-B304-292D36F25A5A}" dt="2026-09-16T08:47:33.384" v="6453" actId="478"/>
          <ac:cxnSpMkLst>
            <pc:docMk/>
            <pc:sldMk cId="880292579" sldId="2095"/>
            <ac:cxnSpMk id="14" creationId="{40B8622A-2F6B-205A-968A-CFA09494C5F4}"/>
          </ac:cxnSpMkLst>
        </pc:cxnChg>
      </pc:sldChg>
      <pc:sldChg chg="addSp delSp modSp mod">
        <pc:chgData name="Weiss, Marietta [Zukunft Altbau]" userId="97b11b8f-a76f-4920-b382-189fc8c9c45c" providerId="ADAL" clId="{20B36A1D-5127-4A20-B304-292D36F25A5A}" dt="2026-09-16T13:04:56.933" v="7424" actId="20577"/>
        <pc:sldMkLst>
          <pc:docMk/>
          <pc:sldMk cId="3217392590" sldId="2096"/>
        </pc:sldMkLst>
        <pc:spChg chg="mod">
          <ac:chgData name="Weiss, Marietta [Zukunft Altbau]" userId="97b11b8f-a76f-4920-b382-189fc8c9c45c" providerId="ADAL" clId="{20B36A1D-5127-4A20-B304-292D36F25A5A}" dt="2026-09-16T10:21:47.024" v="7052" actId="20577"/>
          <ac:spMkLst>
            <pc:docMk/>
            <pc:sldMk cId="3217392590" sldId="2096"/>
            <ac:spMk id="8" creationId="{B87DD540-7AAB-F24F-436B-6FBC9C4D7803}"/>
          </ac:spMkLst>
        </pc:spChg>
        <pc:spChg chg="mod">
          <ac:chgData name="Weiss, Marietta [Zukunft Altbau]" userId="97b11b8f-a76f-4920-b382-189fc8c9c45c" providerId="ADAL" clId="{20B36A1D-5127-4A20-B304-292D36F25A5A}" dt="2026-09-16T13:04:56.933" v="7424" actId="20577"/>
          <ac:spMkLst>
            <pc:docMk/>
            <pc:sldMk cId="3217392590" sldId="2096"/>
            <ac:spMk id="17" creationId="{BEBCF6B3-6E0C-9DFE-9DC3-18CB30DA8A6E}"/>
          </ac:spMkLst>
        </pc:spChg>
        <pc:spChg chg="mod">
          <ac:chgData name="Weiss, Marietta [Zukunft Altbau]" userId="97b11b8f-a76f-4920-b382-189fc8c9c45c" providerId="ADAL" clId="{20B36A1D-5127-4A20-B304-292D36F25A5A}" dt="2026-09-16T13:04:44.524" v="7399" actId="20577"/>
          <ac:spMkLst>
            <pc:docMk/>
            <pc:sldMk cId="3217392590" sldId="2096"/>
            <ac:spMk id="38" creationId="{3B5E2060-6476-C22B-9A7E-8152B09C1608}"/>
          </ac:spMkLst>
        </pc:spChg>
        <pc:spChg chg="ord">
          <ac:chgData name="Weiss, Marietta [Zukunft Altbau]" userId="97b11b8f-a76f-4920-b382-189fc8c9c45c" providerId="ADAL" clId="{20B36A1D-5127-4A20-B304-292D36F25A5A}" dt="2026-09-16T10:02:13.192" v="6513" actId="13244"/>
          <ac:spMkLst>
            <pc:docMk/>
            <pc:sldMk cId="3217392590" sldId="2096"/>
            <ac:spMk id="45" creationId="{1563B82F-7969-68AA-641B-CA21EC77AEA5}"/>
          </ac:spMkLst>
        </pc:spChg>
        <pc:picChg chg="ord">
          <ac:chgData name="Weiss, Marietta [Zukunft Altbau]" userId="97b11b8f-a76f-4920-b382-189fc8c9c45c" providerId="ADAL" clId="{20B36A1D-5127-4A20-B304-292D36F25A5A}" dt="2026-09-16T10:02:16.295" v="6514" actId="13244"/>
          <ac:picMkLst>
            <pc:docMk/>
            <pc:sldMk cId="3217392590" sldId="2096"/>
            <ac:picMk id="22" creationId="{1D327894-6B65-7FDA-09D7-28C148655CEE}"/>
          </ac:picMkLst>
        </pc:picChg>
        <pc:cxnChg chg="add mod">
          <ac:chgData name="Weiss, Marietta [Zukunft Altbau]" userId="97b11b8f-a76f-4920-b382-189fc8c9c45c" providerId="ADAL" clId="{20B36A1D-5127-4A20-B304-292D36F25A5A}" dt="2026-09-16T08:47:43.425" v="6458"/>
          <ac:cxnSpMkLst>
            <pc:docMk/>
            <pc:sldMk cId="3217392590" sldId="2096"/>
            <ac:cxnSpMk id="4" creationId="{7E16BE32-C4FC-507A-7981-9D2F7F02115D}"/>
          </ac:cxnSpMkLst>
        </pc:cxnChg>
        <pc:cxnChg chg="del">
          <ac:chgData name="Weiss, Marietta [Zukunft Altbau]" userId="97b11b8f-a76f-4920-b382-189fc8c9c45c" providerId="ADAL" clId="{20B36A1D-5127-4A20-B304-292D36F25A5A}" dt="2026-09-16T08:47:43.150" v="6457" actId="478"/>
          <ac:cxnSpMkLst>
            <pc:docMk/>
            <pc:sldMk cId="3217392590" sldId="2096"/>
            <ac:cxnSpMk id="14" creationId="{47FBEF71-6E4B-C3BA-1344-74E914EE0018}"/>
          </ac:cxnSpMkLst>
        </pc:cxnChg>
      </pc:sldChg>
      <pc:sldChg chg="addSp delSp modSp mod">
        <pc:chgData name="Weiss, Marietta [Zukunft Altbau]" userId="97b11b8f-a76f-4920-b382-189fc8c9c45c" providerId="ADAL" clId="{20B36A1D-5127-4A20-B304-292D36F25A5A}" dt="2026-09-16T08:47:48.802" v="6460"/>
        <pc:sldMkLst>
          <pc:docMk/>
          <pc:sldMk cId="1692750310" sldId="2097"/>
        </pc:sldMkLst>
        <pc:cxnChg chg="del">
          <ac:chgData name="Weiss, Marietta [Zukunft Altbau]" userId="97b11b8f-a76f-4920-b382-189fc8c9c45c" providerId="ADAL" clId="{20B36A1D-5127-4A20-B304-292D36F25A5A}" dt="2026-09-16T08:47:48.004" v="6459" actId="478"/>
          <ac:cxnSpMkLst>
            <pc:docMk/>
            <pc:sldMk cId="1692750310" sldId="2097"/>
            <ac:cxnSpMk id="14" creationId="{C8A370F9-FF83-1305-4A9E-4FCE5ED4DE87}"/>
          </ac:cxnSpMkLst>
        </pc:cxnChg>
        <pc:cxnChg chg="add mod">
          <ac:chgData name="Weiss, Marietta [Zukunft Altbau]" userId="97b11b8f-a76f-4920-b382-189fc8c9c45c" providerId="ADAL" clId="{20B36A1D-5127-4A20-B304-292D36F25A5A}" dt="2026-09-16T08:47:48.802" v="6460"/>
          <ac:cxnSpMkLst>
            <pc:docMk/>
            <pc:sldMk cId="1692750310" sldId="2097"/>
            <ac:cxnSpMk id="22" creationId="{050BA4CA-9EBC-5005-5379-BC7EEFD5E8F7}"/>
          </ac:cxnSpMkLst>
        </pc:cxnChg>
      </pc:sldChg>
      <pc:sldChg chg="addSp delSp modSp mod">
        <pc:chgData name="Weiss, Marietta [Zukunft Altbau]" userId="97b11b8f-a76f-4920-b382-189fc8c9c45c" providerId="ADAL" clId="{20B36A1D-5127-4A20-B304-292D36F25A5A}" dt="2026-09-16T08:47:55.235" v="6462"/>
        <pc:sldMkLst>
          <pc:docMk/>
          <pc:sldMk cId="1459523427" sldId="2098"/>
        </pc:sldMkLst>
        <pc:cxnChg chg="add mod">
          <ac:chgData name="Weiss, Marietta [Zukunft Altbau]" userId="97b11b8f-a76f-4920-b382-189fc8c9c45c" providerId="ADAL" clId="{20B36A1D-5127-4A20-B304-292D36F25A5A}" dt="2026-09-16T08:47:55.235" v="6462"/>
          <ac:cxnSpMkLst>
            <pc:docMk/>
            <pc:sldMk cId="1459523427" sldId="2098"/>
            <ac:cxnSpMk id="2" creationId="{E3D3C0E9-A21B-9B68-4AED-3F0FE979DB7D}"/>
          </ac:cxnSpMkLst>
        </pc:cxnChg>
        <pc:cxnChg chg="del">
          <ac:chgData name="Weiss, Marietta [Zukunft Altbau]" userId="97b11b8f-a76f-4920-b382-189fc8c9c45c" providerId="ADAL" clId="{20B36A1D-5127-4A20-B304-292D36F25A5A}" dt="2026-09-16T08:47:54.951" v="6461" actId="478"/>
          <ac:cxnSpMkLst>
            <pc:docMk/>
            <pc:sldMk cId="1459523427" sldId="2098"/>
            <ac:cxnSpMk id="14" creationId="{BE53029A-AE86-EF7F-DD49-D111616C2528}"/>
          </ac:cxnSpMkLst>
        </pc:cxnChg>
      </pc:sldChg>
      <pc:sldChg chg="addSp modSp mod modNotesTx">
        <pc:chgData name="Weiss, Marietta [Zukunft Altbau]" userId="97b11b8f-a76f-4920-b382-189fc8c9c45c" providerId="ADAL" clId="{20B36A1D-5127-4A20-B304-292D36F25A5A}" dt="2026-09-16T12:56:00.061" v="7300" actId="20577"/>
        <pc:sldMkLst>
          <pc:docMk/>
          <pc:sldMk cId="3743687314" sldId="2099"/>
        </pc:sldMkLst>
        <pc:spChg chg="mod">
          <ac:chgData name="Weiss, Marietta [Zukunft Altbau]" userId="97b11b8f-a76f-4920-b382-189fc8c9c45c" providerId="ADAL" clId="{20B36A1D-5127-4A20-B304-292D36F25A5A}" dt="2026-09-16T12:56:00.061" v="7300" actId="20577"/>
          <ac:spMkLst>
            <pc:docMk/>
            <pc:sldMk cId="3743687314" sldId="2099"/>
            <ac:spMk id="39" creationId="{EB80AD0C-2BF1-8CA9-F68B-FF47CD827239}"/>
          </ac:spMkLst>
        </pc:spChg>
      </pc:sldChg>
      <pc:sldChg chg="modSp mod">
        <pc:chgData name="Weiss, Marietta [Zukunft Altbau]" userId="97b11b8f-a76f-4920-b382-189fc8c9c45c" providerId="ADAL" clId="{20B36A1D-5127-4A20-B304-292D36F25A5A}" dt="2026-09-16T10:17:41.410" v="7024" actId="20577"/>
        <pc:sldMkLst>
          <pc:docMk/>
          <pc:sldMk cId="1315847189" sldId="2100"/>
        </pc:sldMkLst>
        <pc:spChg chg="mod">
          <ac:chgData name="Weiss, Marietta [Zukunft Altbau]" userId="97b11b8f-a76f-4920-b382-189fc8c9c45c" providerId="ADAL" clId="{20B36A1D-5127-4A20-B304-292D36F25A5A}" dt="2026-09-16T10:17:41.410" v="7024" actId="20577"/>
          <ac:spMkLst>
            <pc:docMk/>
            <pc:sldMk cId="1315847189" sldId="2100"/>
            <ac:spMk id="5" creationId="{CB7F2DF4-99D5-E4B2-FE84-04669E0B2942}"/>
          </ac:spMkLst>
        </pc:spChg>
        <pc:spChg chg="mod">
          <ac:chgData name="Weiss, Marietta [Zukunft Altbau]" userId="97b11b8f-a76f-4920-b382-189fc8c9c45c" providerId="ADAL" clId="{20B36A1D-5127-4A20-B304-292D36F25A5A}" dt="2026-09-15T12:26:48.398" v="4585" actId="20577"/>
          <ac:spMkLst>
            <pc:docMk/>
            <pc:sldMk cId="1315847189" sldId="2100"/>
            <ac:spMk id="39" creationId="{EDFD75DD-E998-4018-311F-394C35D36D5A}"/>
          </ac:spMkLst>
        </pc:spChg>
      </pc:sldChg>
      <pc:sldChg chg="addSp modSp mod modNotesTx">
        <pc:chgData name="Weiss, Marietta [Zukunft Altbau]" userId="97b11b8f-a76f-4920-b382-189fc8c9c45c" providerId="ADAL" clId="{20B36A1D-5127-4A20-B304-292D36F25A5A}" dt="2026-09-14T12:14:13.961" v="4359" actId="20577"/>
        <pc:sldMkLst>
          <pc:docMk/>
          <pc:sldMk cId="2951688246" sldId="2101"/>
        </pc:sldMkLst>
        <pc:spChg chg="mod">
          <ac:chgData name="Weiss, Marietta [Zukunft Altbau]" userId="97b11b8f-a76f-4920-b382-189fc8c9c45c" providerId="ADAL" clId="{20B36A1D-5127-4A20-B304-292D36F25A5A}" dt="2026-09-14T12:13:58.245" v="4354" actId="6549"/>
          <ac:spMkLst>
            <pc:docMk/>
            <pc:sldMk cId="2951688246" sldId="2101"/>
            <ac:spMk id="5" creationId="{D94EDF9E-33C1-18B4-30A6-9E627CE92E89}"/>
          </ac:spMkLst>
        </pc:spChg>
        <pc:spChg chg="mod">
          <ac:chgData name="Weiss, Marietta [Zukunft Altbau]" userId="97b11b8f-a76f-4920-b382-189fc8c9c45c" providerId="ADAL" clId="{20B36A1D-5127-4A20-B304-292D36F25A5A}" dt="2026-09-14T12:14:13.961" v="4359" actId="20577"/>
          <ac:spMkLst>
            <pc:docMk/>
            <pc:sldMk cId="2951688246" sldId="2101"/>
            <ac:spMk id="18" creationId="{9D1B0B9C-8BD6-5976-D8CB-8EBFA96D5F04}"/>
          </ac:spMkLst>
        </pc:spChg>
      </pc:sldChg>
      <pc:sldChg chg="modSp mod">
        <pc:chgData name="Weiss, Marietta [Zukunft Altbau]" userId="97b11b8f-a76f-4920-b382-189fc8c9c45c" providerId="ADAL" clId="{20B36A1D-5127-4A20-B304-292D36F25A5A}" dt="2026-09-16T10:20:12.205" v="7044" actId="20577"/>
        <pc:sldMkLst>
          <pc:docMk/>
          <pc:sldMk cId="1320924652" sldId="2102"/>
        </pc:sldMkLst>
        <pc:spChg chg="mod">
          <ac:chgData name="Weiss, Marietta [Zukunft Altbau]" userId="97b11b8f-a76f-4920-b382-189fc8c9c45c" providerId="ADAL" clId="{20B36A1D-5127-4A20-B304-292D36F25A5A}" dt="2026-09-10T07:56:27.942" v="549" actId="20577"/>
          <ac:spMkLst>
            <pc:docMk/>
            <pc:sldMk cId="1320924652" sldId="2102"/>
            <ac:spMk id="5" creationId="{0515FF0E-15AD-7898-50C2-A72A04B5C1E8}"/>
          </ac:spMkLst>
        </pc:spChg>
        <pc:spChg chg="mod">
          <ac:chgData name="Weiss, Marietta [Zukunft Altbau]" userId="97b11b8f-a76f-4920-b382-189fc8c9c45c" providerId="ADAL" clId="{20B36A1D-5127-4A20-B304-292D36F25A5A}" dt="2026-09-16T10:20:12.205" v="7044" actId="20577"/>
          <ac:spMkLst>
            <pc:docMk/>
            <pc:sldMk cId="1320924652" sldId="2102"/>
            <ac:spMk id="9" creationId="{7C9D45D2-E67F-9972-AC93-6DEA74B40FEF}"/>
          </ac:spMkLst>
        </pc:spChg>
        <pc:spChg chg="mod">
          <ac:chgData name="Weiss, Marietta [Zukunft Altbau]" userId="97b11b8f-a76f-4920-b382-189fc8c9c45c" providerId="ADAL" clId="{20B36A1D-5127-4A20-B304-292D36F25A5A}" dt="2026-09-10T07:55:48.377" v="540" actId="6549"/>
          <ac:spMkLst>
            <pc:docMk/>
            <pc:sldMk cId="1320924652" sldId="2102"/>
            <ac:spMk id="39" creationId="{708D3654-589A-2E1F-726A-33835DBDA70F}"/>
          </ac:spMkLst>
        </pc:spChg>
      </pc:sldChg>
      <pc:sldChg chg="modSp del mod modShow">
        <pc:chgData name="Weiss, Marietta [Zukunft Altbau]" userId="97b11b8f-a76f-4920-b382-189fc8c9c45c" providerId="ADAL" clId="{20B36A1D-5127-4A20-B304-292D36F25A5A}" dt="2026-09-15T12:29:14.907" v="4596" actId="47"/>
        <pc:sldMkLst>
          <pc:docMk/>
          <pc:sldMk cId="3477664256" sldId="2103"/>
        </pc:sldMkLst>
      </pc:sldChg>
      <pc:sldChg chg="del">
        <pc:chgData name="Weiss, Marietta [Zukunft Altbau]" userId="97b11b8f-a76f-4920-b382-189fc8c9c45c" providerId="ADAL" clId="{20B36A1D-5127-4A20-B304-292D36F25A5A}" dt="2026-09-15T12:47:40.364" v="4960" actId="47"/>
        <pc:sldMkLst>
          <pc:docMk/>
          <pc:sldMk cId="2334390878" sldId="2105"/>
        </pc:sldMkLst>
      </pc:sldChg>
      <pc:sldChg chg="del">
        <pc:chgData name="Weiss, Marietta [Zukunft Altbau]" userId="97b11b8f-a76f-4920-b382-189fc8c9c45c" providerId="ADAL" clId="{20B36A1D-5127-4A20-B304-292D36F25A5A}" dt="2026-09-15T12:47:41.214" v="4961" actId="47"/>
        <pc:sldMkLst>
          <pc:docMk/>
          <pc:sldMk cId="1981201064" sldId="2106"/>
        </pc:sldMkLst>
      </pc:sldChg>
      <pc:sldChg chg="addSp delSp modSp add mod">
        <pc:chgData name="Weiss, Marietta [Zukunft Altbau]" userId="97b11b8f-a76f-4920-b382-189fc8c9c45c" providerId="ADAL" clId="{20B36A1D-5127-4A20-B304-292D36F25A5A}" dt="2026-09-15T12:47:19.180" v="4953" actId="6549"/>
        <pc:sldMkLst>
          <pc:docMk/>
          <pc:sldMk cId="45679832" sldId="2109"/>
        </pc:sldMkLst>
        <pc:spChg chg="mod ord">
          <ac:chgData name="Weiss, Marietta [Zukunft Altbau]" userId="97b11b8f-a76f-4920-b382-189fc8c9c45c" providerId="ADAL" clId="{20B36A1D-5127-4A20-B304-292D36F25A5A}" dt="2026-09-10T09:24:46.497" v="2322" actId="13244"/>
          <ac:spMkLst>
            <pc:docMk/>
            <pc:sldMk cId="45679832" sldId="2109"/>
            <ac:spMk id="4" creationId="{D4EEF7B7-9B0B-4B14-5A0C-477D21E6585D}"/>
          </ac:spMkLst>
        </pc:spChg>
        <pc:spChg chg="mod">
          <ac:chgData name="Weiss, Marietta [Zukunft Altbau]" userId="97b11b8f-a76f-4920-b382-189fc8c9c45c" providerId="ADAL" clId="{20B36A1D-5127-4A20-B304-292D36F25A5A}" dt="2026-09-15T12:46:56.155" v="4945" actId="20577"/>
          <ac:spMkLst>
            <pc:docMk/>
            <pc:sldMk cId="45679832" sldId="2109"/>
            <ac:spMk id="16" creationId="{9719A297-7BAC-D8B9-0057-42404378249B}"/>
          </ac:spMkLst>
        </pc:spChg>
        <pc:spChg chg="mod">
          <ac:chgData name="Weiss, Marietta [Zukunft Altbau]" userId="97b11b8f-a76f-4920-b382-189fc8c9c45c" providerId="ADAL" clId="{20B36A1D-5127-4A20-B304-292D36F25A5A}" dt="2026-09-10T09:22:17.134" v="2237" actId="6549"/>
          <ac:spMkLst>
            <pc:docMk/>
            <pc:sldMk cId="45679832" sldId="2109"/>
            <ac:spMk id="20" creationId="{53359047-16F2-79D8-1CC0-488D0374FB59}"/>
          </ac:spMkLst>
        </pc:spChg>
        <pc:spChg chg="mod">
          <ac:chgData name="Weiss, Marietta [Zukunft Altbau]" userId="97b11b8f-a76f-4920-b382-189fc8c9c45c" providerId="ADAL" clId="{20B36A1D-5127-4A20-B304-292D36F25A5A}" dt="2026-09-15T12:47:19.180" v="4953" actId="6549"/>
          <ac:spMkLst>
            <pc:docMk/>
            <pc:sldMk cId="45679832" sldId="2109"/>
            <ac:spMk id="21" creationId="{689BCFAC-D0BD-5F02-D79C-59EA4BA72AC5}"/>
          </ac:spMkLst>
        </pc:spChg>
        <pc:spChg chg="ord">
          <ac:chgData name="Weiss, Marietta [Zukunft Altbau]" userId="97b11b8f-a76f-4920-b382-189fc8c9c45c" providerId="ADAL" clId="{20B36A1D-5127-4A20-B304-292D36F25A5A}" dt="2026-09-10T09:24:43.933" v="2321" actId="13244"/>
          <ac:spMkLst>
            <pc:docMk/>
            <pc:sldMk cId="45679832" sldId="2109"/>
            <ac:spMk id="23" creationId="{E81354C1-802D-3FA9-E959-C27385CA036A}"/>
          </ac:spMkLst>
        </pc:spChg>
        <pc:spChg chg="ord">
          <ac:chgData name="Weiss, Marietta [Zukunft Altbau]" userId="97b11b8f-a76f-4920-b382-189fc8c9c45c" providerId="ADAL" clId="{20B36A1D-5127-4A20-B304-292D36F25A5A}" dt="2026-09-10T09:24:52.252" v="2323" actId="13244"/>
          <ac:spMkLst>
            <pc:docMk/>
            <pc:sldMk cId="45679832" sldId="2109"/>
            <ac:spMk id="25" creationId="{B02D8189-6031-6707-9FD5-0B917C8DE7CD}"/>
          </ac:spMkLst>
        </pc:spChg>
        <pc:spChg chg="mod">
          <ac:chgData name="Weiss, Marietta [Zukunft Altbau]" userId="97b11b8f-a76f-4920-b382-189fc8c9c45c" providerId="ADAL" clId="{20B36A1D-5127-4A20-B304-292D36F25A5A}" dt="2026-09-10T09:22:27.437" v="2250" actId="20577"/>
          <ac:spMkLst>
            <pc:docMk/>
            <pc:sldMk cId="45679832" sldId="2109"/>
            <ac:spMk id="33" creationId="{D80319FD-4AE3-780F-1EC2-4BB1A3653D8D}"/>
          </ac:spMkLst>
        </pc:spChg>
        <pc:spChg chg="mod ord">
          <ac:chgData name="Weiss, Marietta [Zukunft Altbau]" userId="97b11b8f-a76f-4920-b382-189fc8c9c45c" providerId="ADAL" clId="{20B36A1D-5127-4A20-B304-292D36F25A5A}" dt="2026-09-10T09:24:39.167" v="2320" actId="13244"/>
          <ac:spMkLst>
            <pc:docMk/>
            <pc:sldMk cId="45679832" sldId="2109"/>
            <ac:spMk id="35" creationId="{9B14B4E6-4C5B-F427-B1BF-54AD24C7DB10}"/>
          </ac:spMkLst>
        </pc:spChg>
        <pc:spChg chg="mod">
          <ac:chgData name="Weiss, Marietta [Zukunft Altbau]" userId="97b11b8f-a76f-4920-b382-189fc8c9c45c" providerId="ADAL" clId="{20B36A1D-5127-4A20-B304-292D36F25A5A}" dt="2026-09-10T09:22:39.632" v="2253" actId="20577"/>
          <ac:spMkLst>
            <pc:docMk/>
            <pc:sldMk cId="45679832" sldId="2109"/>
            <ac:spMk id="39" creationId="{C3BBB6AC-9ECA-3D54-A611-9428900250DB}"/>
          </ac:spMkLst>
        </pc:spChg>
        <pc:picChg chg="add mod">
          <ac:chgData name="Weiss, Marietta [Zukunft Altbau]" userId="97b11b8f-a76f-4920-b382-189fc8c9c45c" providerId="ADAL" clId="{20B36A1D-5127-4A20-B304-292D36F25A5A}" dt="2026-09-10T09:20:12.265" v="2184" actId="1076"/>
          <ac:picMkLst>
            <pc:docMk/>
            <pc:sldMk cId="45679832" sldId="2109"/>
            <ac:picMk id="6" creationId="{23FE09F1-C399-2666-B08C-36BC131AB64A}"/>
          </ac:picMkLst>
        </pc:picChg>
        <pc:picChg chg="mod">
          <ac:chgData name="Weiss, Marietta [Zukunft Altbau]" userId="97b11b8f-a76f-4920-b382-189fc8c9c45c" providerId="ADAL" clId="{20B36A1D-5127-4A20-B304-292D36F25A5A}" dt="2026-09-10T09:20:07.628" v="2182" actId="1076"/>
          <ac:picMkLst>
            <pc:docMk/>
            <pc:sldMk cId="45679832" sldId="2109"/>
            <ac:picMk id="29" creationId="{875A2288-C9CC-B2BB-A245-4357FEEC3B70}"/>
          </ac:picMkLst>
        </pc:picChg>
      </pc:sldChg>
      <pc:sldChg chg="del">
        <pc:chgData name="Weiss, Marietta [Zukunft Altbau]" userId="97b11b8f-a76f-4920-b382-189fc8c9c45c" providerId="ADAL" clId="{20B36A1D-5127-4A20-B304-292D36F25A5A}" dt="2026-09-15T12:29:14.907" v="4596" actId="47"/>
        <pc:sldMkLst>
          <pc:docMk/>
          <pc:sldMk cId="1148734887" sldId="2111"/>
        </pc:sldMkLst>
      </pc:sldChg>
      <pc:sldChg chg="del">
        <pc:chgData name="Weiss, Marietta [Zukunft Altbau]" userId="97b11b8f-a76f-4920-b382-189fc8c9c45c" providerId="ADAL" clId="{20B36A1D-5127-4A20-B304-292D36F25A5A}" dt="2026-09-15T12:58:56.542" v="5253" actId="47"/>
        <pc:sldMkLst>
          <pc:docMk/>
          <pc:sldMk cId="471997926" sldId="2112"/>
        </pc:sldMkLst>
      </pc:sldChg>
      <pc:sldChg chg="addSp delSp modSp del mod">
        <pc:chgData name="Weiss, Marietta [Zukunft Altbau]" userId="97b11b8f-a76f-4920-b382-189fc8c9c45c" providerId="ADAL" clId="{20B36A1D-5127-4A20-B304-292D36F25A5A}" dt="2026-09-15T12:55:19.251" v="4973" actId="47"/>
        <pc:sldMkLst>
          <pc:docMk/>
          <pc:sldMk cId="1079729696" sldId="2113"/>
        </pc:sldMkLst>
      </pc:sldChg>
      <pc:sldChg chg="modSp add mod">
        <pc:chgData name="Weiss, Marietta [Zukunft Altbau]" userId="97b11b8f-a76f-4920-b382-189fc8c9c45c" providerId="ADAL" clId="{20B36A1D-5127-4A20-B304-292D36F25A5A}" dt="2026-09-11T06:31:01.829" v="2809"/>
        <pc:sldMkLst>
          <pc:docMk/>
          <pc:sldMk cId="3608567889" sldId="2114"/>
        </pc:sldMkLst>
        <pc:spChg chg="mod">
          <ac:chgData name="Weiss, Marietta [Zukunft Altbau]" userId="97b11b8f-a76f-4920-b382-189fc8c9c45c" providerId="ADAL" clId="{20B36A1D-5127-4A20-B304-292D36F25A5A}" dt="2026-09-11T06:31:01.829" v="2809"/>
          <ac:spMkLst>
            <pc:docMk/>
            <pc:sldMk cId="3608567889" sldId="2114"/>
            <ac:spMk id="3" creationId="{E2F590D2-995B-50F1-CC92-0750FF01FF20}"/>
          </ac:spMkLst>
        </pc:spChg>
      </pc:sldChg>
      <pc:sldChg chg="addSp delSp modSp add mod">
        <pc:chgData name="Weiss, Marietta [Zukunft Altbau]" userId="97b11b8f-a76f-4920-b382-189fc8c9c45c" providerId="ADAL" clId="{20B36A1D-5127-4A20-B304-292D36F25A5A}" dt="2026-09-16T13:00:48.830" v="7303" actId="20577"/>
        <pc:sldMkLst>
          <pc:docMk/>
          <pc:sldMk cId="730877563" sldId="2115"/>
        </pc:sldMkLst>
        <pc:spChg chg="del">
          <ac:chgData name="Weiss, Marietta [Zukunft Altbau]" userId="97b11b8f-a76f-4920-b382-189fc8c9c45c" providerId="ADAL" clId="{20B36A1D-5127-4A20-B304-292D36F25A5A}" dt="2026-09-16T08:45:10.497" v="6397" actId="478"/>
          <ac:spMkLst>
            <pc:docMk/>
            <pc:sldMk cId="730877563" sldId="2115"/>
            <ac:spMk id="2" creationId="{D36F3696-0D7B-4843-BF1F-B3EA6F112C41}"/>
          </ac:spMkLst>
        </pc:spChg>
        <pc:spChg chg="ord">
          <ac:chgData name="Weiss, Marietta [Zukunft Altbau]" userId="97b11b8f-a76f-4920-b382-189fc8c9c45c" providerId="ADAL" clId="{20B36A1D-5127-4A20-B304-292D36F25A5A}" dt="2026-09-16T10:02:31.853" v="6515" actId="13244"/>
          <ac:spMkLst>
            <pc:docMk/>
            <pc:sldMk cId="730877563" sldId="2115"/>
            <ac:spMk id="3" creationId="{396352A0-869C-49A8-CF87-B571831E7A89}"/>
          </ac:spMkLst>
        </pc:spChg>
        <pc:spChg chg="del mod">
          <ac:chgData name="Weiss, Marietta [Zukunft Altbau]" userId="97b11b8f-a76f-4920-b382-189fc8c9c45c" providerId="ADAL" clId="{20B36A1D-5127-4A20-B304-292D36F25A5A}" dt="2026-09-16T08:48:11.408" v="6463" actId="478"/>
          <ac:spMkLst>
            <pc:docMk/>
            <pc:sldMk cId="730877563" sldId="2115"/>
            <ac:spMk id="4" creationId="{9B646288-37C2-A1BF-F8B5-566DD612E2EE}"/>
          </ac:spMkLst>
        </pc:spChg>
        <pc:spChg chg="add mod">
          <ac:chgData name="Weiss, Marietta [Zukunft Altbau]" userId="97b11b8f-a76f-4920-b382-189fc8c9c45c" providerId="ADAL" clId="{20B36A1D-5127-4A20-B304-292D36F25A5A}" dt="2026-09-16T08:46:05.639" v="6429" actId="1035"/>
          <ac:spMkLst>
            <pc:docMk/>
            <pc:sldMk cId="730877563" sldId="2115"/>
            <ac:spMk id="5" creationId="{CBDB869B-D013-3803-5A34-6102453201F3}"/>
          </ac:spMkLst>
        </pc:spChg>
        <pc:spChg chg="del">
          <ac:chgData name="Weiss, Marietta [Zukunft Altbau]" userId="97b11b8f-a76f-4920-b382-189fc8c9c45c" providerId="ADAL" clId="{20B36A1D-5127-4A20-B304-292D36F25A5A}" dt="2026-09-15T12:35:18.871" v="4606" actId="478"/>
          <ac:spMkLst>
            <pc:docMk/>
            <pc:sldMk cId="730877563" sldId="2115"/>
            <ac:spMk id="6" creationId="{BB358F51-53E3-ED54-D758-6B5CF56B898E}"/>
          </ac:spMkLst>
        </pc:spChg>
        <pc:spChg chg="mod">
          <ac:chgData name="Weiss, Marietta [Zukunft Altbau]" userId="97b11b8f-a76f-4920-b382-189fc8c9c45c" providerId="ADAL" clId="{20B36A1D-5127-4A20-B304-292D36F25A5A}" dt="2026-09-16T08:48:38.910" v="6469" actId="13926"/>
          <ac:spMkLst>
            <pc:docMk/>
            <pc:sldMk cId="730877563" sldId="2115"/>
            <ac:spMk id="8" creationId="{DD7DB9E8-4B20-497E-9916-0F673B198231}"/>
          </ac:spMkLst>
        </pc:spChg>
        <pc:spChg chg="add del mod">
          <ac:chgData name="Weiss, Marietta [Zukunft Altbau]" userId="97b11b8f-a76f-4920-b382-189fc8c9c45c" providerId="ADAL" clId="{20B36A1D-5127-4A20-B304-292D36F25A5A}" dt="2026-09-16T06:58:32.452" v="6369" actId="478"/>
          <ac:spMkLst>
            <pc:docMk/>
            <pc:sldMk cId="730877563" sldId="2115"/>
            <ac:spMk id="9" creationId="{3331A4BF-38B2-1BCD-37B5-662021BC9E06}"/>
          </ac:spMkLst>
        </pc:spChg>
        <pc:spChg chg="add mod">
          <ac:chgData name="Weiss, Marietta [Zukunft Altbau]" userId="97b11b8f-a76f-4920-b382-189fc8c9c45c" providerId="ADAL" clId="{20B36A1D-5127-4A20-B304-292D36F25A5A}" dt="2026-09-16T08:46:05.639" v="6429" actId="1035"/>
          <ac:spMkLst>
            <pc:docMk/>
            <pc:sldMk cId="730877563" sldId="2115"/>
            <ac:spMk id="10" creationId="{DFCED193-3EEC-0EAF-D7F4-5AC4C2D938B8}"/>
          </ac:spMkLst>
        </pc:spChg>
        <pc:spChg chg="add mod">
          <ac:chgData name="Weiss, Marietta [Zukunft Altbau]" userId="97b11b8f-a76f-4920-b382-189fc8c9c45c" providerId="ADAL" clId="{20B36A1D-5127-4A20-B304-292D36F25A5A}" dt="2026-09-16T06:58:29.190" v="6368" actId="1076"/>
          <ac:spMkLst>
            <pc:docMk/>
            <pc:sldMk cId="730877563" sldId="2115"/>
            <ac:spMk id="11" creationId="{9D3EE4D3-BAED-F263-3FA3-4810913F383D}"/>
          </ac:spMkLst>
        </pc:spChg>
        <pc:spChg chg="ord">
          <ac:chgData name="Weiss, Marietta [Zukunft Altbau]" userId="97b11b8f-a76f-4920-b382-189fc8c9c45c" providerId="ADAL" clId="{20B36A1D-5127-4A20-B304-292D36F25A5A}" dt="2026-09-16T10:02:33.445" v="6516" actId="13244"/>
          <ac:spMkLst>
            <pc:docMk/>
            <pc:sldMk cId="730877563" sldId="2115"/>
            <ac:spMk id="12" creationId="{FE598A99-C4BB-19E7-EE00-B07A5F7F8021}"/>
          </ac:spMkLst>
        </pc:spChg>
        <pc:spChg chg="add mod">
          <ac:chgData name="Weiss, Marietta [Zukunft Altbau]" userId="97b11b8f-a76f-4920-b382-189fc8c9c45c" providerId="ADAL" clId="{20B36A1D-5127-4A20-B304-292D36F25A5A}" dt="2026-09-16T10:20:35.332" v="7045" actId="20577"/>
          <ac:spMkLst>
            <pc:docMk/>
            <pc:sldMk cId="730877563" sldId="2115"/>
            <ac:spMk id="16" creationId="{3B02E64A-3719-3221-3EBB-5F0865EF9B51}"/>
          </ac:spMkLst>
        </pc:spChg>
        <pc:spChg chg="add mod">
          <ac:chgData name="Weiss, Marietta [Zukunft Altbau]" userId="97b11b8f-a76f-4920-b382-189fc8c9c45c" providerId="ADAL" clId="{20B36A1D-5127-4A20-B304-292D36F25A5A}" dt="2026-09-16T08:45:58.946" v="6421" actId="14100"/>
          <ac:spMkLst>
            <pc:docMk/>
            <pc:sldMk cId="730877563" sldId="2115"/>
            <ac:spMk id="18" creationId="{6C759F33-F4B5-2ECF-A144-C14DCA17BE48}"/>
          </ac:spMkLst>
        </pc:spChg>
        <pc:spChg chg="add mod">
          <ac:chgData name="Weiss, Marietta [Zukunft Altbau]" userId="97b11b8f-a76f-4920-b382-189fc8c9c45c" providerId="ADAL" clId="{20B36A1D-5127-4A20-B304-292D36F25A5A}" dt="2026-09-16T08:45:55.521" v="6420" actId="1036"/>
          <ac:spMkLst>
            <pc:docMk/>
            <pc:sldMk cId="730877563" sldId="2115"/>
            <ac:spMk id="26" creationId="{94D3D6CA-71F9-EE2C-D95A-E16CF96D9DB0}"/>
          </ac:spMkLst>
        </pc:spChg>
        <pc:spChg chg="add mod">
          <ac:chgData name="Weiss, Marietta [Zukunft Altbau]" userId="97b11b8f-a76f-4920-b382-189fc8c9c45c" providerId="ADAL" clId="{20B36A1D-5127-4A20-B304-292D36F25A5A}" dt="2026-09-16T08:45:55.521" v="6420" actId="1036"/>
          <ac:spMkLst>
            <pc:docMk/>
            <pc:sldMk cId="730877563" sldId="2115"/>
            <ac:spMk id="28" creationId="{7820A2CE-F1B6-AC98-9C34-3B5F8762E2EB}"/>
          </ac:spMkLst>
        </pc:spChg>
        <pc:spChg chg="add mod">
          <ac:chgData name="Weiss, Marietta [Zukunft Altbau]" userId="97b11b8f-a76f-4920-b382-189fc8c9c45c" providerId="ADAL" clId="{20B36A1D-5127-4A20-B304-292D36F25A5A}" dt="2026-09-16T08:45:55.521" v="6420" actId="1036"/>
          <ac:spMkLst>
            <pc:docMk/>
            <pc:sldMk cId="730877563" sldId="2115"/>
            <ac:spMk id="30" creationId="{FE036FE5-FC54-C4A0-1EBD-7CBD1ADCBA62}"/>
          </ac:spMkLst>
        </pc:spChg>
        <pc:spChg chg="add mod">
          <ac:chgData name="Weiss, Marietta [Zukunft Altbau]" userId="97b11b8f-a76f-4920-b382-189fc8c9c45c" providerId="ADAL" clId="{20B36A1D-5127-4A20-B304-292D36F25A5A}" dt="2026-09-16T08:45:55.521" v="6420" actId="1036"/>
          <ac:spMkLst>
            <pc:docMk/>
            <pc:sldMk cId="730877563" sldId="2115"/>
            <ac:spMk id="32" creationId="{A2338345-4DFF-0A19-CD35-F94833E3152F}"/>
          </ac:spMkLst>
        </pc:spChg>
        <pc:spChg chg="add mod">
          <ac:chgData name="Weiss, Marietta [Zukunft Altbau]" userId="97b11b8f-a76f-4920-b382-189fc8c9c45c" providerId="ADAL" clId="{20B36A1D-5127-4A20-B304-292D36F25A5A}" dt="2026-09-16T08:45:55.521" v="6420" actId="1036"/>
          <ac:spMkLst>
            <pc:docMk/>
            <pc:sldMk cId="730877563" sldId="2115"/>
            <ac:spMk id="34" creationId="{1E8EC668-18E7-FE0B-E99B-6A1A30B478DA}"/>
          </ac:spMkLst>
        </pc:spChg>
        <pc:spChg chg="add mod">
          <ac:chgData name="Weiss, Marietta [Zukunft Altbau]" userId="97b11b8f-a76f-4920-b382-189fc8c9c45c" providerId="ADAL" clId="{20B36A1D-5127-4A20-B304-292D36F25A5A}" dt="2026-09-16T08:45:55.521" v="6420" actId="1036"/>
          <ac:spMkLst>
            <pc:docMk/>
            <pc:sldMk cId="730877563" sldId="2115"/>
            <ac:spMk id="36" creationId="{D7127972-83AE-859C-C25F-81F047AFC88B}"/>
          </ac:spMkLst>
        </pc:spChg>
        <pc:spChg chg="add del mod">
          <ac:chgData name="Weiss, Marietta [Zukunft Altbau]" userId="97b11b8f-a76f-4920-b382-189fc8c9c45c" providerId="ADAL" clId="{20B36A1D-5127-4A20-B304-292D36F25A5A}" dt="2026-09-16T08:45:51.119" v="6407" actId="1076"/>
          <ac:spMkLst>
            <pc:docMk/>
            <pc:sldMk cId="730877563" sldId="2115"/>
            <ac:spMk id="38" creationId="{EF1CB11E-B4A8-DBE7-5FD3-53F674D414AB}"/>
          </ac:spMkLst>
        </pc:spChg>
        <pc:spChg chg="add del mod">
          <ac:chgData name="Weiss, Marietta [Zukunft Altbau]" userId="97b11b8f-a76f-4920-b382-189fc8c9c45c" providerId="ADAL" clId="{20B36A1D-5127-4A20-B304-292D36F25A5A}" dt="2026-09-16T06:55:13.382" v="5942" actId="478"/>
          <ac:spMkLst>
            <pc:docMk/>
            <pc:sldMk cId="730877563" sldId="2115"/>
            <ac:spMk id="40" creationId="{BB24A20A-BD18-4119-20C8-D14442C54984}"/>
          </ac:spMkLst>
        </pc:spChg>
        <pc:spChg chg="add del mod">
          <ac:chgData name="Weiss, Marietta [Zukunft Altbau]" userId="97b11b8f-a76f-4920-b382-189fc8c9c45c" providerId="ADAL" clId="{20B36A1D-5127-4A20-B304-292D36F25A5A}" dt="2026-09-16T06:56:34.914" v="6036" actId="478"/>
          <ac:spMkLst>
            <pc:docMk/>
            <pc:sldMk cId="730877563" sldId="2115"/>
            <ac:spMk id="41" creationId="{29A22581-BC5E-004C-1120-0A2A2A180BA5}"/>
          </ac:spMkLst>
        </pc:spChg>
        <pc:spChg chg="add del mod">
          <ac:chgData name="Weiss, Marietta [Zukunft Altbau]" userId="97b11b8f-a76f-4920-b382-189fc8c9c45c" providerId="ADAL" clId="{20B36A1D-5127-4A20-B304-292D36F25A5A}" dt="2026-09-16T06:56:37.902" v="6038" actId="478"/>
          <ac:spMkLst>
            <pc:docMk/>
            <pc:sldMk cId="730877563" sldId="2115"/>
            <ac:spMk id="42" creationId="{C19769CB-9D8E-9942-4906-FB1160906A8F}"/>
          </ac:spMkLst>
        </pc:spChg>
        <pc:spChg chg="add del mod">
          <ac:chgData name="Weiss, Marietta [Zukunft Altbau]" userId="97b11b8f-a76f-4920-b382-189fc8c9c45c" providerId="ADAL" clId="{20B36A1D-5127-4A20-B304-292D36F25A5A}" dt="2026-09-16T06:56:34.292" v="6035" actId="478"/>
          <ac:spMkLst>
            <pc:docMk/>
            <pc:sldMk cId="730877563" sldId="2115"/>
            <ac:spMk id="43" creationId="{4F476030-EC08-EAEC-6F25-F5AEF750282C}"/>
          </ac:spMkLst>
        </pc:spChg>
        <pc:spChg chg="add del mod">
          <ac:chgData name="Weiss, Marietta [Zukunft Altbau]" userId="97b11b8f-a76f-4920-b382-189fc8c9c45c" providerId="ADAL" clId="{20B36A1D-5127-4A20-B304-292D36F25A5A}" dt="2026-09-16T06:56:36.527" v="6037" actId="478"/>
          <ac:spMkLst>
            <pc:docMk/>
            <pc:sldMk cId="730877563" sldId="2115"/>
            <ac:spMk id="44" creationId="{401D571C-3060-B7DD-CFF6-8DF36E780F67}"/>
          </ac:spMkLst>
        </pc:spChg>
        <pc:spChg chg="add del mod">
          <ac:chgData name="Weiss, Marietta [Zukunft Altbau]" userId="97b11b8f-a76f-4920-b382-189fc8c9c45c" providerId="ADAL" clId="{20B36A1D-5127-4A20-B304-292D36F25A5A}" dt="2026-09-16T06:56:40.181" v="6039" actId="478"/>
          <ac:spMkLst>
            <pc:docMk/>
            <pc:sldMk cId="730877563" sldId="2115"/>
            <ac:spMk id="45" creationId="{C8246AF4-8B2C-D5A5-5BA2-DA488014BCD2}"/>
          </ac:spMkLst>
        </pc:spChg>
        <pc:spChg chg="add del mod">
          <ac:chgData name="Weiss, Marietta [Zukunft Altbau]" userId="97b11b8f-a76f-4920-b382-189fc8c9c45c" providerId="ADAL" clId="{20B36A1D-5127-4A20-B304-292D36F25A5A}" dt="2026-09-16T06:56:28.461" v="6030" actId="478"/>
          <ac:spMkLst>
            <pc:docMk/>
            <pc:sldMk cId="730877563" sldId="2115"/>
            <ac:spMk id="46" creationId="{B873E393-F602-9449-48A3-1267DB506EBE}"/>
          </ac:spMkLst>
        </pc:spChg>
        <pc:spChg chg="add del mod">
          <ac:chgData name="Weiss, Marietta [Zukunft Altbau]" userId="97b11b8f-a76f-4920-b382-189fc8c9c45c" providerId="ADAL" clId="{20B36A1D-5127-4A20-B304-292D36F25A5A}" dt="2026-09-16T06:56:41.429" v="6040" actId="478"/>
          <ac:spMkLst>
            <pc:docMk/>
            <pc:sldMk cId="730877563" sldId="2115"/>
            <ac:spMk id="47" creationId="{EA1A9DC8-4172-1BE8-7881-30FE23211680}"/>
          </ac:spMkLst>
        </pc:spChg>
        <pc:spChg chg="add del mod">
          <ac:chgData name="Weiss, Marietta [Zukunft Altbau]" userId="97b11b8f-a76f-4920-b382-189fc8c9c45c" providerId="ADAL" clId="{20B36A1D-5127-4A20-B304-292D36F25A5A}" dt="2026-09-16T06:56:33.111" v="6034" actId="478"/>
          <ac:spMkLst>
            <pc:docMk/>
            <pc:sldMk cId="730877563" sldId="2115"/>
            <ac:spMk id="48" creationId="{E8F7046F-744D-E345-0A64-E453FEDB32B0}"/>
          </ac:spMkLst>
        </pc:spChg>
        <pc:spChg chg="add mod">
          <ac:chgData name="Weiss, Marietta [Zukunft Altbau]" userId="97b11b8f-a76f-4920-b382-189fc8c9c45c" providerId="ADAL" clId="{20B36A1D-5127-4A20-B304-292D36F25A5A}" dt="2026-09-16T13:00:48.830" v="7303" actId="20577"/>
          <ac:spMkLst>
            <pc:docMk/>
            <pc:sldMk cId="730877563" sldId="2115"/>
            <ac:spMk id="51" creationId="{C2AB16B6-70BD-C418-4E37-1050FE0B59A7}"/>
          </ac:spMkLst>
        </pc:spChg>
        <pc:spChg chg="del">
          <ac:chgData name="Weiss, Marietta [Zukunft Altbau]" userId="97b11b8f-a76f-4920-b382-189fc8c9c45c" providerId="ADAL" clId="{20B36A1D-5127-4A20-B304-292D36F25A5A}" dt="2026-09-15T12:35:18.871" v="4606" actId="478"/>
          <ac:spMkLst>
            <pc:docMk/>
            <pc:sldMk cId="730877563" sldId="2115"/>
            <ac:spMk id="54" creationId="{3993BA63-7256-CC4D-2751-9301FBE7D451}"/>
          </ac:spMkLst>
        </pc:spChg>
        <pc:spChg chg="del">
          <ac:chgData name="Weiss, Marietta [Zukunft Altbau]" userId="97b11b8f-a76f-4920-b382-189fc8c9c45c" providerId="ADAL" clId="{20B36A1D-5127-4A20-B304-292D36F25A5A}" dt="2026-09-15T12:35:18.871" v="4606" actId="478"/>
          <ac:spMkLst>
            <pc:docMk/>
            <pc:sldMk cId="730877563" sldId="2115"/>
            <ac:spMk id="57" creationId="{EAD0072D-9E6B-8179-C1E9-F1818C1307E9}"/>
          </ac:spMkLst>
        </pc:spChg>
        <pc:spChg chg="del">
          <ac:chgData name="Weiss, Marietta [Zukunft Altbau]" userId="97b11b8f-a76f-4920-b382-189fc8c9c45c" providerId="ADAL" clId="{20B36A1D-5127-4A20-B304-292D36F25A5A}" dt="2026-09-15T12:35:18.871" v="4606" actId="478"/>
          <ac:spMkLst>
            <pc:docMk/>
            <pc:sldMk cId="730877563" sldId="2115"/>
            <ac:spMk id="84" creationId="{0569BB38-F523-BEC7-4DB6-D6DD0B6CA494}"/>
          </ac:spMkLst>
        </pc:spChg>
        <pc:spChg chg="del">
          <ac:chgData name="Weiss, Marietta [Zukunft Altbau]" userId="97b11b8f-a76f-4920-b382-189fc8c9c45c" providerId="ADAL" clId="{20B36A1D-5127-4A20-B304-292D36F25A5A}" dt="2026-09-15T12:35:20.371" v="4607" actId="478"/>
          <ac:spMkLst>
            <pc:docMk/>
            <pc:sldMk cId="730877563" sldId="2115"/>
            <ac:spMk id="92" creationId="{1AC81D6F-4C6F-0823-A5FF-E00736CB553E}"/>
          </ac:spMkLst>
        </pc:spChg>
        <pc:spChg chg="del">
          <ac:chgData name="Weiss, Marietta [Zukunft Altbau]" userId="97b11b8f-a76f-4920-b382-189fc8c9c45c" providerId="ADAL" clId="{20B36A1D-5127-4A20-B304-292D36F25A5A}" dt="2026-09-15T12:35:18.871" v="4606" actId="478"/>
          <ac:spMkLst>
            <pc:docMk/>
            <pc:sldMk cId="730877563" sldId="2115"/>
            <ac:spMk id="99" creationId="{0B3A4079-F2B7-2596-691B-2BAF1270F1AD}"/>
          </ac:spMkLst>
        </pc:spChg>
        <pc:spChg chg="del">
          <ac:chgData name="Weiss, Marietta [Zukunft Altbau]" userId="97b11b8f-a76f-4920-b382-189fc8c9c45c" providerId="ADAL" clId="{20B36A1D-5127-4A20-B304-292D36F25A5A}" dt="2026-09-15T12:35:18.871" v="4606" actId="478"/>
          <ac:spMkLst>
            <pc:docMk/>
            <pc:sldMk cId="730877563" sldId="2115"/>
            <ac:spMk id="103" creationId="{FC18AC93-5DFF-D69F-DBA2-E86D498C71C5}"/>
          </ac:spMkLst>
        </pc:spChg>
        <pc:spChg chg="del">
          <ac:chgData name="Weiss, Marietta [Zukunft Altbau]" userId="97b11b8f-a76f-4920-b382-189fc8c9c45c" providerId="ADAL" clId="{20B36A1D-5127-4A20-B304-292D36F25A5A}" dt="2026-09-15T12:35:18.871" v="4606" actId="478"/>
          <ac:spMkLst>
            <pc:docMk/>
            <pc:sldMk cId="730877563" sldId="2115"/>
            <ac:spMk id="113" creationId="{80C9BC0C-B58A-FA79-D004-5D05A86DB679}"/>
          </ac:spMkLst>
        </pc:spChg>
        <pc:spChg chg="del">
          <ac:chgData name="Weiss, Marietta [Zukunft Altbau]" userId="97b11b8f-a76f-4920-b382-189fc8c9c45c" providerId="ADAL" clId="{20B36A1D-5127-4A20-B304-292D36F25A5A}" dt="2026-09-15T12:35:18.871" v="4606" actId="478"/>
          <ac:spMkLst>
            <pc:docMk/>
            <pc:sldMk cId="730877563" sldId="2115"/>
            <ac:spMk id="121" creationId="{B8D7497A-0168-E7BB-D091-B65A14406A2B}"/>
          </ac:spMkLst>
        </pc:spChg>
        <pc:spChg chg="del">
          <ac:chgData name="Weiss, Marietta [Zukunft Altbau]" userId="97b11b8f-a76f-4920-b382-189fc8c9c45c" providerId="ADAL" clId="{20B36A1D-5127-4A20-B304-292D36F25A5A}" dt="2026-09-15T12:35:18.871" v="4606" actId="478"/>
          <ac:spMkLst>
            <pc:docMk/>
            <pc:sldMk cId="730877563" sldId="2115"/>
            <ac:spMk id="125" creationId="{B7EBBAD3-FA87-1454-A39C-8456CA294A79}"/>
          </ac:spMkLst>
        </pc:spChg>
        <pc:spChg chg="del">
          <ac:chgData name="Weiss, Marietta [Zukunft Altbau]" userId="97b11b8f-a76f-4920-b382-189fc8c9c45c" providerId="ADAL" clId="{20B36A1D-5127-4A20-B304-292D36F25A5A}" dt="2026-09-15T12:35:18.871" v="4606" actId="478"/>
          <ac:spMkLst>
            <pc:docMk/>
            <pc:sldMk cId="730877563" sldId="2115"/>
            <ac:spMk id="129" creationId="{84491889-8BD7-DF73-9B2A-70B7C12441A0}"/>
          </ac:spMkLst>
        </pc:spChg>
        <pc:picChg chg="add del mod modCrop">
          <ac:chgData name="Weiss, Marietta [Zukunft Altbau]" userId="97b11b8f-a76f-4920-b382-189fc8c9c45c" providerId="ADAL" clId="{20B36A1D-5127-4A20-B304-292D36F25A5A}" dt="2026-09-16T06:58:23.790" v="6367" actId="478"/>
          <ac:picMkLst>
            <pc:docMk/>
            <pc:sldMk cId="730877563" sldId="2115"/>
            <ac:picMk id="4" creationId="{D0F1FB8A-AC22-314E-7476-E712DD5026AA}"/>
          </ac:picMkLst>
        </pc:picChg>
        <pc:picChg chg="del">
          <ac:chgData name="Weiss, Marietta [Zukunft Altbau]" userId="97b11b8f-a76f-4920-b382-189fc8c9c45c" providerId="ADAL" clId="{20B36A1D-5127-4A20-B304-292D36F25A5A}" dt="2026-09-15T12:35:16.930" v="4605" actId="478"/>
          <ac:picMkLst>
            <pc:docMk/>
            <pc:sldMk cId="730877563" sldId="2115"/>
            <ac:picMk id="15" creationId="{A6C5E052-BC0E-4A7D-0946-5A5052030168}"/>
          </ac:picMkLst>
        </pc:picChg>
        <pc:picChg chg="add del mod">
          <ac:chgData name="Weiss, Marietta [Zukunft Altbau]" userId="97b11b8f-a76f-4920-b382-189fc8c9c45c" providerId="ADAL" clId="{20B36A1D-5127-4A20-B304-292D36F25A5A}" dt="2026-09-16T08:46:18.688" v="6439" actId="478"/>
          <ac:picMkLst>
            <pc:docMk/>
            <pc:sldMk cId="730877563" sldId="2115"/>
            <ac:picMk id="20" creationId="{2F4743E6-1DB2-0531-083C-FD54D000A0AE}"/>
          </ac:picMkLst>
        </pc:picChg>
        <pc:picChg chg="add mod">
          <ac:chgData name="Weiss, Marietta [Zukunft Altbau]" userId="97b11b8f-a76f-4920-b382-189fc8c9c45c" providerId="ADAL" clId="{20B36A1D-5127-4A20-B304-292D36F25A5A}" dt="2026-09-16T08:46:20.312" v="6440" actId="1076"/>
          <ac:picMkLst>
            <pc:docMk/>
            <pc:sldMk cId="730877563" sldId="2115"/>
            <ac:picMk id="22" creationId="{3F1761DB-89CD-C4C8-9B65-B2F2D3668C77}"/>
          </ac:picMkLst>
        </pc:picChg>
        <pc:picChg chg="add mod">
          <ac:chgData name="Weiss, Marietta [Zukunft Altbau]" userId="97b11b8f-a76f-4920-b382-189fc8c9c45c" providerId="ADAL" clId="{20B36A1D-5127-4A20-B304-292D36F25A5A}" dt="2026-09-16T06:58:52.578" v="6393" actId="1076"/>
          <ac:picMkLst>
            <pc:docMk/>
            <pc:sldMk cId="730877563" sldId="2115"/>
            <ac:picMk id="24" creationId="{B5BF2344-37CA-D89F-19DC-CC40ECC390CA}"/>
          </ac:picMkLst>
        </pc:picChg>
        <pc:cxnChg chg="del">
          <ac:chgData name="Weiss, Marietta [Zukunft Altbau]" userId="97b11b8f-a76f-4920-b382-189fc8c9c45c" providerId="ADAL" clId="{20B36A1D-5127-4A20-B304-292D36F25A5A}" dt="2026-09-16T08:47:16.685" v="6447" actId="478"/>
          <ac:cxnSpMkLst>
            <pc:docMk/>
            <pc:sldMk cId="730877563" sldId="2115"/>
            <ac:cxnSpMk id="9" creationId="{3C5F6D89-1F6F-73D9-ECE3-24BDCBC584AE}"/>
          </ac:cxnSpMkLst>
        </pc:cxnChg>
        <pc:cxnChg chg="del">
          <ac:chgData name="Weiss, Marietta [Zukunft Altbau]" userId="97b11b8f-a76f-4920-b382-189fc8c9c45c" providerId="ADAL" clId="{20B36A1D-5127-4A20-B304-292D36F25A5A}" dt="2026-09-16T06:57:00.154" v="6042" actId="478"/>
          <ac:cxnSpMkLst>
            <pc:docMk/>
            <pc:sldMk cId="730877563" sldId="2115"/>
            <ac:cxnSpMk id="14" creationId="{E24C63F9-47E7-C432-C685-3EA8148C9D64}"/>
          </ac:cxnSpMkLst>
        </pc:cxnChg>
        <pc:cxnChg chg="add del mod">
          <ac:chgData name="Weiss, Marietta [Zukunft Altbau]" userId="97b11b8f-a76f-4920-b382-189fc8c9c45c" providerId="ADAL" clId="{20B36A1D-5127-4A20-B304-292D36F25A5A}" dt="2026-09-16T08:47:15.688" v="6446" actId="478"/>
          <ac:cxnSpMkLst>
            <pc:docMk/>
            <pc:sldMk cId="730877563" sldId="2115"/>
            <ac:cxnSpMk id="49" creationId="{9AFF28B3-5145-5820-306F-B5562E251255}"/>
          </ac:cxnSpMkLst>
        </pc:cxnChg>
        <pc:cxnChg chg="add mod">
          <ac:chgData name="Weiss, Marietta [Zukunft Altbau]" userId="97b11b8f-a76f-4920-b382-189fc8c9c45c" providerId="ADAL" clId="{20B36A1D-5127-4A20-B304-292D36F25A5A}" dt="2026-09-16T08:47:17.485" v="6448"/>
          <ac:cxnSpMkLst>
            <pc:docMk/>
            <pc:sldMk cId="730877563" sldId="2115"/>
            <ac:cxnSpMk id="52" creationId="{16F5707C-E731-DE81-30EB-D114CDDEBA75}"/>
          </ac:cxnSpMkLst>
        </pc:cxnChg>
      </pc:sldChg>
      <pc:sldChg chg="addSp delSp modSp del mod">
        <pc:chgData name="Weiss, Marietta [Zukunft Altbau]" userId="97b11b8f-a76f-4920-b382-189fc8c9c45c" providerId="ADAL" clId="{20B36A1D-5127-4A20-B304-292D36F25A5A}" dt="2026-09-16T09:51:13.299" v="6487" actId="47"/>
        <pc:sldMkLst>
          <pc:docMk/>
          <pc:sldMk cId="2118115138" sldId="2117"/>
        </pc:sldMkLst>
        <pc:cxnChg chg="add mod">
          <ac:chgData name="Weiss, Marietta [Zukunft Altbau]" userId="97b11b8f-a76f-4920-b382-189fc8c9c45c" providerId="ADAL" clId="{20B36A1D-5127-4A20-B304-292D36F25A5A}" dt="2026-09-16T08:47:37.208" v="6456"/>
          <ac:cxnSpMkLst>
            <pc:docMk/>
            <pc:sldMk cId="2118115138" sldId="2117"/>
            <ac:cxnSpMk id="2" creationId="{F6016542-FB47-5EA5-1100-DB491C4FCB57}"/>
          </ac:cxnSpMkLst>
        </pc:cxnChg>
        <pc:cxnChg chg="del">
          <ac:chgData name="Weiss, Marietta [Zukunft Altbau]" userId="97b11b8f-a76f-4920-b382-189fc8c9c45c" providerId="ADAL" clId="{20B36A1D-5127-4A20-B304-292D36F25A5A}" dt="2026-09-16T08:47:36.845" v="6455" actId="478"/>
          <ac:cxnSpMkLst>
            <pc:docMk/>
            <pc:sldMk cId="2118115138" sldId="2117"/>
            <ac:cxnSpMk id="14" creationId="{142E95C2-04A5-4BAE-F5E7-7EFACA0CA9EE}"/>
          </ac:cxnSpMkLst>
        </pc:cxnChg>
      </pc:sldChg>
    </pc:docChg>
  </pc:docChgLst>
  <pc:docChgLst>
    <pc:chgData name="Brecht, Michaela [Zukunft Altbau]" userId="7ab733e3-3282-4c3a-a2e4-c65d1350835e" providerId="ADAL" clId="{E2A1BA76-6F42-4E74-8983-3659693CE030}"/>
    <pc:docChg chg="undo custSel modSld sldOrd">
      <pc:chgData name="Brecht, Michaela [Zukunft Altbau]" userId="7ab733e3-3282-4c3a-a2e4-c65d1350835e" providerId="ADAL" clId="{E2A1BA76-6F42-4E74-8983-3659693CE030}" dt="2026-09-16T09:28:55.571" v="3650" actId="20577"/>
      <pc:docMkLst>
        <pc:docMk/>
      </pc:docMkLst>
      <pc:sldChg chg="modSp mod">
        <pc:chgData name="Brecht, Michaela [Zukunft Altbau]" userId="7ab733e3-3282-4c3a-a2e4-c65d1350835e" providerId="ADAL" clId="{E2A1BA76-6F42-4E74-8983-3659693CE030}" dt="2026-09-16T08:51:09.569" v="2969" actId="1076"/>
        <pc:sldMkLst>
          <pc:docMk/>
          <pc:sldMk cId="60844386" sldId="256"/>
        </pc:sldMkLst>
        <pc:spChg chg="mod">
          <ac:chgData name="Brecht, Michaela [Zukunft Altbau]" userId="7ab733e3-3282-4c3a-a2e4-c65d1350835e" providerId="ADAL" clId="{E2A1BA76-6F42-4E74-8983-3659693CE030}" dt="2026-09-16T08:50:56.248" v="2964" actId="13926"/>
          <ac:spMkLst>
            <pc:docMk/>
            <pc:sldMk cId="60844386" sldId="256"/>
            <ac:spMk id="8" creationId="{140B4616-7F40-4D8B-361C-2AD365D8426F}"/>
          </ac:spMkLst>
        </pc:spChg>
        <pc:picChg chg="mod">
          <ac:chgData name="Brecht, Michaela [Zukunft Altbau]" userId="7ab733e3-3282-4c3a-a2e4-c65d1350835e" providerId="ADAL" clId="{E2A1BA76-6F42-4E74-8983-3659693CE030}" dt="2026-09-16T08:51:09.569" v="2969" actId="1076"/>
          <ac:picMkLst>
            <pc:docMk/>
            <pc:sldMk cId="60844386" sldId="256"/>
            <ac:picMk id="4" creationId="{4692FBA1-3FEE-B9BD-61E2-88EF1927EA50}"/>
          </ac:picMkLst>
        </pc:picChg>
      </pc:sldChg>
      <pc:sldChg chg="modSp mod">
        <pc:chgData name="Brecht, Michaela [Zukunft Altbau]" userId="7ab733e3-3282-4c3a-a2e4-c65d1350835e" providerId="ADAL" clId="{E2A1BA76-6F42-4E74-8983-3659693CE030}" dt="2026-09-16T08:51:27.282" v="2971" actId="5793"/>
        <pc:sldMkLst>
          <pc:docMk/>
          <pc:sldMk cId="3890162953" sldId="279"/>
        </pc:sldMkLst>
        <pc:spChg chg="mod">
          <ac:chgData name="Brecht, Michaela [Zukunft Altbau]" userId="7ab733e3-3282-4c3a-a2e4-c65d1350835e" providerId="ADAL" clId="{E2A1BA76-6F42-4E74-8983-3659693CE030}" dt="2026-09-16T08:51:27.282" v="2971" actId="5793"/>
          <ac:spMkLst>
            <pc:docMk/>
            <pc:sldMk cId="3890162953" sldId="279"/>
            <ac:spMk id="9" creationId="{ABC71650-26A7-780A-058B-037D426BD716}"/>
          </ac:spMkLst>
        </pc:spChg>
      </pc:sldChg>
      <pc:sldChg chg="modSp mod">
        <pc:chgData name="Brecht, Michaela [Zukunft Altbau]" userId="7ab733e3-3282-4c3a-a2e4-c65d1350835e" providerId="ADAL" clId="{E2A1BA76-6F42-4E74-8983-3659693CE030}" dt="2026-09-14T09:01:39.671" v="872" actId="6549"/>
        <pc:sldMkLst>
          <pc:docMk/>
          <pc:sldMk cId="943041796" sldId="299"/>
        </pc:sldMkLst>
        <pc:spChg chg="mod">
          <ac:chgData name="Brecht, Michaela [Zukunft Altbau]" userId="7ab733e3-3282-4c3a-a2e4-c65d1350835e" providerId="ADAL" clId="{E2A1BA76-6F42-4E74-8983-3659693CE030}" dt="2026-09-14T09:01:39.671" v="872" actId="6549"/>
          <ac:spMkLst>
            <pc:docMk/>
            <pc:sldMk cId="943041796" sldId="299"/>
            <ac:spMk id="9" creationId="{C7314213-97D0-41D8-6E64-CD492327C1A1}"/>
          </ac:spMkLst>
        </pc:spChg>
      </pc:sldChg>
      <pc:sldChg chg="addSp delSp modSp mod">
        <pc:chgData name="Brecht, Michaela [Zukunft Altbau]" userId="7ab733e3-3282-4c3a-a2e4-c65d1350835e" providerId="ADAL" clId="{E2A1BA76-6F42-4E74-8983-3659693CE030}" dt="2026-09-16T08:40:48.862" v="2743" actId="313"/>
        <pc:sldMkLst>
          <pc:docMk/>
          <pc:sldMk cId="3237531381" sldId="300"/>
        </pc:sldMkLst>
        <pc:spChg chg="add del">
          <ac:chgData name="Brecht, Michaela [Zukunft Altbau]" userId="7ab733e3-3282-4c3a-a2e4-c65d1350835e" providerId="ADAL" clId="{E2A1BA76-6F42-4E74-8983-3659693CE030}" dt="2026-09-16T08:38:25.200" v="2652" actId="22"/>
          <ac:spMkLst>
            <pc:docMk/>
            <pc:sldMk cId="3237531381" sldId="300"/>
            <ac:spMk id="4" creationId="{C6B07DC9-A290-68BE-5DDC-D2AF69B63285}"/>
          </ac:spMkLst>
        </pc:spChg>
        <pc:spChg chg="add mod">
          <ac:chgData name="Brecht, Michaela [Zukunft Altbau]" userId="7ab733e3-3282-4c3a-a2e4-c65d1350835e" providerId="ADAL" clId="{E2A1BA76-6F42-4E74-8983-3659693CE030}" dt="2026-09-16T08:38:52.140" v="2656" actId="13926"/>
          <ac:spMkLst>
            <pc:docMk/>
            <pc:sldMk cId="3237531381" sldId="300"/>
            <ac:spMk id="9" creationId="{D6907CF3-9731-3E6D-476E-50290DDC683F}"/>
          </ac:spMkLst>
        </pc:spChg>
        <pc:spChg chg="add mod">
          <ac:chgData name="Brecht, Michaela [Zukunft Altbau]" userId="7ab733e3-3282-4c3a-a2e4-c65d1350835e" providerId="ADAL" clId="{E2A1BA76-6F42-4E74-8983-3659693CE030}" dt="2026-09-16T08:40:48.862" v="2743" actId="313"/>
          <ac:spMkLst>
            <pc:docMk/>
            <pc:sldMk cId="3237531381" sldId="300"/>
            <ac:spMk id="10" creationId="{BE82CFAE-F642-A889-B190-DA9DD92030DA}"/>
          </ac:spMkLst>
        </pc:spChg>
        <pc:spChg chg="mod">
          <ac:chgData name="Brecht, Michaela [Zukunft Altbau]" userId="7ab733e3-3282-4c3a-a2e4-c65d1350835e" providerId="ADAL" clId="{E2A1BA76-6F42-4E74-8983-3659693CE030}" dt="2026-09-16T08:31:13.294" v="2473" actId="1582"/>
          <ac:spMkLst>
            <pc:docMk/>
            <pc:sldMk cId="3237531381" sldId="300"/>
            <ac:spMk id="57" creationId="{A483CDF4-8A12-C241-F088-B4C8985754D5}"/>
          </ac:spMkLst>
        </pc:spChg>
        <pc:spChg chg="mod">
          <ac:chgData name="Brecht, Michaela [Zukunft Altbau]" userId="7ab733e3-3282-4c3a-a2e4-c65d1350835e" providerId="ADAL" clId="{E2A1BA76-6F42-4E74-8983-3659693CE030}" dt="2026-09-14T09:00:13.863" v="847" actId="13926"/>
          <ac:spMkLst>
            <pc:docMk/>
            <pc:sldMk cId="3237531381" sldId="300"/>
            <ac:spMk id="87" creationId="{E4174F92-8178-A34E-5D0D-27983FCE50D8}"/>
          </ac:spMkLst>
        </pc:spChg>
        <pc:spChg chg="mod">
          <ac:chgData name="Brecht, Michaela [Zukunft Altbau]" userId="7ab733e3-3282-4c3a-a2e4-c65d1350835e" providerId="ADAL" clId="{E2A1BA76-6F42-4E74-8983-3659693CE030}" dt="2026-09-14T09:01:15.701" v="871" actId="14100"/>
          <ac:spMkLst>
            <pc:docMk/>
            <pc:sldMk cId="3237531381" sldId="300"/>
            <ac:spMk id="97" creationId="{6E924DAE-F25E-811D-899D-78FD4DBB4D30}"/>
          </ac:spMkLst>
        </pc:spChg>
      </pc:sldChg>
      <pc:sldChg chg="modSp mod">
        <pc:chgData name="Brecht, Michaela [Zukunft Altbau]" userId="7ab733e3-3282-4c3a-a2e4-c65d1350835e" providerId="ADAL" clId="{E2A1BA76-6F42-4E74-8983-3659693CE030}" dt="2026-09-14T10:22:51.910" v="2462" actId="1582"/>
        <pc:sldMkLst>
          <pc:docMk/>
          <pc:sldMk cId="180914991" sldId="305"/>
        </pc:sldMkLst>
        <pc:spChg chg="mod">
          <ac:chgData name="Brecht, Michaela [Zukunft Altbau]" userId="7ab733e3-3282-4c3a-a2e4-c65d1350835e" providerId="ADAL" clId="{E2A1BA76-6F42-4E74-8983-3659693CE030}" dt="2026-09-14T10:22:04.063" v="2424" actId="400"/>
          <ac:spMkLst>
            <pc:docMk/>
            <pc:sldMk cId="180914991" sldId="305"/>
            <ac:spMk id="30" creationId="{1C82509B-B26F-CB4C-1EB5-1010E93D99C6}"/>
          </ac:spMkLst>
        </pc:spChg>
        <pc:spChg chg="mod">
          <ac:chgData name="Brecht, Michaela [Zukunft Altbau]" userId="7ab733e3-3282-4c3a-a2e4-c65d1350835e" providerId="ADAL" clId="{E2A1BA76-6F42-4E74-8983-3659693CE030}" dt="2026-09-14T10:22:51.910" v="2462" actId="1582"/>
          <ac:spMkLst>
            <pc:docMk/>
            <pc:sldMk cId="180914991" sldId="305"/>
            <ac:spMk id="41" creationId="{C790AD98-AA7A-3E26-55C1-33DABA28DD55}"/>
          </ac:spMkLst>
        </pc:spChg>
        <pc:graphicFrameChg chg="mod modGraphic">
          <ac:chgData name="Brecht, Michaela [Zukunft Altbau]" userId="7ab733e3-3282-4c3a-a2e4-c65d1350835e" providerId="ADAL" clId="{E2A1BA76-6F42-4E74-8983-3659693CE030}" dt="2026-09-14T10:08:55.765" v="1972" actId="962"/>
          <ac:graphicFrameMkLst>
            <pc:docMk/>
            <pc:sldMk cId="180914991" sldId="305"/>
            <ac:graphicFrameMk id="4" creationId="{131C7BF9-65A3-0774-1F7D-BB148F1D5A36}"/>
          </ac:graphicFrameMkLst>
        </pc:graphicFrameChg>
      </pc:sldChg>
      <pc:sldChg chg="addSp modSp mod">
        <pc:chgData name="Brecht, Michaela [Zukunft Altbau]" userId="7ab733e3-3282-4c3a-a2e4-c65d1350835e" providerId="ADAL" clId="{E2A1BA76-6F42-4E74-8983-3659693CE030}" dt="2026-09-14T08:44:22.690" v="165" actId="1076"/>
        <pc:sldMkLst>
          <pc:docMk/>
          <pc:sldMk cId="4079483512" sldId="352"/>
        </pc:sldMkLst>
      </pc:sldChg>
      <pc:sldChg chg="modSp mod">
        <pc:chgData name="Brecht, Michaela [Zukunft Altbau]" userId="7ab733e3-3282-4c3a-a2e4-c65d1350835e" providerId="ADAL" clId="{E2A1BA76-6F42-4E74-8983-3659693CE030}" dt="2026-09-16T08:28:10.787" v="2464" actId="400"/>
        <pc:sldMkLst>
          <pc:docMk/>
          <pc:sldMk cId="2746899503" sldId="362"/>
        </pc:sldMkLst>
        <pc:spChg chg="mod">
          <ac:chgData name="Brecht, Michaela [Zukunft Altbau]" userId="7ab733e3-3282-4c3a-a2e4-c65d1350835e" providerId="ADAL" clId="{E2A1BA76-6F42-4E74-8983-3659693CE030}" dt="2026-09-16T08:28:10.787" v="2464" actId="400"/>
          <ac:spMkLst>
            <pc:docMk/>
            <pc:sldMk cId="2746899503" sldId="362"/>
            <ac:spMk id="36" creationId="{A749CEB1-114A-E63C-0707-D202F9F20CBC}"/>
          </ac:spMkLst>
        </pc:spChg>
      </pc:sldChg>
      <pc:sldChg chg="modSp mod">
        <pc:chgData name="Brecht, Michaela [Zukunft Altbau]" userId="7ab733e3-3282-4c3a-a2e4-c65d1350835e" providerId="ADAL" clId="{E2A1BA76-6F42-4E74-8983-3659693CE030}" dt="2026-09-16T08:30:00.858" v="2472" actId="1582"/>
        <pc:sldMkLst>
          <pc:docMk/>
          <pc:sldMk cId="2037031814" sldId="2053"/>
        </pc:sldMkLst>
        <pc:spChg chg="mod">
          <ac:chgData name="Brecht, Michaela [Zukunft Altbau]" userId="7ab733e3-3282-4c3a-a2e4-c65d1350835e" providerId="ADAL" clId="{E2A1BA76-6F42-4E74-8983-3659693CE030}" dt="2026-09-16T08:30:00.858" v="2472" actId="1582"/>
          <ac:spMkLst>
            <pc:docMk/>
            <pc:sldMk cId="2037031814" sldId="2053"/>
            <ac:spMk id="5" creationId="{571211FF-1EE5-DED9-6358-556B45837A42}"/>
          </ac:spMkLst>
        </pc:spChg>
        <pc:spChg chg="mod">
          <ac:chgData name="Brecht, Michaela [Zukunft Altbau]" userId="7ab733e3-3282-4c3a-a2e4-c65d1350835e" providerId="ADAL" clId="{E2A1BA76-6F42-4E74-8983-3659693CE030}" dt="2026-09-16T08:29:54.416" v="2471" actId="1582"/>
          <ac:spMkLst>
            <pc:docMk/>
            <pc:sldMk cId="2037031814" sldId="2053"/>
            <ac:spMk id="21" creationId="{CDEBAEF9-1583-47F8-002F-6D09AD631E49}"/>
          </ac:spMkLst>
        </pc:spChg>
      </pc:sldChg>
      <pc:sldChg chg="addSp delSp modSp mod">
        <pc:chgData name="Brecht, Michaela [Zukunft Altbau]" userId="7ab733e3-3282-4c3a-a2e4-c65d1350835e" providerId="ADAL" clId="{E2A1BA76-6F42-4E74-8983-3659693CE030}" dt="2026-09-14T08:52:01.697" v="683" actId="13926"/>
        <pc:sldMkLst>
          <pc:docMk/>
          <pc:sldMk cId="4047789841" sldId="2090"/>
        </pc:sldMkLst>
        <pc:spChg chg="mod">
          <ac:chgData name="Brecht, Michaela [Zukunft Altbau]" userId="7ab733e3-3282-4c3a-a2e4-c65d1350835e" providerId="ADAL" clId="{E2A1BA76-6F42-4E74-8983-3659693CE030}" dt="2026-09-14T08:47:56.894" v="402" actId="13926"/>
          <ac:spMkLst>
            <pc:docMk/>
            <pc:sldMk cId="4047789841" sldId="2090"/>
            <ac:spMk id="4" creationId="{B9DF8BDF-A503-A7CA-B61C-72861E87AD04}"/>
          </ac:spMkLst>
        </pc:spChg>
        <pc:spChg chg="mod">
          <ac:chgData name="Brecht, Michaela [Zukunft Altbau]" userId="7ab733e3-3282-4c3a-a2e4-c65d1350835e" providerId="ADAL" clId="{E2A1BA76-6F42-4E74-8983-3659693CE030}" dt="2026-09-14T08:48:12.214" v="404" actId="13926"/>
          <ac:spMkLst>
            <pc:docMk/>
            <pc:sldMk cId="4047789841" sldId="2090"/>
            <ac:spMk id="5" creationId="{665EF4BB-E0CE-D501-0813-1AA14A5D8CCA}"/>
          </ac:spMkLst>
        </pc:spChg>
        <pc:spChg chg="add mod">
          <ac:chgData name="Brecht, Michaela [Zukunft Altbau]" userId="7ab733e3-3282-4c3a-a2e4-c65d1350835e" providerId="ADAL" clId="{E2A1BA76-6F42-4E74-8983-3659693CE030}" dt="2026-09-14T08:49:58.299" v="475" actId="13926"/>
          <ac:spMkLst>
            <pc:docMk/>
            <pc:sldMk cId="4047789841" sldId="2090"/>
            <ac:spMk id="15" creationId="{EE9F4A8F-F17A-66BC-EB4C-3F26912DED8D}"/>
          </ac:spMkLst>
        </pc:spChg>
      </pc:sldChg>
      <pc:sldChg chg="addSp modSp mod">
        <pc:chgData name="Brecht, Michaela [Zukunft Altbau]" userId="7ab733e3-3282-4c3a-a2e4-c65d1350835e" providerId="ADAL" clId="{E2A1BA76-6F42-4E74-8983-3659693CE030}" dt="2026-09-14T08:58:05.018" v="845" actId="13926"/>
        <pc:sldMkLst>
          <pc:docMk/>
          <pc:sldMk cId="3840060160" sldId="2091"/>
        </pc:sldMkLst>
        <pc:picChg chg="mod">
          <ac:chgData name="Brecht, Michaela [Zukunft Altbau]" userId="7ab733e3-3282-4c3a-a2e4-c65d1350835e" providerId="ADAL" clId="{E2A1BA76-6F42-4E74-8983-3659693CE030}" dt="2026-09-14T08:57:22.728" v="728" actId="1076"/>
          <ac:picMkLst>
            <pc:docMk/>
            <pc:sldMk cId="3840060160" sldId="2091"/>
            <ac:picMk id="22" creationId="{8D075FFB-EF1D-535F-692F-FEBF57C4EAFC}"/>
          </ac:picMkLst>
        </pc:picChg>
      </pc:sldChg>
      <pc:sldChg chg="modSp mod ord">
        <pc:chgData name="Brecht, Michaela [Zukunft Altbau]" userId="7ab733e3-3282-4c3a-a2e4-c65d1350835e" providerId="ADAL" clId="{E2A1BA76-6F42-4E74-8983-3659693CE030}" dt="2026-09-16T08:48:02.117" v="2953"/>
        <pc:sldMkLst>
          <pc:docMk/>
          <pc:sldMk cId="880292579" sldId="2095"/>
        </pc:sldMkLst>
      </pc:sldChg>
      <pc:sldChg chg="delSp modSp mod">
        <pc:chgData name="Brecht, Michaela [Zukunft Altbau]" userId="7ab733e3-3282-4c3a-a2e4-c65d1350835e" providerId="ADAL" clId="{E2A1BA76-6F42-4E74-8983-3659693CE030}" dt="2026-09-16T08:50:38.544" v="2954" actId="13926"/>
        <pc:sldMkLst>
          <pc:docMk/>
          <pc:sldMk cId="1459523427" sldId="2098"/>
        </pc:sldMkLst>
        <pc:spChg chg="mod">
          <ac:chgData name="Brecht, Michaela [Zukunft Altbau]" userId="7ab733e3-3282-4c3a-a2e4-c65d1350835e" providerId="ADAL" clId="{E2A1BA76-6F42-4E74-8983-3659693CE030}" dt="2026-09-14T10:02:20.800" v="952" actId="13926"/>
          <ac:spMkLst>
            <pc:docMk/>
            <pc:sldMk cId="1459523427" sldId="2098"/>
            <ac:spMk id="8" creationId="{B747DCAC-0C56-6ADA-FFB5-544A27F5AED0}"/>
          </ac:spMkLst>
        </pc:spChg>
        <pc:spChg chg="mod">
          <ac:chgData name="Brecht, Michaela [Zukunft Altbau]" userId="7ab733e3-3282-4c3a-a2e4-c65d1350835e" providerId="ADAL" clId="{E2A1BA76-6F42-4E74-8983-3659693CE030}" dt="2026-09-16T08:50:38.544" v="2954" actId="13926"/>
          <ac:spMkLst>
            <pc:docMk/>
            <pc:sldMk cId="1459523427" sldId="2098"/>
            <ac:spMk id="25" creationId="{8A71384C-64CC-242B-B282-05FAD376B663}"/>
          </ac:spMkLst>
        </pc:spChg>
      </pc:sldChg>
      <pc:sldChg chg="delSp mod modNotesTx">
        <pc:chgData name="Brecht, Michaela [Zukunft Altbau]" userId="7ab733e3-3282-4c3a-a2e4-c65d1350835e" providerId="ADAL" clId="{E2A1BA76-6F42-4E74-8983-3659693CE030}" dt="2026-09-14T08:36:50.460" v="39" actId="478"/>
        <pc:sldMkLst>
          <pc:docMk/>
          <pc:sldMk cId="3743687314" sldId="2099"/>
        </pc:sldMkLst>
      </pc:sldChg>
      <pc:sldChg chg="modSp mod">
        <pc:chgData name="Brecht, Michaela [Zukunft Altbau]" userId="7ab733e3-3282-4c3a-a2e4-c65d1350835e" providerId="ADAL" clId="{E2A1BA76-6F42-4E74-8983-3659693CE030}" dt="2026-09-14T08:43:21.445" v="97" actId="400"/>
        <pc:sldMkLst>
          <pc:docMk/>
          <pc:sldMk cId="1315847189" sldId="2100"/>
        </pc:sldMkLst>
        <pc:spChg chg="mod">
          <ac:chgData name="Brecht, Michaela [Zukunft Altbau]" userId="7ab733e3-3282-4c3a-a2e4-c65d1350835e" providerId="ADAL" clId="{E2A1BA76-6F42-4E74-8983-3659693CE030}" dt="2026-09-14T08:43:21.445" v="97" actId="400"/>
          <ac:spMkLst>
            <pc:docMk/>
            <pc:sldMk cId="1315847189" sldId="2100"/>
            <ac:spMk id="5" creationId="{CB7F2DF4-99D5-E4B2-FE84-04669E0B2942}"/>
          </ac:spMkLst>
        </pc:spChg>
      </pc:sldChg>
      <pc:sldChg chg="modSp mod">
        <pc:chgData name="Brecht, Michaela [Zukunft Altbau]" userId="7ab733e3-3282-4c3a-a2e4-c65d1350835e" providerId="ADAL" clId="{E2A1BA76-6F42-4E74-8983-3659693CE030}" dt="2026-09-14T08:55:57.998" v="727" actId="400"/>
        <pc:sldMkLst>
          <pc:docMk/>
          <pc:sldMk cId="2951688246" sldId="2101"/>
        </pc:sldMkLst>
        <pc:spChg chg="mod">
          <ac:chgData name="Brecht, Michaela [Zukunft Altbau]" userId="7ab733e3-3282-4c3a-a2e4-c65d1350835e" providerId="ADAL" clId="{E2A1BA76-6F42-4E74-8983-3659693CE030}" dt="2026-09-14T08:54:46.940" v="696" actId="13926"/>
          <ac:spMkLst>
            <pc:docMk/>
            <pc:sldMk cId="2951688246" sldId="2101"/>
            <ac:spMk id="5" creationId="{D94EDF9E-33C1-18B4-30A6-9E627CE92E89}"/>
          </ac:spMkLst>
        </pc:spChg>
        <pc:spChg chg="mod">
          <ac:chgData name="Brecht, Michaela [Zukunft Altbau]" userId="7ab733e3-3282-4c3a-a2e4-c65d1350835e" providerId="ADAL" clId="{E2A1BA76-6F42-4E74-8983-3659693CE030}" dt="2026-09-14T08:55:57.998" v="727" actId="400"/>
          <ac:spMkLst>
            <pc:docMk/>
            <pc:sldMk cId="2951688246" sldId="2101"/>
            <ac:spMk id="18" creationId="{9D1B0B9C-8BD6-5976-D8CB-8EBFA96D5F04}"/>
          </ac:spMkLst>
        </pc:spChg>
      </pc:sldChg>
      <pc:sldChg chg="modSp mod">
        <pc:chgData name="Brecht, Michaela [Zukunft Altbau]" userId="7ab733e3-3282-4c3a-a2e4-c65d1350835e" providerId="ADAL" clId="{E2A1BA76-6F42-4E74-8983-3659693CE030}" dt="2026-09-16T08:28:52.123" v="2470" actId="6549"/>
        <pc:sldMkLst>
          <pc:docMk/>
          <pc:sldMk cId="1900491458" sldId="2108"/>
        </pc:sldMkLst>
        <pc:spChg chg="mod">
          <ac:chgData name="Brecht, Michaela [Zukunft Altbau]" userId="7ab733e3-3282-4c3a-a2e4-c65d1350835e" providerId="ADAL" clId="{E2A1BA76-6F42-4E74-8983-3659693CE030}" dt="2026-09-16T08:28:52.123" v="2470" actId="6549"/>
          <ac:spMkLst>
            <pc:docMk/>
            <pc:sldMk cId="1900491458" sldId="2108"/>
            <ac:spMk id="39" creationId="{6E14F8A3-2E0C-E6C7-59A8-88CD4762F85A}"/>
          </ac:spMkLst>
        </pc:spChg>
      </pc:sldChg>
      <pc:sldChg chg="addSp delSp modSp mod">
        <pc:chgData name="Brecht, Michaela [Zukunft Altbau]" userId="7ab733e3-3282-4c3a-a2e4-c65d1350835e" providerId="ADAL" clId="{E2A1BA76-6F42-4E74-8983-3659693CE030}" dt="2026-09-16T08:43:44.586" v="2867" actId="20577"/>
        <pc:sldMkLst>
          <pc:docMk/>
          <pc:sldMk cId="730877563" sldId="2115"/>
        </pc:sldMkLst>
        <pc:spChg chg="add mod">
          <ac:chgData name="Brecht, Michaela [Zukunft Altbau]" userId="7ab733e3-3282-4c3a-a2e4-c65d1350835e" providerId="ADAL" clId="{E2A1BA76-6F42-4E74-8983-3659693CE030}" dt="2026-09-16T08:33:48.937" v="2543" actId="1076"/>
          <ac:spMkLst>
            <pc:docMk/>
            <pc:sldMk cId="730877563" sldId="2115"/>
            <ac:spMk id="2" creationId="{D36F3696-0D7B-4843-BF1F-B3EA6F112C41}"/>
          </ac:spMkLst>
        </pc:spChg>
        <pc:spChg chg="add mod">
          <ac:chgData name="Brecht, Michaela [Zukunft Altbau]" userId="7ab733e3-3282-4c3a-a2e4-c65d1350835e" providerId="ADAL" clId="{E2A1BA76-6F42-4E74-8983-3659693CE030}" dt="2026-09-16T08:43:44.586" v="2867" actId="20577"/>
          <ac:spMkLst>
            <pc:docMk/>
            <pc:sldMk cId="730877563" sldId="2115"/>
            <ac:spMk id="4" creationId="{9B646288-37C2-A1BF-F8B5-566DD612E2EE}"/>
          </ac:spMkLst>
        </pc:spChg>
        <pc:spChg chg="mod">
          <ac:chgData name="Brecht, Michaela [Zukunft Altbau]" userId="7ab733e3-3282-4c3a-a2e4-c65d1350835e" providerId="ADAL" clId="{E2A1BA76-6F42-4E74-8983-3659693CE030}" dt="2026-09-16T08:34:07.862" v="2544" actId="20577"/>
          <ac:spMkLst>
            <pc:docMk/>
            <pc:sldMk cId="730877563" sldId="2115"/>
            <ac:spMk id="10" creationId="{DFCED193-3EEC-0EAF-D7F4-5AC4C2D938B8}"/>
          </ac:spMkLst>
        </pc:spChg>
        <pc:spChg chg="del">
          <ac:chgData name="Brecht, Michaela [Zukunft Altbau]" userId="7ab733e3-3282-4c3a-a2e4-c65d1350835e" providerId="ADAL" clId="{E2A1BA76-6F42-4E74-8983-3659693CE030}" dt="2026-09-16T08:38:11.369" v="2650" actId="478"/>
          <ac:spMkLst>
            <pc:docMk/>
            <pc:sldMk cId="730877563" sldId="2115"/>
            <ac:spMk id="11" creationId="{9D3EE4D3-BAED-F263-3FA3-4810913F383D}"/>
          </ac:spMkLst>
        </pc:spChg>
        <pc:spChg chg="mod">
          <ac:chgData name="Brecht, Michaela [Zukunft Altbau]" userId="7ab733e3-3282-4c3a-a2e4-c65d1350835e" providerId="ADAL" clId="{E2A1BA76-6F42-4E74-8983-3659693CE030}" dt="2026-09-16T08:35:32.423" v="2576" actId="20577"/>
          <ac:spMkLst>
            <pc:docMk/>
            <pc:sldMk cId="730877563" sldId="2115"/>
            <ac:spMk id="18" creationId="{6C759F33-F4B5-2ECF-A144-C14DCA17BE48}"/>
          </ac:spMkLst>
        </pc:spChg>
        <pc:spChg chg="mod">
          <ac:chgData name="Brecht, Michaela [Zukunft Altbau]" userId="7ab733e3-3282-4c3a-a2e4-c65d1350835e" providerId="ADAL" clId="{E2A1BA76-6F42-4E74-8983-3659693CE030}" dt="2026-09-16T08:40:01.568" v="2742" actId="1076"/>
          <ac:spMkLst>
            <pc:docMk/>
            <pc:sldMk cId="730877563" sldId="2115"/>
            <ac:spMk id="28" creationId="{7820A2CE-F1B6-AC98-9C34-3B5F8762E2EB}"/>
          </ac:spMkLst>
        </pc:spChg>
        <pc:spChg chg="mod">
          <ac:chgData name="Brecht, Michaela [Zukunft Altbau]" userId="7ab733e3-3282-4c3a-a2e4-c65d1350835e" providerId="ADAL" clId="{E2A1BA76-6F42-4E74-8983-3659693CE030}" dt="2026-09-16T08:35:37.541" v="2578" actId="20577"/>
          <ac:spMkLst>
            <pc:docMk/>
            <pc:sldMk cId="730877563" sldId="2115"/>
            <ac:spMk id="32" creationId="{A2338345-4DFF-0A19-CD35-F94833E3152F}"/>
          </ac:spMkLst>
        </pc:spChg>
        <pc:spChg chg="mod">
          <ac:chgData name="Brecht, Michaela [Zukunft Altbau]" userId="7ab733e3-3282-4c3a-a2e4-c65d1350835e" providerId="ADAL" clId="{E2A1BA76-6F42-4E74-8983-3659693CE030}" dt="2026-09-16T08:39:44.854" v="2740" actId="13926"/>
          <ac:spMkLst>
            <pc:docMk/>
            <pc:sldMk cId="730877563" sldId="2115"/>
            <ac:spMk id="51" creationId="{C2AB16B6-70BD-C418-4E37-1050FE0B59A7}"/>
          </ac:spMkLst>
        </pc:spChg>
        <pc:cxnChg chg="add mod">
          <ac:chgData name="Brecht, Michaela [Zukunft Altbau]" userId="7ab733e3-3282-4c3a-a2e4-c65d1350835e" providerId="ADAL" clId="{E2A1BA76-6F42-4E74-8983-3659693CE030}" dt="2026-09-16T08:42:18.674" v="2811" actId="208"/>
          <ac:cxnSpMkLst>
            <pc:docMk/>
            <pc:sldMk cId="730877563" sldId="2115"/>
            <ac:cxnSpMk id="9" creationId="{3C5F6D89-1F6F-73D9-ECE3-24BDCBC584AE}"/>
          </ac:cxnSpMkLst>
        </pc:cxnChg>
      </pc:sldChg>
      <pc:sldChg chg="addSp delSp modSp mod">
        <pc:chgData name="Brecht, Michaela [Zukunft Altbau]" userId="7ab733e3-3282-4c3a-a2e4-c65d1350835e" providerId="ADAL" clId="{E2A1BA76-6F42-4E74-8983-3659693CE030}" dt="2026-09-16T09:28:55.571" v="3650" actId="20577"/>
        <pc:sldMkLst>
          <pc:docMk/>
          <pc:sldMk cId="2118115138" sldId="2117"/>
        </pc:sldMkLst>
        <pc:spChg chg="mod">
          <ac:chgData name="Brecht, Michaela [Zukunft Altbau]" userId="7ab733e3-3282-4c3a-a2e4-c65d1350835e" providerId="ADAL" clId="{E2A1BA76-6F42-4E74-8983-3659693CE030}" dt="2026-09-16T09:05:49.648" v="2972" actId="21"/>
          <ac:spMkLst>
            <pc:docMk/>
            <pc:sldMk cId="2118115138" sldId="2117"/>
            <ac:spMk id="4" creationId="{11F7811C-4B86-51FE-DD87-CBBBA3265CD8}"/>
          </ac:spMkLst>
        </pc:spChg>
        <pc:spChg chg="mod">
          <ac:chgData name="Brecht, Michaela [Zukunft Altbau]" userId="7ab733e3-3282-4c3a-a2e4-c65d1350835e" providerId="ADAL" clId="{E2A1BA76-6F42-4E74-8983-3659693CE030}" dt="2026-09-16T09:28:09.073" v="3632" actId="1076"/>
          <ac:spMkLst>
            <pc:docMk/>
            <pc:sldMk cId="2118115138" sldId="2117"/>
            <ac:spMk id="5" creationId="{97366CF4-A873-EC5D-67BB-CA9A415F34B2}"/>
          </ac:spMkLst>
        </pc:spChg>
        <pc:spChg chg="mod">
          <ac:chgData name="Brecht, Michaela [Zukunft Altbau]" userId="7ab733e3-3282-4c3a-a2e4-c65d1350835e" providerId="ADAL" clId="{E2A1BA76-6F42-4E74-8983-3659693CE030}" dt="2026-09-16T09:23:56.683" v="3435" actId="20577"/>
          <ac:spMkLst>
            <pc:docMk/>
            <pc:sldMk cId="2118115138" sldId="2117"/>
            <ac:spMk id="8" creationId="{9302BF3C-42AD-7322-725A-51762C8C95BA}"/>
          </ac:spMkLst>
        </pc:spChg>
        <pc:spChg chg="add del mod">
          <ac:chgData name="Brecht, Michaela [Zukunft Altbau]" userId="7ab733e3-3282-4c3a-a2e4-c65d1350835e" providerId="ADAL" clId="{E2A1BA76-6F42-4E74-8983-3659693CE030}" dt="2026-09-16T09:17:06.155" v="3209" actId="478"/>
          <ac:spMkLst>
            <pc:docMk/>
            <pc:sldMk cId="2118115138" sldId="2117"/>
            <ac:spMk id="9" creationId="{A0A7EADB-300C-EC75-26EB-BA2EC2CC4920}"/>
          </ac:spMkLst>
        </pc:spChg>
        <pc:spChg chg="add mod">
          <ac:chgData name="Brecht, Michaela [Zukunft Altbau]" userId="7ab733e3-3282-4c3a-a2e4-c65d1350835e" providerId="ADAL" clId="{E2A1BA76-6F42-4E74-8983-3659693CE030}" dt="2026-09-16T09:28:15.666" v="3633" actId="1076"/>
          <ac:spMkLst>
            <pc:docMk/>
            <pc:sldMk cId="2118115138" sldId="2117"/>
            <ac:spMk id="11" creationId="{65619535-AC7D-5B9B-2B42-0A7E394ECBA6}"/>
          </ac:spMkLst>
        </pc:spChg>
        <pc:spChg chg="mod">
          <ac:chgData name="Brecht, Michaela [Zukunft Altbau]" userId="7ab733e3-3282-4c3a-a2e4-c65d1350835e" providerId="ADAL" clId="{E2A1BA76-6F42-4E74-8983-3659693CE030}" dt="2026-09-16T09:22:17.520" v="3378" actId="20577"/>
          <ac:spMkLst>
            <pc:docMk/>
            <pc:sldMk cId="2118115138" sldId="2117"/>
            <ac:spMk id="16" creationId="{75BC8A22-DBC1-71BB-F436-D450356CD727}"/>
          </ac:spMkLst>
        </pc:spChg>
        <pc:spChg chg="mod">
          <ac:chgData name="Brecht, Michaela [Zukunft Altbau]" userId="7ab733e3-3282-4c3a-a2e4-c65d1350835e" providerId="ADAL" clId="{E2A1BA76-6F42-4E74-8983-3659693CE030}" dt="2026-09-16T09:22:25.503" v="3384" actId="20577"/>
          <ac:spMkLst>
            <pc:docMk/>
            <pc:sldMk cId="2118115138" sldId="2117"/>
            <ac:spMk id="18" creationId="{8DA04A05-EDDA-D467-50DF-AD9617C87550}"/>
          </ac:spMkLst>
        </pc:spChg>
        <pc:spChg chg="mod">
          <ac:chgData name="Brecht, Michaela [Zukunft Altbau]" userId="7ab733e3-3282-4c3a-a2e4-c65d1350835e" providerId="ADAL" clId="{E2A1BA76-6F42-4E74-8983-3659693CE030}" dt="2026-09-16T09:06:19.204" v="3010" actId="1035"/>
          <ac:spMkLst>
            <pc:docMk/>
            <pc:sldMk cId="2118115138" sldId="2117"/>
            <ac:spMk id="20" creationId="{7F8CC1E6-843F-FA05-188F-FCB7A7CB2A33}"/>
          </ac:spMkLst>
        </pc:spChg>
        <pc:spChg chg="mod">
          <ac:chgData name="Brecht, Michaela [Zukunft Altbau]" userId="7ab733e3-3282-4c3a-a2e4-c65d1350835e" providerId="ADAL" clId="{E2A1BA76-6F42-4E74-8983-3659693CE030}" dt="2026-09-16T09:06:19.204" v="3010" actId="1035"/>
          <ac:spMkLst>
            <pc:docMk/>
            <pc:sldMk cId="2118115138" sldId="2117"/>
            <ac:spMk id="22" creationId="{1B24CB14-ECAF-9097-F337-6B8C660744DA}"/>
          </ac:spMkLst>
        </pc:spChg>
        <pc:spChg chg="mod">
          <ac:chgData name="Brecht, Michaela [Zukunft Altbau]" userId="7ab733e3-3282-4c3a-a2e4-c65d1350835e" providerId="ADAL" clId="{E2A1BA76-6F42-4E74-8983-3659693CE030}" dt="2026-09-16T09:06:19.204" v="3010" actId="1035"/>
          <ac:spMkLst>
            <pc:docMk/>
            <pc:sldMk cId="2118115138" sldId="2117"/>
            <ac:spMk id="24" creationId="{20B87F59-2766-2B9D-A605-293CB0C1AF31}"/>
          </ac:spMkLst>
        </pc:spChg>
        <pc:spChg chg="mod">
          <ac:chgData name="Brecht, Michaela [Zukunft Altbau]" userId="7ab733e3-3282-4c3a-a2e4-c65d1350835e" providerId="ADAL" clId="{E2A1BA76-6F42-4E74-8983-3659693CE030}" dt="2026-09-16T09:28:55.571" v="3650" actId="20577"/>
          <ac:spMkLst>
            <pc:docMk/>
            <pc:sldMk cId="2118115138" sldId="2117"/>
            <ac:spMk id="25" creationId="{76AFA111-BD83-C1D9-BB3A-A77B0EE411A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831_64E551E6.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08622350347307"/>
          <c:y val="3.6562196761491625E-2"/>
          <c:w val="0.83137753002241022"/>
          <c:h val="0.6811737156489257"/>
        </c:manualLayout>
      </c:layout>
      <c:barChart>
        <c:barDir val="col"/>
        <c:grouping val="stacked"/>
        <c:varyColors val="0"/>
        <c:ser>
          <c:idx val="0"/>
          <c:order val="0"/>
          <c:tx>
            <c:strRef>
              <c:f>Tabelle1!$B$1</c:f>
              <c:strCache>
                <c:ptCount val="1"/>
                <c:pt idx="0">
                  <c:v>Einkommenssteuer</c:v>
                </c:pt>
              </c:strCache>
            </c:strRef>
          </c:tx>
          <c:spPr>
            <a:solidFill>
              <a:srgbClr val="F6781D"/>
            </a:solidFill>
            <a:ln>
              <a:solidFill>
                <a:srgbClr val="8AC4D7"/>
              </a:solidFill>
            </a:ln>
            <a:effectLst/>
          </c:spPr>
          <c:invertIfNegative val="0"/>
          <c:dPt>
            <c:idx val="0"/>
            <c:invertIfNegative val="0"/>
            <c:bubble3D val="0"/>
            <c:spPr>
              <a:solidFill>
                <a:srgbClr val="95C5D9"/>
              </a:solidFill>
              <a:ln>
                <a:solidFill>
                  <a:srgbClr val="8AC4D7"/>
                </a:solidFill>
              </a:ln>
              <a:effectLst/>
            </c:spPr>
            <c:extLst>
              <c:ext xmlns:c16="http://schemas.microsoft.com/office/drawing/2014/chart" uri="{C3380CC4-5D6E-409C-BE32-E72D297353CC}">
                <c16:uniqueId val="{00000001-5CFF-4278-B5A9-D7A56F520EDA}"/>
              </c:ext>
            </c:extLst>
          </c:dPt>
          <c:dPt>
            <c:idx val="1"/>
            <c:invertIfNegative val="0"/>
            <c:bubble3D val="0"/>
            <c:spPr>
              <a:solidFill>
                <a:srgbClr val="006373"/>
              </a:solidFill>
              <a:ln>
                <a:solidFill>
                  <a:srgbClr val="006373"/>
                </a:solidFill>
              </a:ln>
              <a:effectLst/>
            </c:spPr>
            <c:extLst>
              <c:ext xmlns:c16="http://schemas.microsoft.com/office/drawing/2014/chart" uri="{C3380CC4-5D6E-409C-BE32-E72D297353CC}">
                <c16:uniqueId val="{00000003-5CFF-4278-B5A9-D7A56F520EDA}"/>
              </c:ext>
            </c:extLst>
          </c:dPt>
          <c:dPt>
            <c:idx val="2"/>
            <c:invertIfNegative val="0"/>
            <c:bubble3D val="0"/>
            <c:spPr>
              <a:solidFill>
                <a:srgbClr val="7B7B7B"/>
              </a:solidFill>
              <a:ln>
                <a:solidFill>
                  <a:srgbClr val="7B7B7B"/>
                </a:solidFill>
              </a:ln>
              <a:effectLst/>
            </c:spPr>
            <c:extLst>
              <c:ext xmlns:c16="http://schemas.microsoft.com/office/drawing/2014/chart" uri="{C3380CC4-5D6E-409C-BE32-E72D297353CC}">
                <c16:uniqueId val="{00000005-5CFF-4278-B5A9-D7A56F520EDA}"/>
              </c:ext>
            </c:extLst>
          </c:dPt>
          <c:dPt>
            <c:idx val="4"/>
            <c:invertIfNegative val="0"/>
            <c:bubble3D val="0"/>
            <c:spPr>
              <a:solidFill>
                <a:srgbClr val="8AC4D7"/>
              </a:solidFill>
              <a:ln>
                <a:solidFill>
                  <a:srgbClr val="95C5D9"/>
                </a:solidFill>
              </a:ln>
              <a:effectLst/>
            </c:spPr>
            <c:extLst>
              <c:ext xmlns:c16="http://schemas.microsoft.com/office/drawing/2014/chart" uri="{C3380CC4-5D6E-409C-BE32-E72D297353CC}">
                <c16:uniqueId val="{00000009-5CFF-4278-B5A9-D7A56F520EDA}"/>
              </c:ext>
            </c:extLst>
          </c:dPt>
          <c:dPt>
            <c:idx val="5"/>
            <c:invertIfNegative val="0"/>
            <c:bubble3D val="0"/>
            <c:spPr>
              <a:solidFill>
                <a:srgbClr val="006373"/>
              </a:solidFill>
              <a:ln>
                <a:solidFill>
                  <a:srgbClr val="006373"/>
                </a:solidFill>
              </a:ln>
              <a:effectLst/>
            </c:spPr>
            <c:extLst>
              <c:ext xmlns:c16="http://schemas.microsoft.com/office/drawing/2014/chart" uri="{C3380CC4-5D6E-409C-BE32-E72D297353CC}">
                <c16:uniqueId val="{0000000B-5CFF-4278-B5A9-D7A56F520EDA}"/>
              </c:ext>
            </c:extLst>
          </c:dPt>
          <c:dPt>
            <c:idx val="6"/>
            <c:invertIfNegative val="0"/>
            <c:bubble3D val="0"/>
            <c:spPr>
              <a:solidFill>
                <a:srgbClr val="7B7B7B"/>
              </a:solidFill>
              <a:ln>
                <a:solidFill>
                  <a:srgbClr val="7B7B7B"/>
                </a:solidFill>
              </a:ln>
              <a:effectLst/>
            </c:spPr>
            <c:extLst>
              <c:ext xmlns:c16="http://schemas.microsoft.com/office/drawing/2014/chart" uri="{C3380CC4-5D6E-409C-BE32-E72D297353CC}">
                <c16:uniqueId val="{0000000D-5CFF-4278-B5A9-D7A56F520EDA}"/>
              </c:ext>
            </c:extLst>
          </c:dPt>
          <c:dPt>
            <c:idx val="8"/>
            <c:invertIfNegative val="0"/>
            <c:bubble3D val="0"/>
            <c:spPr>
              <a:solidFill>
                <a:srgbClr val="8AC4D7"/>
              </a:solidFill>
              <a:ln>
                <a:solidFill>
                  <a:srgbClr val="8AC4D7"/>
                </a:solidFill>
              </a:ln>
              <a:effectLst/>
            </c:spPr>
            <c:extLst>
              <c:ext xmlns:c16="http://schemas.microsoft.com/office/drawing/2014/chart" uri="{C3380CC4-5D6E-409C-BE32-E72D297353CC}">
                <c16:uniqueId val="{00000011-5CFF-4278-B5A9-D7A56F520EDA}"/>
              </c:ext>
            </c:extLst>
          </c:dPt>
          <c:dPt>
            <c:idx val="9"/>
            <c:invertIfNegative val="0"/>
            <c:bubble3D val="0"/>
            <c:spPr>
              <a:solidFill>
                <a:srgbClr val="006373"/>
              </a:solidFill>
              <a:ln>
                <a:solidFill>
                  <a:srgbClr val="006373"/>
                </a:solidFill>
              </a:ln>
              <a:effectLst/>
            </c:spPr>
            <c:extLst>
              <c:ext xmlns:c16="http://schemas.microsoft.com/office/drawing/2014/chart" uri="{C3380CC4-5D6E-409C-BE32-E72D297353CC}">
                <c16:uniqueId val="{0000000F-E600-4002-A219-5C8456C32ED4}"/>
              </c:ext>
            </c:extLst>
          </c:dPt>
          <c:dPt>
            <c:idx val="10"/>
            <c:invertIfNegative val="0"/>
            <c:bubble3D val="0"/>
            <c:spPr>
              <a:solidFill>
                <a:srgbClr val="7B7B7B"/>
              </a:solidFill>
              <a:ln>
                <a:solidFill>
                  <a:srgbClr val="7B7B7B"/>
                </a:solidFill>
              </a:ln>
              <a:effectLst/>
            </c:spPr>
            <c:extLst>
              <c:ext xmlns:c16="http://schemas.microsoft.com/office/drawing/2014/chart" uri="{C3380CC4-5D6E-409C-BE32-E72D297353CC}">
                <c16:uniqueId val="{00000011-E600-4002-A219-5C8456C32ED4}"/>
              </c:ext>
            </c:extLst>
          </c:dPt>
          <c:cat>
            <c:numRef>
              <c:f>Tabelle1!$A$2:$A$12</c:f>
              <c:numCache>
                <c:formatCode>#,##0</c:formatCode>
                <c:ptCount val="11"/>
                <c:pt idx="1">
                  <c:v>50000</c:v>
                </c:pt>
                <c:pt idx="5">
                  <c:v>75000</c:v>
                </c:pt>
                <c:pt idx="9">
                  <c:v>100000</c:v>
                </c:pt>
              </c:numCache>
            </c:numRef>
          </c:cat>
          <c:val>
            <c:numRef>
              <c:f>Tabelle1!$B$2:$B$12</c:f>
              <c:numCache>
                <c:formatCode>#,##0</c:formatCode>
                <c:ptCount val="11"/>
                <c:pt idx="0">
                  <c:v>8450</c:v>
                </c:pt>
                <c:pt idx="1">
                  <c:v>4692</c:v>
                </c:pt>
                <c:pt idx="2">
                  <c:v>4692</c:v>
                </c:pt>
                <c:pt idx="4">
                  <c:v>17623</c:v>
                </c:pt>
                <c:pt idx="5">
                  <c:v>11394</c:v>
                </c:pt>
                <c:pt idx="6">
                  <c:v>11394</c:v>
                </c:pt>
                <c:pt idx="8">
                  <c:v>30138</c:v>
                </c:pt>
                <c:pt idx="9">
                  <c:v>19644</c:v>
                </c:pt>
                <c:pt idx="10">
                  <c:v>14224</c:v>
                </c:pt>
              </c:numCache>
            </c:numRef>
          </c:val>
          <c:extLst>
            <c:ext xmlns:c16="http://schemas.microsoft.com/office/drawing/2014/chart" uri="{C3380CC4-5D6E-409C-BE32-E72D297353CC}">
              <c16:uniqueId val="{00000012-5CFF-4278-B5A9-D7A56F520EDA}"/>
            </c:ext>
          </c:extLst>
        </c:ser>
        <c:ser>
          <c:idx val="1"/>
          <c:order val="1"/>
          <c:tx>
            <c:strRef>
              <c:f>Tabelle1!$C$1</c:f>
              <c:strCache>
                <c:ptCount val="1"/>
                <c:pt idx="0">
                  <c:v>Investitionszusschuss</c:v>
                </c:pt>
              </c:strCache>
            </c:strRef>
          </c:tx>
          <c:spPr>
            <a:pattFill prst="wdUpDiag">
              <a:fgClr>
                <a:srgbClr val="F6781D"/>
              </a:fgClr>
              <a:bgClr>
                <a:schemeClr val="bg1"/>
              </a:bgClr>
            </a:pattFill>
            <a:ln>
              <a:solidFill>
                <a:schemeClr val="tx1">
                  <a:lumMod val="60000"/>
                  <a:lumOff val="40000"/>
                </a:schemeClr>
              </a:solidFill>
            </a:ln>
            <a:effectLst/>
          </c:spPr>
          <c:invertIfNegative val="0"/>
          <c:cat>
            <c:numRef>
              <c:f>Tabelle1!$A$2:$A$12</c:f>
              <c:numCache>
                <c:formatCode>#,##0</c:formatCode>
                <c:ptCount val="11"/>
                <c:pt idx="1">
                  <c:v>50000</c:v>
                </c:pt>
                <c:pt idx="5">
                  <c:v>75000</c:v>
                </c:pt>
                <c:pt idx="9">
                  <c:v>100000</c:v>
                </c:pt>
              </c:numCache>
            </c:numRef>
          </c:cat>
          <c:val>
            <c:numRef>
              <c:f>Tabelle1!$C$2:$C$12</c:f>
              <c:numCache>
                <c:formatCode>General</c:formatCode>
                <c:ptCount val="11"/>
              </c:numCache>
            </c:numRef>
          </c:val>
          <c:extLst>
            <c:ext xmlns:c16="http://schemas.microsoft.com/office/drawing/2014/chart" uri="{C3380CC4-5D6E-409C-BE32-E72D297353CC}">
              <c16:uniqueId val="{00000013-5CFF-4278-B5A9-D7A56F520EDA}"/>
            </c:ext>
          </c:extLst>
        </c:ser>
        <c:ser>
          <c:idx val="2"/>
          <c:order val="2"/>
          <c:tx>
            <c:strRef>
              <c:f>Tabelle1!$D$1</c:f>
              <c:strCache>
                <c:ptCount val="1"/>
                <c:pt idx="0">
                  <c:v>Investitionszuschuss2</c:v>
                </c:pt>
              </c:strCache>
            </c:strRef>
          </c:tx>
          <c:spPr>
            <a:pattFill prst="wdUpDiag">
              <a:fgClr>
                <a:srgbClr val="F6781D"/>
              </a:fgClr>
              <a:bgClr>
                <a:schemeClr val="bg1"/>
              </a:bgClr>
            </a:pattFill>
            <a:ln>
              <a:solidFill>
                <a:schemeClr val="tx1">
                  <a:lumMod val="60000"/>
                  <a:lumOff val="40000"/>
                </a:schemeClr>
              </a:solidFill>
            </a:ln>
            <a:effectLst/>
          </c:spPr>
          <c:invertIfNegative val="0"/>
          <c:dPt>
            <c:idx val="7"/>
            <c:invertIfNegative val="0"/>
            <c:bubble3D val="0"/>
            <c:spPr>
              <a:pattFill prst="wdUpDiag">
                <a:fgClr>
                  <a:srgbClr val="F6781D"/>
                </a:fgClr>
                <a:bgClr>
                  <a:schemeClr val="bg1"/>
                </a:bgClr>
              </a:pattFill>
              <a:ln>
                <a:solidFill>
                  <a:schemeClr val="tx1">
                    <a:lumMod val="60000"/>
                    <a:lumOff val="40000"/>
                  </a:schemeClr>
                </a:solidFill>
              </a:ln>
              <a:effectLst/>
            </c:spPr>
            <c:extLst>
              <c:ext xmlns:c16="http://schemas.microsoft.com/office/drawing/2014/chart" uri="{C3380CC4-5D6E-409C-BE32-E72D297353CC}">
                <c16:uniqueId val="{00000013-E600-4002-A219-5C8456C32ED4}"/>
              </c:ext>
            </c:extLst>
          </c:dPt>
          <c:cat>
            <c:numRef>
              <c:f>Tabelle1!$A$2:$A$12</c:f>
              <c:numCache>
                <c:formatCode>#,##0</c:formatCode>
                <c:ptCount val="11"/>
                <c:pt idx="1">
                  <c:v>50000</c:v>
                </c:pt>
                <c:pt idx="5">
                  <c:v>75000</c:v>
                </c:pt>
                <c:pt idx="9">
                  <c:v>100000</c:v>
                </c:pt>
              </c:numCache>
            </c:numRef>
          </c:cat>
          <c:val>
            <c:numRef>
              <c:f>Tabelle1!$D$2:$D$12</c:f>
              <c:numCache>
                <c:formatCode>General</c:formatCode>
                <c:ptCount val="11"/>
              </c:numCache>
            </c:numRef>
          </c:val>
          <c:extLst>
            <c:ext xmlns:c16="http://schemas.microsoft.com/office/drawing/2014/chart" uri="{C3380CC4-5D6E-409C-BE32-E72D297353CC}">
              <c16:uniqueId val="{00000016-5CFF-4278-B5A9-D7A56F520EDA}"/>
            </c:ext>
          </c:extLst>
        </c:ser>
        <c:ser>
          <c:idx val="3"/>
          <c:order val="3"/>
          <c:tx>
            <c:strRef>
              <c:f>Tabelle1!$E$1</c:f>
              <c:strCache>
                <c:ptCount val="1"/>
                <c:pt idx="0">
                  <c:v>Investitionszusschuss2</c:v>
                </c:pt>
              </c:strCache>
            </c:strRef>
          </c:tx>
          <c:spPr>
            <a:pattFill prst="wdUpDiag">
              <a:fgClr>
                <a:srgbClr val="F6781D"/>
              </a:fgClr>
              <a:bgClr>
                <a:schemeClr val="bg1"/>
              </a:bgClr>
            </a:pattFill>
            <a:ln>
              <a:solidFill>
                <a:schemeClr val="tx1">
                  <a:lumMod val="60000"/>
                  <a:lumOff val="40000"/>
                </a:schemeClr>
              </a:solidFill>
            </a:ln>
            <a:effectLst/>
          </c:spPr>
          <c:invertIfNegative val="0"/>
          <c:cat>
            <c:numRef>
              <c:f>Tabelle1!$A$2:$A$12</c:f>
              <c:numCache>
                <c:formatCode>#,##0</c:formatCode>
                <c:ptCount val="11"/>
                <c:pt idx="1">
                  <c:v>50000</c:v>
                </c:pt>
                <c:pt idx="5">
                  <c:v>75000</c:v>
                </c:pt>
                <c:pt idx="9">
                  <c:v>100000</c:v>
                </c:pt>
              </c:numCache>
            </c:numRef>
          </c:cat>
          <c:val>
            <c:numRef>
              <c:f>Tabelle1!$E$2:$E$12</c:f>
              <c:numCache>
                <c:formatCode>General</c:formatCode>
                <c:ptCount val="11"/>
              </c:numCache>
            </c:numRef>
          </c:val>
          <c:extLst>
            <c:ext xmlns:c16="http://schemas.microsoft.com/office/drawing/2014/chart" uri="{C3380CC4-5D6E-409C-BE32-E72D297353CC}">
              <c16:uniqueId val="{00000017-5CFF-4278-B5A9-D7A56F520EDA}"/>
            </c:ext>
          </c:extLst>
        </c:ser>
        <c:dLbls>
          <c:showLegendKey val="0"/>
          <c:showVal val="0"/>
          <c:showCatName val="0"/>
          <c:showSerName val="0"/>
          <c:showPercent val="0"/>
          <c:showBubbleSize val="0"/>
        </c:dLbls>
        <c:gapWidth val="100"/>
        <c:overlap val="100"/>
        <c:axId val="466806720"/>
        <c:axId val="466809464"/>
      </c:barChart>
      <c:catAx>
        <c:axId val="466806720"/>
        <c:scaling>
          <c:orientation val="minMax"/>
        </c:scaling>
        <c:delete val="1"/>
        <c:axPos val="b"/>
        <c:numFmt formatCode="#,##0\ &quot;€&quot;" sourceLinked="0"/>
        <c:majorTickMark val="none"/>
        <c:minorTickMark val="none"/>
        <c:tickLblPos val="nextTo"/>
        <c:crossAx val="466809464"/>
        <c:crosses val="autoZero"/>
        <c:auto val="1"/>
        <c:lblAlgn val="ctr"/>
        <c:lblOffset val="100"/>
        <c:noMultiLvlLbl val="0"/>
      </c:catAx>
      <c:valAx>
        <c:axId val="466809464"/>
        <c:scaling>
          <c:orientation val="minMax"/>
          <c:max val="20000"/>
        </c:scaling>
        <c:delete val="0"/>
        <c:axPos val="l"/>
        <c:majorGridlines>
          <c:spPr>
            <a:ln w="9525" cap="flat" cmpd="sng" algn="ctr">
              <a:solidFill>
                <a:schemeClr val="tx1">
                  <a:lumMod val="15000"/>
                  <a:lumOff val="85000"/>
                </a:schemeClr>
              </a:solidFill>
              <a:round/>
            </a:ln>
            <a:effectLst/>
          </c:spPr>
        </c:majorGridlines>
        <c:numFmt formatCode="#,##0\ &quot;€&quot;"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Calibri" panose="020F0502020204030204" pitchFamily="34" charset="0"/>
                <a:ea typeface="+mn-ea"/>
                <a:cs typeface="Calibri" panose="020F0502020204030204" pitchFamily="34" charset="0"/>
              </a:defRPr>
            </a:pPr>
            <a:endParaRPr lang="de-DE"/>
          </a:p>
        </c:txPr>
        <c:crossAx val="466806720"/>
        <c:crosses val="autoZero"/>
        <c:crossBetween val="between"/>
        <c:majorUnit val="5000"/>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782257E3-C1EF-1DED-4A70-E928D5EA0C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6B42AD4-82CF-F32F-ACE2-8864D179D74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E5FFE6-5F50-154E-A6DA-99C614B8DB5B}" type="datetimeFigureOut">
              <a:rPr lang="de-DE" smtClean="0"/>
              <a:t>16.09.2026</a:t>
            </a:fld>
            <a:endParaRPr lang="de-DE"/>
          </a:p>
        </p:txBody>
      </p:sp>
      <p:sp>
        <p:nvSpPr>
          <p:cNvPr id="4" name="Fußzeilenplatzhalter 3">
            <a:extLst>
              <a:ext uri="{FF2B5EF4-FFF2-40B4-BE49-F238E27FC236}">
                <a16:creationId xmlns:a16="http://schemas.microsoft.com/office/drawing/2014/main" id="{70D4496F-33D6-4EEE-A1BD-42B18D3E07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5" name="Foliennummernplatzhalter 4">
            <a:extLst>
              <a:ext uri="{FF2B5EF4-FFF2-40B4-BE49-F238E27FC236}">
                <a16:creationId xmlns:a16="http://schemas.microsoft.com/office/drawing/2014/main" id="{57E2CD23-BD57-920F-B9AE-07D6E279C71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6EE372-27EA-E449-A4F0-C4F28234EC3E}" type="slidenum">
              <a:rPr lang="de-DE" smtClean="0"/>
              <a:t>‹#›</a:t>
            </a:fld>
            <a:endParaRPr lang="de-DE"/>
          </a:p>
        </p:txBody>
      </p:sp>
    </p:spTree>
    <p:extLst>
      <p:ext uri="{BB962C8B-B14F-4D97-AF65-F5344CB8AC3E}">
        <p14:creationId xmlns:p14="http://schemas.microsoft.com/office/powerpoint/2010/main" val="93888759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27FAD-E0C7-154A-8829-7F2299139E4D}" type="datetimeFigureOut">
              <a:rPr lang="de-DE" smtClean="0"/>
              <a:t>16.09.2026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a:t>Zukunft Altbau | Präsentation xxx</a:t>
            </a:r>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82C7C4-4C95-7842-A90B-51410D7DA187}" type="slidenum">
              <a:rPr lang="de-DE" smtClean="0"/>
              <a:t>‹#›</a:t>
            </a:fld>
            <a:endParaRPr lang="de-DE"/>
          </a:p>
        </p:txBody>
      </p:sp>
    </p:spTree>
    <p:extLst>
      <p:ext uri="{BB962C8B-B14F-4D97-AF65-F5344CB8AC3E}">
        <p14:creationId xmlns:p14="http://schemas.microsoft.com/office/powerpoint/2010/main" val="631448745"/>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4E7B9-26A6-3125-1784-1F6CAE9EE3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F12744F-1030-46CE-DE97-7700388FA3C1}"/>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5371C6F-D951-366F-D938-D44678DA8EC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7DF7617-2DCF-FC0D-15EF-517A5F28C7F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7E7A7186-01D3-AE1B-C049-6B70C852FE5F}"/>
              </a:ext>
            </a:extLst>
          </p:cNvPr>
          <p:cNvSpPr>
            <a:spLocks noGrp="1"/>
          </p:cNvSpPr>
          <p:nvPr>
            <p:ph type="sldNum" sz="quarter" idx="5"/>
          </p:nvPr>
        </p:nvSpPr>
        <p:spPr/>
        <p:txBody>
          <a:bodyPr/>
          <a:lstStyle/>
          <a:p>
            <a:fld id="{D682C7C4-4C95-7842-A90B-51410D7DA187}" type="slidenum">
              <a:rPr lang="de-DE" smtClean="0"/>
              <a:t>2</a:t>
            </a:fld>
            <a:endParaRPr lang="de-DE"/>
          </a:p>
        </p:txBody>
      </p:sp>
    </p:spTree>
    <p:extLst>
      <p:ext uri="{BB962C8B-B14F-4D97-AF65-F5344CB8AC3E}">
        <p14:creationId xmlns:p14="http://schemas.microsoft.com/office/powerpoint/2010/main" val="2022763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7D613-CAEC-6F71-D27F-2C7FE0FFF9F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0082EF-3289-825B-B6C5-B07AA95DFE82}"/>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CB69ED8F-E80B-64CC-A109-2A9C9164F3F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E440485-6653-CE93-0491-31E1DEC827C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328F330-61DC-EDFB-87F0-9672EAFEE030}"/>
              </a:ext>
            </a:extLst>
          </p:cNvPr>
          <p:cNvSpPr>
            <a:spLocks noGrp="1"/>
          </p:cNvSpPr>
          <p:nvPr>
            <p:ph type="sldNum" sz="quarter" idx="5"/>
          </p:nvPr>
        </p:nvSpPr>
        <p:spPr/>
        <p:txBody>
          <a:bodyPr/>
          <a:lstStyle/>
          <a:p>
            <a:fld id="{D682C7C4-4C95-7842-A90B-51410D7DA187}" type="slidenum">
              <a:rPr lang="de-DE" smtClean="0"/>
              <a:t>3</a:t>
            </a:fld>
            <a:endParaRPr lang="de-DE"/>
          </a:p>
        </p:txBody>
      </p:sp>
    </p:spTree>
    <p:extLst>
      <p:ext uri="{BB962C8B-B14F-4D97-AF65-F5344CB8AC3E}">
        <p14:creationId xmlns:p14="http://schemas.microsoft.com/office/powerpoint/2010/main" val="3842094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9D5BE-0703-0204-CA03-33FDF588B79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277FFA6-573F-41DC-7AB2-56988E9F497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247D40F4-3ADE-B168-C672-E268F34E81E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FE03CA91-1345-0AB9-2AB5-A537E5ECE00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75CEF69C-A5B8-A749-A5B8-78959862E92E}"/>
              </a:ext>
            </a:extLst>
          </p:cNvPr>
          <p:cNvSpPr>
            <a:spLocks noGrp="1"/>
          </p:cNvSpPr>
          <p:nvPr>
            <p:ph type="sldNum" sz="quarter" idx="5"/>
          </p:nvPr>
        </p:nvSpPr>
        <p:spPr/>
        <p:txBody>
          <a:bodyPr/>
          <a:lstStyle/>
          <a:p>
            <a:fld id="{D682C7C4-4C95-7842-A90B-51410D7DA187}" type="slidenum">
              <a:rPr lang="de-DE" smtClean="0"/>
              <a:t>4</a:t>
            </a:fld>
            <a:endParaRPr lang="de-DE"/>
          </a:p>
        </p:txBody>
      </p:sp>
    </p:spTree>
    <p:extLst>
      <p:ext uri="{BB962C8B-B14F-4D97-AF65-F5344CB8AC3E}">
        <p14:creationId xmlns:p14="http://schemas.microsoft.com/office/powerpoint/2010/main" val="2163155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CC2620-D2E3-7D18-489E-D4A47303F5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148B11-867E-D521-DADD-D82ED60014B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F51A359A-7086-8EAA-3E83-82993029C11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556FFD7-CAF2-9A1F-8B6B-D6FB63D57D50}"/>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6FAD3DC-E20F-9B07-F1E5-F8830C55DA60}"/>
              </a:ext>
            </a:extLst>
          </p:cNvPr>
          <p:cNvSpPr>
            <a:spLocks noGrp="1"/>
          </p:cNvSpPr>
          <p:nvPr>
            <p:ph type="sldNum" sz="quarter" idx="5"/>
          </p:nvPr>
        </p:nvSpPr>
        <p:spPr/>
        <p:txBody>
          <a:bodyPr/>
          <a:lstStyle/>
          <a:p>
            <a:fld id="{D682C7C4-4C95-7842-A90B-51410D7DA187}" type="slidenum">
              <a:rPr lang="de-DE" smtClean="0"/>
              <a:t>5</a:t>
            </a:fld>
            <a:endParaRPr lang="de-DE"/>
          </a:p>
        </p:txBody>
      </p:sp>
    </p:spTree>
    <p:extLst>
      <p:ext uri="{BB962C8B-B14F-4D97-AF65-F5344CB8AC3E}">
        <p14:creationId xmlns:p14="http://schemas.microsoft.com/office/powerpoint/2010/main" val="519679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CE8B6-D9D5-BA12-C26E-8CDB524E2F8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8FF09E5-B6C1-7930-0441-84EAA82EC04D}"/>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4655E7B-BAAC-F18D-4D47-632797674BF4}"/>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2F87A870-3A90-A8BE-68F0-E0685EDA7C6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77F3B43-89ED-7C59-3604-2D947740BA1F}"/>
              </a:ext>
            </a:extLst>
          </p:cNvPr>
          <p:cNvSpPr>
            <a:spLocks noGrp="1"/>
          </p:cNvSpPr>
          <p:nvPr>
            <p:ph type="sldNum" sz="quarter" idx="5"/>
          </p:nvPr>
        </p:nvSpPr>
        <p:spPr/>
        <p:txBody>
          <a:bodyPr/>
          <a:lstStyle/>
          <a:p>
            <a:fld id="{D682C7C4-4C95-7842-A90B-51410D7DA187}" type="slidenum">
              <a:rPr lang="de-DE" smtClean="0"/>
              <a:t>7</a:t>
            </a:fld>
            <a:endParaRPr lang="de-DE"/>
          </a:p>
        </p:txBody>
      </p:sp>
    </p:spTree>
    <p:extLst>
      <p:ext uri="{BB962C8B-B14F-4D97-AF65-F5344CB8AC3E}">
        <p14:creationId xmlns:p14="http://schemas.microsoft.com/office/powerpoint/2010/main" val="1374924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00683-68CC-483E-97FD-8F08861FA3F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4DC1BE2-C80A-3395-CEB0-91A9256ECDED}"/>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155E9CD7-4816-878E-816A-B588D80DA5B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80A7350C-22FD-5F5E-0B0F-A0B4E96DDE51}"/>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CF468DEC-564C-447F-60C3-1FE2931B0975}"/>
              </a:ext>
            </a:extLst>
          </p:cNvPr>
          <p:cNvSpPr>
            <a:spLocks noGrp="1"/>
          </p:cNvSpPr>
          <p:nvPr>
            <p:ph type="sldNum" sz="quarter" idx="5"/>
          </p:nvPr>
        </p:nvSpPr>
        <p:spPr/>
        <p:txBody>
          <a:bodyPr/>
          <a:lstStyle/>
          <a:p>
            <a:fld id="{D682C7C4-4C95-7842-A90B-51410D7DA187}" type="slidenum">
              <a:rPr lang="de-DE" smtClean="0"/>
              <a:t>9</a:t>
            </a:fld>
            <a:endParaRPr lang="de-DE"/>
          </a:p>
        </p:txBody>
      </p:sp>
    </p:spTree>
    <p:extLst>
      <p:ext uri="{BB962C8B-B14F-4D97-AF65-F5344CB8AC3E}">
        <p14:creationId xmlns:p14="http://schemas.microsoft.com/office/powerpoint/2010/main" val="2334678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DBF0F-E873-7AE3-4217-6CCD8003BE4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52FCE2-AF7E-15E8-5B1B-92F81B59A97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1E193347-2F5E-F20F-B1C8-8A4293ECF34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05FF1D8-2816-2318-B953-6B3E7F77781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6B9E9D7B-9F16-986D-1523-938C6685D062}"/>
              </a:ext>
            </a:extLst>
          </p:cNvPr>
          <p:cNvSpPr>
            <a:spLocks noGrp="1"/>
          </p:cNvSpPr>
          <p:nvPr>
            <p:ph type="sldNum" sz="quarter" idx="5"/>
          </p:nvPr>
        </p:nvSpPr>
        <p:spPr/>
        <p:txBody>
          <a:bodyPr/>
          <a:lstStyle/>
          <a:p>
            <a:fld id="{D682C7C4-4C95-7842-A90B-51410D7DA187}" type="slidenum">
              <a:rPr lang="de-DE" smtClean="0"/>
              <a:t>10</a:t>
            </a:fld>
            <a:endParaRPr lang="de-DE"/>
          </a:p>
        </p:txBody>
      </p:sp>
    </p:spTree>
    <p:extLst>
      <p:ext uri="{BB962C8B-B14F-4D97-AF65-F5344CB8AC3E}">
        <p14:creationId xmlns:p14="http://schemas.microsoft.com/office/powerpoint/2010/main" val="1925835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84B4D-4A31-994E-A14A-CF0B58154C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76461F2-7D36-A783-DBC8-D8C86A476081}"/>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004F6B1-1EDE-4F3A-4768-D6A26E575F1C}"/>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4A3A6F07-9E89-3D8A-24CB-AA60387CD444}"/>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395FF2D6-6A13-35FF-F42A-89E8238B3F06}"/>
              </a:ext>
            </a:extLst>
          </p:cNvPr>
          <p:cNvSpPr>
            <a:spLocks noGrp="1"/>
          </p:cNvSpPr>
          <p:nvPr>
            <p:ph type="sldNum" sz="quarter" idx="5"/>
          </p:nvPr>
        </p:nvSpPr>
        <p:spPr/>
        <p:txBody>
          <a:bodyPr/>
          <a:lstStyle/>
          <a:p>
            <a:fld id="{D682C7C4-4C95-7842-A90B-51410D7DA187}" type="slidenum">
              <a:rPr lang="de-DE" smtClean="0"/>
              <a:t>11</a:t>
            </a:fld>
            <a:endParaRPr lang="de-DE"/>
          </a:p>
        </p:txBody>
      </p:sp>
    </p:spTree>
    <p:extLst>
      <p:ext uri="{BB962C8B-B14F-4D97-AF65-F5344CB8AC3E}">
        <p14:creationId xmlns:p14="http://schemas.microsoft.com/office/powerpoint/2010/main" val="3924246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B9FE5-C379-D9F7-3ECF-A5419FE28A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3448555-95DB-081E-CDAF-5A97D6F79574}"/>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39166425-06E5-9EB3-52DC-8A5056F05762}"/>
              </a:ext>
            </a:extLst>
          </p:cNvPr>
          <p:cNvSpPr>
            <a:spLocks noGrp="1"/>
          </p:cNvSpPr>
          <p:nvPr>
            <p:ph type="body" idx="1"/>
          </p:nvPr>
        </p:nvSpPr>
        <p:spPr/>
        <p:txBody>
          <a:bodyPr/>
          <a:lstStyle/>
          <a:p>
            <a:r>
              <a:rPr lang="de-DE"/>
              <a:t>Zum Vergleich: bei der Heizungsoptimierung DÜRFEN fossile Heizungen MAX. 20 Jahre alt sein, während beim Austausch die Gas- oder Biomasseheizung für den Klimageschwindigkeits-Bonus MINDESTENS 20 Jahre alt sein muss. </a:t>
            </a:r>
          </a:p>
          <a:p>
            <a:endParaRPr lang="de-DE"/>
          </a:p>
        </p:txBody>
      </p:sp>
      <p:sp>
        <p:nvSpPr>
          <p:cNvPr id="4" name="Fußzeilenplatzhalter 3">
            <a:extLst>
              <a:ext uri="{FF2B5EF4-FFF2-40B4-BE49-F238E27FC236}">
                <a16:creationId xmlns:a16="http://schemas.microsoft.com/office/drawing/2014/main" id="{842CA9B3-7F0E-E99D-96B0-5DFC464BAC7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EFCC191-7891-D96A-44F3-F49ED5D5389B}"/>
              </a:ext>
            </a:extLst>
          </p:cNvPr>
          <p:cNvSpPr>
            <a:spLocks noGrp="1"/>
          </p:cNvSpPr>
          <p:nvPr>
            <p:ph type="sldNum" sz="quarter" idx="5"/>
          </p:nvPr>
        </p:nvSpPr>
        <p:spPr/>
        <p:txBody>
          <a:bodyPr/>
          <a:lstStyle/>
          <a:p>
            <a:fld id="{D682C7C4-4C95-7842-A90B-51410D7DA187}" type="slidenum">
              <a:rPr lang="de-DE" smtClean="0"/>
              <a:t>12</a:t>
            </a:fld>
            <a:endParaRPr lang="de-DE"/>
          </a:p>
        </p:txBody>
      </p:sp>
    </p:spTree>
    <p:extLst>
      <p:ext uri="{BB962C8B-B14F-4D97-AF65-F5344CB8AC3E}">
        <p14:creationId xmlns:p14="http://schemas.microsoft.com/office/powerpoint/2010/main" val="1104082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54C1-E298-A637-F051-51E577279C4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6A6FE7-1099-A2AB-D3A6-792216A52D34}"/>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1048C580-D0E7-90CE-B758-6A1D1D754D9A}"/>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85077887-3FD1-870E-814F-269847FB04A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2E4E32F-A521-ED5F-65CA-A399C68D514B}"/>
              </a:ext>
            </a:extLst>
          </p:cNvPr>
          <p:cNvSpPr>
            <a:spLocks noGrp="1"/>
          </p:cNvSpPr>
          <p:nvPr>
            <p:ph type="sldNum" sz="quarter" idx="5"/>
          </p:nvPr>
        </p:nvSpPr>
        <p:spPr/>
        <p:txBody>
          <a:bodyPr/>
          <a:lstStyle/>
          <a:p>
            <a:fld id="{D682C7C4-4C95-7842-A90B-51410D7DA187}" type="slidenum">
              <a:rPr lang="de-DE" smtClean="0"/>
              <a:t>13</a:t>
            </a:fld>
            <a:endParaRPr lang="de-DE"/>
          </a:p>
        </p:txBody>
      </p:sp>
    </p:spTree>
    <p:extLst>
      <p:ext uri="{BB962C8B-B14F-4D97-AF65-F5344CB8AC3E}">
        <p14:creationId xmlns:p14="http://schemas.microsoft.com/office/powerpoint/2010/main" val="4134828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A2904-B5A9-1CB9-F808-F31C2F3617A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190B26F-3D35-FD02-E9F9-F8C938DBDA3F}"/>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7245B15-0D6C-EEAF-EB72-66B34D9393DF}"/>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D4C20578-CBEC-2792-21F3-7B559E300142}"/>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76F8A92D-0D78-5F2F-8540-561BC7FE2B69}"/>
              </a:ext>
            </a:extLst>
          </p:cNvPr>
          <p:cNvSpPr>
            <a:spLocks noGrp="1"/>
          </p:cNvSpPr>
          <p:nvPr>
            <p:ph type="sldNum" sz="quarter" idx="5"/>
          </p:nvPr>
        </p:nvSpPr>
        <p:spPr/>
        <p:txBody>
          <a:bodyPr/>
          <a:lstStyle/>
          <a:p>
            <a:fld id="{D682C7C4-4C95-7842-A90B-51410D7DA187}" type="slidenum">
              <a:rPr lang="de-DE" smtClean="0"/>
              <a:t>14</a:t>
            </a:fld>
            <a:endParaRPr lang="de-DE"/>
          </a:p>
        </p:txBody>
      </p:sp>
    </p:spTree>
    <p:extLst>
      <p:ext uri="{BB962C8B-B14F-4D97-AF65-F5344CB8AC3E}">
        <p14:creationId xmlns:p14="http://schemas.microsoft.com/office/powerpoint/2010/main" val="2946597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F417E-CBE6-74DB-ABA7-C565ED0AE18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E52A50B-29F5-659C-8379-A801611D2144}"/>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990E125-8B65-83D2-63E0-EFC91395E77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F56D679F-B05F-CA28-B1FC-9BA1A11D401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5D5C4FA-8A8B-817A-DA78-F021EF0885DD}"/>
              </a:ext>
            </a:extLst>
          </p:cNvPr>
          <p:cNvSpPr>
            <a:spLocks noGrp="1"/>
          </p:cNvSpPr>
          <p:nvPr>
            <p:ph type="sldNum" sz="quarter" idx="5"/>
          </p:nvPr>
        </p:nvSpPr>
        <p:spPr/>
        <p:txBody>
          <a:bodyPr/>
          <a:lstStyle/>
          <a:p>
            <a:fld id="{D682C7C4-4C95-7842-A90B-51410D7DA187}" type="slidenum">
              <a:rPr lang="de-DE" smtClean="0"/>
              <a:t>15</a:t>
            </a:fld>
            <a:endParaRPr lang="de-DE"/>
          </a:p>
        </p:txBody>
      </p:sp>
    </p:spTree>
    <p:extLst>
      <p:ext uri="{BB962C8B-B14F-4D97-AF65-F5344CB8AC3E}">
        <p14:creationId xmlns:p14="http://schemas.microsoft.com/office/powerpoint/2010/main" val="2074140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B6D2B-64E9-01EA-7320-DCE1D00EE0C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2D3A437-CC1F-62FF-3D35-A12C71C18D45}"/>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014A383C-CC00-59EC-0742-FF60A1EB8214}"/>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BE24F58-FA79-D9B2-BAF7-07ED3728A1AC}"/>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2BCAF7F-0385-A903-5D1A-AB2E8EC223FC}"/>
              </a:ext>
            </a:extLst>
          </p:cNvPr>
          <p:cNvSpPr>
            <a:spLocks noGrp="1"/>
          </p:cNvSpPr>
          <p:nvPr>
            <p:ph type="sldNum" sz="quarter" idx="5"/>
          </p:nvPr>
        </p:nvSpPr>
        <p:spPr/>
        <p:txBody>
          <a:bodyPr/>
          <a:lstStyle/>
          <a:p>
            <a:fld id="{D682C7C4-4C95-7842-A90B-51410D7DA187}" type="slidenum">
              <a:rPr lang="de-DE" smtClean="0"/>
              <a:t>16</a:t>
            </a:fld>
            <a:endParaRPr lang="de-DE"/>
          </a:p>
        </p:txBody>
      </p:sp>
    </p:spTree>
    <p:extLst>
      <p:ext uri="{BB962C8B-B14F-4D97-AF65-F5344CB8AC3E}">
        <p14:creationId xmlns:p14="http://schemas.microsoft.com/office/powerpoint/2010/main" val="655082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21012-F4AB-3CE7-C5B2-69577380054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C78D22-7AA2-B42E-7392-6E79D5F201F0}"/>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8CB0131D-9F82-E227-261B-5EB79B2BE6B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797FFC3-E088-EBD5-C5E3-73AB6A8A8F7B}"/>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E65AED4-2B2E-77DC-A850-8C60D3F5C4A1}"/>
              </a:ext>
            </a:extLst>
          </p:cNvPr>
          <p:cNvSpPr>
            <a:spLocks noGrp="1"/>
          </p:cNvSpPr>
          <p:nvPr>
            <p:ph type="sldNum" sz="quarter" idx="5"/>
          </p:nvPr>
        </p:nvSpPr>
        <p:spPr/>
        <p:txBody>
          <a:bodyPr/>
          <a:lstStyle/>
          <a:p>
            <a:fld id="{D682C7C4-4C95-7842-A90B-51410D7DA187}" type="slidenum">
              <a:rPr lang="de-DE" smtClean="0"/>
              <a:t>17</a:t>
            </a:fld>
            <a:endParaRPr lang="de-DE"/>
          </a:p>
        </p:txBody>
      </p:sp>
    </p:spTree>
    <p:extLst>
      <p:ext uri="{BB962C8B-B14F-4D97-AF65-F5344CB8AC3E}">
        <p14:creationId xmlns:p14="http://schemas.microsoft.com/office/powerpoint/2010/main" val="4237211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3F066-2B48-679B-9E8A-6D7E901DEDC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A1287C7-D09C-F8BC-4F6C-9E0CEE35BF10}"/>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E4788880-8387-1AF7-39FD-4F755718997F}"/>
              </a:ext>
            </a:extLst>
          </p:cNvPr>
          <p:cNvSpPr>
            <a:spLocks noGrp="1"/>
          </p:cNvSpPr>
          <p:nvPr>
            <p:ph type="body" idx="1"/>
          </p:nvPr>
        </p:nvSpPr>
        <p:spPr/>
        <p:txBody>
          <a:bodyPr/>
          <a:lstStyle/>
          <a:p>
            <a:r>
              <a:rPr lang="de-DE"/>
              <a:t>Kombinierbar: Energetische Maßnahme über BEG-Förderung und Fachplanung sowie Baubegleitung über steuerliche Begünstigung (in Zusammenhang mit energetischer Maßnahme).</a:t>
            </a:r>
          </a:p>
        </p:txBody>
      </p:sp>
      <p:sp>
        <p:nvSpPr>
          <p:cNvPr id="4" name="Fußzeilenplatzhalter 3">
            <a:extLst>
              <a:ext uri="{FF2B5EF4-FFF2-40B4-BE49-F238E27FC236}">
                <a16:creationId xmlns:a16="http://schemas.microsoft.com/office/drawing/2014/main" id="{C9C2EE92-BD19-1F07-13A1-F149A7C524A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7CE0D1D-E548-67B2-1B37-7F1FE019091E}"/>
              </a:ext>
            </a:extLst>
          </p:cNvPr>
          <p:cNvSpPr>
            <a:spLocks noGrp="1"/>
          </p:cNvSpPr>
          <p:nvPr>
            <p:ph type="sldNum" sz="quarter" idx="5"/>
          </p:nvPr>
        </p:nvSpPr>
        <p:spPr/>
        <p:txBody>
          <a:bodyPr/>
          <a:lstStyle/>
          <a:p>
            <a:fld id="{D682C7C4-4C95-7842-A90B-51410D7DA187}" type="slidenum">
              <a:rPr lang="de-DE" smtClean="0"/>
              <a:t>18</a:t>
            </a:fld>
            <a:endParaRPr lang="de-DE"/>
          </a:p>
        </p:txBody>
      </p:sp>
    </p:spTree>
    <p:extLst>
      <p:ext uri="{BB962C8B-B14F-4D97-AF65-F5344CB8AC3E}">
        <p14:creationId xmlns:p14="http://schemas.microsoft.com/office/powerpoint/2010/main" val="2209561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28BED-56B3-AE4E-6B64-DF8EFB857B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8ABB52-626F-F31A-3EC6-1784CAE54728}"/>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03037CF-02AD-D2C1-DB41-D4729CFBB248}"/>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E834CB3C-B26A-0DB0-7DAF-D0BA4A49B2E0}"/>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174D65F-9E53-AEBF-7AEF-ECE8A8F52730}"/>
              </a:ext>
            </a:extLst>
          </p:cNvPr>
          <p:cNvSpPr>
            <a:spLocks noGrp="1"/>
          </p:cNvSpPr>
          <p:nvPr>
            <p:ph type="sldNum" sz="quarter" idx="5"/>
          </p:nvPr>
        </p:nvSpPr>
        <p:spPr/>
        <p:txBody>
          <a:bodyPr/>
          <a:lstStyle/>
          <a:p>
            <a:fld id="{D682C7C4-4C95-7842-A90B-51410D7DA187}" type="slidenum">
              <a:rPr lang="de-DE" smtClean="0"/>
              <a:t>19</a:t>
            </a:fld>
            <a:endParaRPr lang="de-DE"/>
          </a:p>
        </p:txBody>
      </p:sp>
    </p:spTree>
    <p:extLst>
      <p:ext uri="{BB962C8B-B14F-4D97-AF65-F5344CB8AC3E}">
        <p14:creationId xmlns:p14="http://schemas.microsoft.com/office/powerpoint/2010/main" val="995969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23EED-DF61-DDE4-3FE6-B7D3EB26C42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D855ED7-02F3-BA98-500A-6D3E9DBA9767}"/>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0D7525B-EA02-8254-30A2-7925D65AEBF4}"/>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B9B5886-D198-B41E-4979-42C813695CC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AEFCECC-4519-C8F6-020D-8D8463237E7E}"/>
              </a:ext>
            </a:extLst>
          </p:cNvPr>
          <p:cNvSpPr>
            <a:spLocks noGrp="1"/>
          </p:cNvSpPr>
          <p:nvPr>
            <p:ph type="sldNum" sz="quarter" idx="5"/>
          </p:nvPr>
        </p:nvSpPr>
        <p:spPr/>
        <p:txBody>
          <a:bodyPr/>
          <a:lstStyle/>
          <a:p>
            <a:fld id="{D682C7C4-4C95-7842-A90B-51410D7DA187}" type="slidenum">
              <a:rPr lang="de-DE" smtClean="0"/>
              <a:t>21</a:t>
            </a:fld>
            <a:endParaRPr lang="de-DE"/>
          </a:p>
        </p:txBody>
      </p:sp>
    </p:spTree>
    <p:extLst>
      <p:ext uri="{BB962C8B-B14F-4D97-AF65-F5344CB8AC3E}">
        <p14:creationId xmlns:p14="http://schemas.microsoft.com/office/powerpoint/2010/main" val="1608121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5842A-7665-4D05-86A1-E19FFA99A56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D13B0B-9A38-1AD2-3D0B-A8FF5066CF49}"/>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CD85006C-98D0-7D1B-DB9A-F7789A602A71}"/>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30FF73C4-ED47-64CE-521B-9299BEBFC24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7EFDB27C-D8B6-40B7-7C0A-BD816EAB38CF}"/>
              </a:ext>
            </a:extLst>
          </p:cNvPr>
          <p:cNvSpPr>
            <a:spLocks noGrp="1"/>
          </p:cNvSpPr>
          <p:nvPr>
            <p:ph type="sldNum" sz="quarter" idx="5"/>
          </p:nvPr>
        </p:nvSpPr>
        <p:spPr/>
        <p:txBody>
          <a:bodyPr/>
          <a:lstStyle/>
          <a:p>
            <a:fld id="{D682C7C4-4C95-7842-A90B-51410D7DA187}" type="slidenum">
              <a:rPr lang="de-DE" smtClean="0"/>
              <a:t>22</a:t>
            </a:fld>
            <a:endParaRPr lang="de-DE"/>
          </a:p>
        </p:txBody>
      </p:sp>
    </p:spTree>
    <p:extLst>
      <p:ext uri="{BB962C8B-B14F-4D97-AF65-F5344CB8AC3E}">
        <p14:creationId xmlns:p14="http://schemas.microsoft.com/office/powerpoint/2010/main" val="3248891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A40B0-CA3C-20AA-26F4-DE50ACFAA6F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11FA2A0-0992-2AA8-E049-C62EB2217E2F}"/>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391C986-E4C2-0E55-A4DC-CC991747D094}"/>
              </a:ext>
            </a:extLst>
          </p:cNvPr>
          <p:cNvSpPr>
            <a:spLocks noGrp="1"/>
          </p:cNvSpPr>
          <p:nvPr>
            <p:ph type="body" idx="1"/>
          </p:nvPr>
        </p:nvSpPr>
        <p:spPr/>
        <p:txBody>
          <a:bodyPr/>
          <a:lstStyle/>
          <a:p>
            <a:r>
              <a:rPr lang="de-DE"/>
              <a:t>Berechnungsbeispiel: </a:t>
            </a:r>
            <a:br>
              <a:rPr lang="de-DE"/>
            </a:br>
            <a:r>
              <a:rPr lang="de-DE"/>
              <a:t>- EFH mit </a:t>
            </a:r>
            <a:r>
              <a:rPr lang="de-DE" err="1"/>
              <a:t>iSFP</a:t>
            </a:r>
            <a:br>
              <a:rPr lang="de-DE"/>
            </a:br>
            <a:r>
              <a:rPr lang="de-DE"/>
              <a:t>- max. förderfähige Kosten = 30.000 € * 2 = 60.000 €</a:t>
            </a:r>
            <a:br>
              <a:rPr lang="de-DE"/>
            </a:br>
            <a:r>
              <a:rPr lang="de-DE"/>
              <a:t>- vorhandene förderfähige Kosten = 40.000 €</a:t>
            </a:r>
            <a:br>
              <a:rPr lang="de-DE"/>
            </a:br>
            <a:endParaRPr lang="de-DE"/>
          </a:p>
          <a:p>
            <a:r>
              <a:rPr lang="de-DE"/>
              <a:t>Grundförderung: 40.000 € * 0,15 = 6.000 €</a:t>
            </a:r>
          </a:p>
          <a:p>
            <a:r>
              <a:rPr lang="de-DE" err="1"/>
              <a:t>iSFP</a:t>
            </a:r>
            <a:r>
              <a:rPr lang="de-DE"/>
              <a:t>-Bonus: (40.000 € - 30.000 €) * 0,05 = 10.000 € * 0,05 = 500 €</a:t>
            </a:r>
          </a:p>
          <a:p>
            <a:endParaRPr lang="de-DE"/>
          </a:p>
          <a:p>
            <a:r>
              <a:rPr lang="de-DE"/>
              <a:t>Zuschuss gesamt: 6.500 €</a:t>
            </a:r>
          </a:p>
        </p:txBody>
      </p:sp>
      <p:sp>
        <p:nvSpPr>
          <p:cNvPr id="4" name="Fußzeilenplatzhalter 3">
            <a:extLst>
              <a:ext uri="{FF2B5EF4-FFF2-40B4-BE49-F238E27FC236}">
                <a16:creationId xmlns:a16="http://schemas.microsoft.com/office/drawing/2014/main" id="{2BED2AFE-E497-4357-67F1-9B0527C093E0}"/>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4449CDC-30C5-ECA0-35E4-549DFED86F89}"/>
              </a:ext>
            </a:extLst>
          </p:cNvPr>
          <p:cNvSpPr>
            <a:spLocks noGrp="1"/>
          </p:cNvSpPr>
          <p:nvPr>
            <p:ph type="sldNum" sz="quarter" idx="5"/>
          </p:nvPr>
        </p:nvSpPr>
        <p:spPr/>
        <p:txBody>
          <a:bodyPr/>
          <a:lstStyle/>
          <a:p>
            <a:fld id="{D682C7C4-4C95-7842-A90B-51410D7DA187}" type="slidenum">
              <a:rPr lang="de-DE" smtClean="0"/>
              <a:t>23</a:t>
            </a:fld>
            <a:endParaRPr lang="de-DE"/>
          </a:p>
        </p:txBody>
      </p:sp>
    </p:spTree>
    <p:extLst>
      <p:ext uri="{BB962C8B-B14F-4D97-AF65-F5344CB8AC3E}">
        <p14:creationId xmlns:p14="http://schemas.microsoft.com/office/powerpoint/2010/main" val="2623488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7D13A-0062-7B7A-3EC5-B3257EACD17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F0B8505-8B0E-1020-73DF-C8731FBB677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3314372D-7DD0-6149-CC1C-C186E6C6DADE}"/>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DA679619-546E-7A3E-822D-087044B3F18F}"/>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E4D43C5C-955E-B371-6D75-1D4D7D17D3B5}"/>
              </a:ext>
            </a:extLst>
          </p:cNvPr>
          <p:cNvSpPr>
            <a:spLocks noGrp="1"/>
          </p:cNvSpPr>
          <p:nvPr>
            <p:ph type="sldNum" sz="quarter" idx="5"/>
          </p:nvPr>
        </p:nvSpPr>
        <p:spPr/>
        <p:txBody>
          <a:bodyPr/>
          <a:lstStyle/>
          <a:p>
            <a:fld id="{D682C7C4-4C95-7842-A90B-51410D7DA187}" type="slidenum">
              <a:rPr lang="de-DE" smtClean="0"/>
              <a:t>24</a:t>
            </a:fld>
            <a:endParaRPr lang="de-DE"/>
          </a:p>
        </p:txBody>
      </p:sp>
    </p:spTree>
    <p:extLst>
      <p:ext uri="{BB962C8B-B14F-4D97-AF65-F5344CB8AC3E}">
        <p14:creationId xmlns:p14="http://schemas.microsoft.com/office/powerpoint/2010/main" val="2085995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91EB1-4991-A5EF-F638-DF80D80E42F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4DA8A6C-02AA-0BD0-8BF8-D9866EECC755}"/>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C3C8A7C1-A63D-C98C-CD6F-8064AEC26190}"/>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45B5FFC5-5DCA-1CD8-4C9F-E0ECE8779BBA}"/>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ACB24FB4-4E33-454F-5D39-080D8DB7EFAD}"/>
              </a:ext>
            </a:extLst>
          </p:cNvPr>
          <p:cNvSpPr>
            <a:spLocks noGrp="1"/>
          </p:cNvSpPr>
          <p:nvPr>
            <p:ph type="sldNum" sz="quarter" idx="5"/>
          </p:nvPr>
        </p:nvSpPr>
        <p:spPr/>
        <p:txBody>
          <a:bodyPr/>
          <a:lstStyle/>
          <a:p>
            <a:fld id="{D682C7C4-4C95-7842-A90B-51410D7DA187}" type="slidenum">
              <a:rPr lang="de-DE" smtClean="0"/>
              <a:t>25</a:t>
            </a:fld>
            <a:endParaRPr lang="de-DE"/>
          </a:p>
        </p:txBody>
      </p:sp>
    </p:spTree>
    <p:extLst>
      <p:ext uri="{BB962C8B-B14F-4D97-AF65-F5344CB8AC3E}">
        <p14:creationId xmlns:p14="http://schemas.microsoft.com/office/powerpoint/2010/main" val="3882932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474D7-F613-8684-2793-EA45FB13780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D211BD8-CDF4-BEB5-8FB7-21D4E2C3B3B2}"/>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9C58DF98-2D47-2DEE-60BF-8CD1CD2EF61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2372617C-C238-5C16-C04C-76445CBA0EB9}"/>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DE384830-39B8-CBF9-5360-A3952C11C73E}"/>
              </a:ext>
            </a:extLst>
          </p:cNvPr>
          <p:cNvSpPr>
            <a:spLocks noGrp="1"/>
          </p:cNvSpPr>
          <p:nvPr>
            <p:ph type="sldNum" sz="quarter" idx="5"/>
          </p:nvPr>
        </p:nvSpPr>
        <p:spPr/>
        <p:txBody>
          <a:bodyPr/>
          <a:lstStyle/>
          <a:p>
            <a:fld id="{D682C7C4-4C95-7842-A90B-51410D7DA187}" type="slidenum">
              <a:rPr lang="de-DE" smtClean="0"/>
              <a:t>26</a:t>
            </a:fld>
            <a:endParaRPr lang="de-DE"/>
          </a:p>
        </p:txBody>
      </p:sp>
    </p:spTree>
    <p:extLst>
      <p:ext uri="{BB962C8B-B14F-4D97-AF65-F5344CB8AC3E}">
        <p14:creationId xmlns:p14="http://schemas.microsoft.com/office/powerpoint/2010/main" val="41734324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1867F-A3F6-9579-B051-F269B27C4D2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989739A-C338-2737-E9D2-E20ED496876E}"/>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8D295CD7-105C-378D-6322-AF9D5B342F77}"/>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EB368A6-F77D-BA2E-0C67-41B6B21C204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41ED32D5-D3EA-F201-8340-2F10C3CD3765}"/>
              </a:ext>
            </a:extLst>
          </p:cNvPr>
          <p:cNvSpPr>
            <a:spLocks noGrp="1"/>
          </p:cNvSpPr>
          <p:nvPr>
            <p:ph type="sldNum" sz="quarter" idx="5"/>
          </p:nvPr>
        </p:nvSpPr>
        <p:spPr/>
        <p:txBody>
          <a:bodyPr/>
          <a:lstStyle/>
          <a:p>
            <a:fld id="{D682C7C4-4C95-7842-A90B-51410D7DA187}" type="slidenum">
              <a:rPr lang="de-DE" smtClean="0"/>
              <a:t>27</a:t>
            </a:fld>
            <a:endParaRPr lang="de-DE"/>
          </a:p>
        </p:txBody>
      </p:sp>
    </p:spTree>
    <p:extLst>
      <p:ext uri="{BB962C8B-B14F-4D97-AF65-F5344CB8AC3E}">
        <p14:creationId xmlns:p14="http://schemas.microsoft.com/office/powerpoint/2010/main" val="24001768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4AD66-6E68-210B-9982-22FFECCF367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57CAE49-A6B6-8441-7553-2451046183DF}"/>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4D5669B-9C68-185D-FA84-5A34C7B75583}"/>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516FB8CC-A7F6-8FF3-E88A-18BA16450EFC}"/>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452C99CB-BE65-4316-727E-88C627336DAB}"/>
              </a:ext>
            </a:extLst>
          </p:cNvPr>
          <p:cNvSpPr>
            <a:spLocks noGrp="1"/>
          </p:cNvSpPr>
          <p:nvPr>
            <p:ph type="sldNum" sz="quarter" idx="5"/>
          </p:nvPr>
        </p:nvSpPr>
        <p:spPr/>
        <p:txBody>
          <a:bodyPr/>
          <a:lstStyle/>
          <a:p>
            <a:fld id="{D682C7C4-4C95-7842-A90B-51410D7DA187}" type="slidenum">
              <a:rPr lang="de-DE" smtClean="0"/>
              <a:t>28</a:t>
            </a:fld>
            <a:endParaRPr lang="de-DE"/>
          </a:p>
        </p:txBody>
      </p:sp>
    </p:spTree>
    <p:extLst>
      <p:ext uri="{BB962C8B-B14F-4D97-AF65-F5344CB8AC3E}">
        <p14:creationId xmlns:p14="http://schemas.microsoft.com/office/powerpoint/2010/main" val="427387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5191E-AC9E-E8DB-39A7-D411DB892BF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F51285F-6942-C831-5AFD-CAEC10F6575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2ACE0843-62DD-548D-F568-3169C3C50195}"/>
              </a:ext>
            </a:extLst>
          </p:cNvPr>
          <p:cNvSpPr>
            <a:spLocks noGrp="1"/>
          </p:cNvSpPr>
          <p:nvPr>
            <p:ph type="body" idx="1"/>
          </p:nvPr>
        </p:nvSpPr>
        <p:spPr/>
        <p:txBody>
          <a:bodyPr/>
          <a:lstStyle/>
          <a:p>
            <a:r>
              <a:rPr lang="de-DE"/>
              <a:t>Bsp. 2: </a:t>
            </a:r>
            <a:br>
              <a:rPr lang="de-DE"/>
            </a:br>
            <a:r>
              <a:rPr lang="de-DE"/>
              <a:t>- MFH mit iSFP, 8 WE</a:t>
            </a:r>
            <a:br>
              <a:rPr lang="de-DE"/>
            </a:br>
            <a:r>
              <a:rPr lang="de-DE"/>
              <a:t>- max. förderfähige Kosten ohne iSFP = 30.000 € + 5 * 15.000 € + 2 * 8.000 € = 121.000 €</a:t>
            </a:r>
          </a:p>
          <a:p>
            <a:r>
              <a:rPr lang="de-DE"/>
              <a:t>- max. förderfähige Kosten mit iSFP = 60.000 € + 5 * 30.000 € + 2 * 15.000 € = 240.000 €</a:t>
            </a:r>
            <a:br>
              <a:rPr lang="de-DE"/>
            </a:br>
            <a:r>
              <a:rPr lang="de-DE"/>
              <a:t>- vorhandene förderfähige Kosten = 200.000 €</a:t>
            </a:r>
            <a:br>
              <a:rPr lang="de-DE"/>
            </a:br>
            <a:endParaRPr lang="de-DE"/>
          </a:p>
          <a:p>
            <a:r>
              <a:rPr lang="de-DE"/>
              <a:t>Grundförderung: 200.000 € * 0,15 = 30.000 €</a:t>
            </a:r>
          </a:p>
          <a:p>
            <a:r>
              <a:rPr lang="de-DE"/>
              <a:t>iSFP-Bonus: (200.000 € - 121.000 €) * 0,05 = 79.000 € * 0,05 = 3.950 €</a:t>
            </a:r>
          </a:p>
          <a:p>
            <a:endParaRPr lang="de-DE"/>
          </a:p>
          <a:p>
            <a:r>
              <a:rPr lang="de-DE"/>
              <a:t>Zuschuss gesamt: 33.950 €</a:t>
            </a:r>
          </a:p>
          <a:p>
            <a:endParaRPr lang="de-DE"/>
          </a:p>
        </p:txBody>
      </p:sp>
      <p:sp>
        <p:nvSpPr>
          <p:cNvPr id="4" name="Fußzeilenplatzhalter 3">
            <a:extLst>
              <a:ext uri="{FF2B5EF4-FFF2-40B4-BE49-F238E27FC236}">
                <a16:creationId xmlns:a16="http://schemas.microsoft.com/office/drawing/2014/main" id="{6BAEC426-E77C-D6A3-49EA-C69B909CF136}"/>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8FA189C-39E9-0570-2A47-CCD9EE1ED06E}"/>
              </a:ext>
            </a:extLst>
          </p:cNvPr>
          <p:cNvSpPr>
            <a:spLocks noGrp="1"/>
          </p:cNvSpPr>
          <p:nvPr>
            <p:ph type="sldNum" sz="quarter" idx="5"/>
          </p:nvPr>
        </p:nvSpPr>
        <p:spPr/>
        <p:txBody>
          <a:bodyPr/>
          <a:lstStyle/>
          <a:p>
            <a:fld id="{D682C7C4-4C95-7842-A90B-51410D7DA187}" type="slidenum">
              <a:rPr lang="de-DE" smtClean="0"/>
              <a:t>29</a:t>
            </a:fld>
            <a:endParaRPr lang="de-DE"/>
          </a:p>
        </p:txBody>
      </p:sp>
    </p:spTree>
    <p:extLst>
      <p:ext uri="{BB962C8B-B14F-4D97-AF65-F5344CB8AC3E}">
        <p14:creationId xmlns:p14="http://schemas.microsoft.com/office/powerpoint/2010/main" val="987635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E64C7-EA63-9910-8958-4F871DE5F90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25B9A7-5F4A-C17A-5CB7-84D9EFD70D0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12ACEDD-B251-BABA-2C8B-EDBF36D16DA8}"/>
              </a:ext>
            </a:extLst>
          </p:cNvPr>
          <p:cNvSpPr>
            <a:spLocks noGrp="1"/>
          </p:cNvSpPr>
          <p:nvPr>
            <p:ph type="body" idx="1"/>
          </p:nvPr>
        </p:nvSpPr>
        <p:spPr/>
        <p:txBody>
          <a:bodyPr/>
          <a:lstStyle/>
          <a:p>
            <a:r>
              <a:rPr lang="de-DE"/>
              <a:t>Bsp. 2: </a:t>
            </a:r>
            <a:br>
              <a:rPr lang="de-DE"/>
            </a:br>
            <a:r>
              <a:rPr lang="de-DE"/>
              <a:t>- MFH mit iSFP, 8 WE</a:t>
            </a:r>
            <a:br>
              <a:rPr lang="de-DE"/>
            </a:br>
            <a:r>
              <a:rPr lang="de-DE"/>
              <a:t>- max. förderfähige Kosten ohne iSFP = 30.000 € + 5 * 15.000 € + 2 * 8.000 € = 121.000 €</a:t>
            </a:r>
          </a:p>
          <a:p>
            <a:r>
              <a:rPr lang="de-DE"/>
              <a:t>- max. förderfähige Kosten mit iSFP = 60.000 € + 5 * 30.000 € + 2 * 15.000 € = 240.000 €</a:t>
            </a:r>
            <a:br>
              <a:rPr lang="de-DE"/>
            </a:br>
            <a:r>
              <a:rPr lang="de-DE"/>
              <a:t>- vorhandene förderfähige Kosten = 200.000 €</a:t>
            </a:r>
            <a:br>
              <a:rPr lang="de-DE"/>
            </a:br>
            <a:endParaRPr lang="de-DE"/>
          </a:p>
          <a:p>
            <a:r>
              <a:rPr lang="de-DE"/>
              <a:t>Grundförderung: 200.000 € * 0,15 = 30.000 €</a:t>
            </a:r>
          </a:p>
          <a:p>
            <a:r>
              <a:rPr lang="de-DE"/>
              <a:t>iSFP-Bonus: (200.000 € - 121.000 €) * 0,05 = 79.000 € * 0,05 = 3.950 €</a:t>
            </a:r>
          </a:p>
          <a:p>
            <a:endParaRPr lang="de-DE"/>
          </a:p>
          <a:p>
            <a:r>
              <a:rPr lang="de-DE"/>
              <a:t>Zuschuss gesamt: 33.950 €</a:t>
            </a:r>
          </a:p>
          <a:p>
            <a:endParaRPr lang="de-DE"/>
          </a:p>
        </p:txBody>
      </p:sp>
      <p:sp>
        <p:nvSpPr>
          <p:cNvPr id="4" name="Fußzeilenplatzhalter 3">
            <a:extLst>
              <a:ext uri="{FF2B5EF4-FFF2-40B4-BE49-F238E27FC236}">
                <a16:creationId xmlns:a16="http://schemas.microsoft.com/office/drawing/2014/main" id="{9F537288-9490-5706-F895-58B498705CF6}"/>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8DA8EAA9-AEED-A839-DA71-1FC525767FE9}"/>
              </a:ext>
            </a:extLst>
          </p:cNvPr>
          <p:cNvSpPr>
            <a:spLocks noGrp="1"/>
          </p:cNvSpPr>
          <p:nvPr>
            <p:ph type="sldNum" sz="quarter" idx="5"/>
          </p:nvPr>
        </p:nvSpPr>
        <p:spPr/>
        <p:txBody>
          <a:bodyPr/>
          <a:lstStyle/>
          <a:p>
            <a:fld id="{D682C7C4-4C95-7842-A90B-51410D7DA187}" type="slidenum">
              <a:rPr lang="de-DE" smtClean="0"/>
              <a:t>30</a:t>
            </a:fld>
            <a:endParaRPr lang="de-DE"/>
          </a:p>
        </p:txBody>
      </p:sp>
    </p:spTree>
    <p:extLst>
      <p:ext uri="{BB962C8B-B14F-4D97-AF65-F5344CB8AC3E}">
        <p14:creationId xmlns:p14="http://schemas.microsoft.com/office/powerpoint/2010/main" val="1424542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370AD-6166-FB08-C889-47A157E4E49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EEE1084-C161-B4D1-D8FB-88FD49824EBA}"/>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BEB315C7-F88F-F359-E88F-82CA1707BC78}"/>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A830C746-4169-975A-96CD-5F85CA445D03}"/>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ED031D1B-361B-BC3C-71D6-746142DED6E7}"/>
              </a:ext>
            </a:extLst>
          </p:cNvPr>
          <p:cNvSpPr>
            <a:spLocks noGrp="1"/>
          </p:cNvSpPr>
          <p:nvPr>
            <p:ph type="sldNum" sz="quarter" idx="5"/>
          </p:nvPr>
        </p:nvSpPr>
        <p:spPr/>
        <p:txBody>
          <a:bodyPr/>
          <a:lstStyle/>
          <a:p>
            <a:fld id="{D682C7C4-4C95-7842-A90B-51410D7DA187}" type="slidenum">
              <a:rPr lang="de-DE" smtClean="0"/>
              <a:t>31</a:t>
            </a:fld>
            <a:endParaRPr lang="de-DE"/>
          </a:p>
        </p:txBody>
      </p:sp>
    </p:spTree>
    <p:extLst>
      <p:ext uri="{BB962C8B-B14F-4D97-AF65-F5344CB8AC3E}">
        <p14:creationId xmlns:p14="http://schemas.microsoft.com/office/powerpoint/2010/main" val="1339323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3E417-0647-6861-E452-084F8738626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EFAC5E5-989D-AA7C-5EAE-0C9652D83606}"/>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268AF036-EF5F-FAE2-E03D-83688B28EF56}"/>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1F3D2BCD-39E7-7615-04CD-490E0C25C721}"/>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34588E0-399B-DDEE-1E24-16C061338D2F}"/>
              </a:ext>
            </a:extLst>
          </p:cNvPr>
          <p:cNvSpPr>
            <a:spLocks noGrp="1"/>
          </p:cNvSpPr>
          <p:nvPr>
            <p:ph type="sldNum" sz="quarter" idx="5"/>
          </p:nvPr>
        </p:nvSpPr>
        <p:spPr/>
        <p:txBody>
          <a:bodyPr/>
          <a:lstStyle/>
          <a:p>
            <a:fld id="{D682C7C4-4C95-7842-A90B-51410D7DA187}" type="slidenum">
              <a:rPr lang="de-DE" smtClean="0"/>
              <a:t>32</a:t>
            </a:fld>
            <a:endParaRPr lang="de-DE"/>
          </a:p>
        </p:txBody>
      </p:sp>
    </p:spTree>
    <p:extLst>
      <p:ext uri="{BB962C8B-B14F-4D97-AF65-F5344CB8AC3E}">
        <p14:creationId xmlns:p14="http://schemas.microsoft.com/office/powerpoint/2010/main" val="15780471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B19B2-E7D5-B82A-CAD0-EE4D98E6A93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2772A32-157D-87B5-F07A-D4D6F9628CC9}"/>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9C0B25BF-4C56-EAF5-7472-82C5E7EBBEAF}"/>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846BAA5C-4A80-C16F-A80A-5B9817A9E8FF}"/>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64AE8F9-1C8D-458E-F384-6552A3F842E4}"/>
              </a:ext>
            </a:extLst>
          </p:cNvPr>
          <p:cNvSpPr>
            <a:spLocks noGrp="1"/>
          </p:cNvSpPr>
          <p:nvPr>
            <p:ph type="sldNum" sz="quarter" idx="5"/>
          </p:nvPr>
        </p:nvSpPr>
        <p:spPr/>
        <p:txBody>
          <a:bodyPr/>
          <a:lstStyle/>
          <a:p>
            <a:fld id="{D682C7C4-4C95-7842-A90B-51410D7DA187}" type="slidenum">
              <a:rPr lang="de-DE" smtClean="0"/>
              <a:t>34</a:t>
            </a:fld>
            <a:endParaRPr lang="de-DE"/>
          </a:p>
        </p:txBody>
      </p:sp>
    </p:spTree>
    <p:extLst>
      <p:ext uri="{BB962C8B-B14F-4D97-AF65-F5344CB8AC3E}">
        <p14:creationId xmlns:p14="http://schemas.microsoft.com/office/powerpoint/2010/main" val="138746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10E05-02E5-8B44-7E83-9B658342B4F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419CAC4-DE28-5184-BFBB-437DBE78387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2DFF4822-F523-A42B-F791-47E029B979BB}"/>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B1504500-1D1E-B35E-B993-3AAF3D08F338}"/>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146B0D55-18F3-06CF-1766-50FCEEEE3260}"/>
              </a:ext>
            </a:extLst>
          </p:cNvPr>
          <p:cNvSpPr>
            <a:spLocks noGrp="1"/>
          </p:cNvSpPr>
          <p:nvPr>
            <p:ph type="sldNum" sz="quarter" idx="5"/>
          </p:nvPr>
        </p:nvSpPr>
        <p:spPr/>
        <p:txBody>
          <a:bodyPr/>
          <a:lstStyle/>
          <a:p>
            <a:fld id="{D682C7C4-4C95-7842-A90B-51410D7DA187}" type="slidenum">
              <a:rPr lang="de-DE" smtClean="0"/>
              <a:t>35</a:t>
            </a:fld>
            <a:endParaRPr lang="de-DE"/>
          </a:p>
        </p:txBody>
      </p:sp>
    </p:spTree>
    <p:extLst>
      <p:ext uri="{BB962C8B-B14F-4D97-AF65-F5344CB8AC3E}">
        <p14:creationId xmlns:p14="http://schemas.microsoft.com/office/powerpoint/2010/main" val="31409920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CF7AE-FE79-7C13-2451-A9EBFC2D481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E82BB1-0A25-D14D-56C2-7D529087079B}"/>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8D51B66B-8DD9-3FFE-F07D-27EF830061F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66A9AA14-6876-7EA8-5F27-ACA17AB57A2E}"/>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F152E73C-00D0-AA0C-6417-66AF9C37A3DE}"/>
              </a:ext>
            </a:extLst>
          </p:cNvPr>
          <p:cNvSpPr>
            <a:spLocks noGrp="1"/>
          </p:cNvSpPr>
          <p:nvPr>
            <p:ph type="sldNum" sz="quarter" idx="5"/>
          </p:nvPr>
        </p:nvSpPr>
        <p:spPr/>
        <p:txBody>
          <a:bodyPr/>
          <a:lstStyle/>
          <a:p>
            <a:fld id="{D682C7C4-4C95-7842-A90B-51410D7DA187}" type="slidenum">
              <a:rPr lang="de-DE" smtClean="0"/>
              <a:t>36</a:t>
            </a:fld>
            <a:endParaRPr lang="de-DE"/>
          </a:p>
        </p:txBody>
      </p:sp>
    </p:spTree>
    <p:extLst>
      <p:ext uri="{BB962C8B-B14F-4D97-AF65-F5344CB8AC3E}">
        <p14:creationId xmlns:p14="http://schemas.microsoft.com/office/powerpoint/2010/main" val="26033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9A7F5-C704-AC2C-C5D3-E75C2B688FE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405E170-4068-53EC-4873-C10AEB10ED71}"/>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6C4F60CC-5A0C-8544-B969-2E35BE2D20B5}"/>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4EA5285F-0803-6B4A-F4D1-253AA00EEC32}"/>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02016270-053C-AB74-8BF4-94F523F59F65}"/>
              </a:ext>
            </a:extLst>
          </p:cNvPr>
          <p:cNvSpPr>
            <a:spLocks noGrp="1"/>
          </p:cNvSpPr>
          <p:nvPr>
            <p:ph type="sldNum" sz="quarter" idx="5"/>
          </p:nvPr>
        </p:nvSpPr>
        <p:spPr/>
        <p:txBody>
          <a:bodyPr/>
          <a:lstStyle/>
          <a:p>
            <a:fld id="{D682C7C4-4C95-7842-A90B-51410D7DA187}" type="slidenum">
              <a:rPr lang="de-DE" smtClean="0"/>
              <a:t>38</a:t>
            </a:fld>
            <a:endParaRPr lang="de-DE"/>
          </a:p>
        </p:txBody>
      </p:sp>
    </p:spTree>
    <p:extLst>
      <p:ext uri="{BB962C8B-B14F-4D97-AF65-F5344CB8AC3E}">
        <p14:creationId xmlns:p14="http://schemas.microsoft.com/office/powerpoint/2010/main" val="20651134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E062B-3055-AC0C-62D3-09937E3F2A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A8C8C80-2D3A-0448-4100-3026B70775C4}"/>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CABF56A1-63A7-9803-B6C9-068E0F3C50E2}"/>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2F865274-5B96-2DE1-4CBB-BB348ED4D4C2}"/>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CA148527-785E-384A-FA15-B7F639942BCF}"/>
              </a:ext>
            </a:extLst>
          </p:cNvPr>
          <p:cNvSpPr>
            <a:spLocks noGrp="1"/>
          </p:cNvSpPr>
          <p:nvPr>
            <p:ph type="sldNum" sz="quarter" idx="5"/>
          </p:nvPr>
        </p:nvSpPr>
        <p:spPr/>
        <p:txBody>
          <a:bodyPr/>
          <a:lstStyle/>
          <a:p>
            <a:fld id="{D682C7C4-4C95-7842-A90B-51410D7DA187}" type="slidenum">
              <a:rPr lang="de-DE" smtClean="0"/>
              <a:t>39</a:t>
            </a:fld>
            <a:endParaRPr lang="de-DE"/>
          </a:p>
        </p:txBody>
      </p:sp>
    </p:spTree>
    <p:extLst>
      <p:ext uri="{BB962C8B-B14F-4D97-AF65-F5344CB8AC3E}">
        <p14:creationId xmlns:p14="http://schemas.microsoft.com/office/powerpoint/2010/main" val="8553857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FD708-8107-6364-83E9-3781D6705E7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E73A6FE-EFBB-5588-9956-8E47C6A47229}"/>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50CD3F1A-7E27-6BC9-C09A-028E5FCE811D}"/>
              </a:ext>
            </a:extLst>
          </p:cNvPr>
          <p:cNvSpPr>
            <a:spLocks noGrp="1"/>
          </p:cNvSpPr>
          <p:nvPr>
            <p:ph type="body" idx="1"/>
          </p:nvPr>
        </p:nvSpPr>
        <p:spPr/>
        <p:txBody>
          <a:bodyPr/>
          <a:lstStyle/>
          <a:p>
            <a:endParaRPr lang="de-DE"/>
          </a:p>
        </p:txBody>
      </p:sp>
      <p:sp>
        <p:nvSpPr>
          <p:cNvPr id="4" name="Fußzeilenplatzhalter 3">
            <a:extLst>
              <a:ext uri="{FF2B5EF4-FFF2-40B4-BE49-F238E27FC236}">
                <a16:creationId xmlns:a16="http://schemas.microsoft.com/office/drawing/2014/main" id="{FC544597-0641-E0E7-6BF6-70121C6D1BD7}"/>
              </a:ext>
            </a:extLst>
          </p:cNvPr>
          <p:cNvSpPr>
            <a:spLocks noGrp="1"/>
          </p:cNvSpPr>
          <p:nvPr>
            <p:ph type="ftr" sz="quarter" idx="4"/>
          </p:nvPr>
        </p:nvSpPr>
        <p:spPr/>
        <p:txBody>
          <a:bodyPr/>
          <a:lstStyle/>
          <a:p>
            <a:r>
              <a:rPr lang="de-DE"/>
              <a:t>Zukunft Altbau | Präsentation xxx</a:t>
            </a:r>
          </a:p>
        </p:txBody>
      </p:sp>
      <p:sp>
        <p:nvSpPr>
          <p:cNvPr id="5" name="Foliennummernplatzhalter 4">
            <a:extLst>
              <a:ext uri="{FF2B5EF4-FFF2-40B4-BE49-F238E27FC236}">
                <a16:creationId xmlns:a16="http://schemas.microsoft.com/office/drawing/2014/main" id="{542D21D4-2111-C741-748F-C793E2214B9A}"/>
              </a:ext>
            </a:extLst>
          </p:cNvPr>
          <p:cNvSpPr>
            <a:spLocks noGrp="1"/>
          </p:cNvSpPr>
          <p:nvPr>
            <p:ph type="sldNum" sz="quarter" idx="5"/>
          </p:nvPr>
        </p:nvSpPr>
        <p:spPr/>
        <p:txBody>
          <a:bodyPr/>
          <a:lstStyle/>
          <a:p>
            <a:fld id="{D682C7C4-4C95-7842-A90B-51410D7DA187}" type="slidenum">
              <a:rPr lang="de-DE" smtClean="0"/>
              <a:t>40</a:t>
            </a:fld>
            <a:endParaRPr lang="de-DE"/>
          </a:p>
        </p:txBody>
      </p:sp>
    </p:spTree>
    <p:extLst>
      <p:ext uri="{BB962C8B-B14F-4D97-AF65-F5344CB8AC3E}">
        <p14:creationId xmlns:p14="http://schemas.microsoft.com/office/powerpoint/2010/main" val="3449394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DC18F3-C46A-ABAB-05BB-F1C0FE8FECA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CDB28717-522B-FA1A-E5EC-788EEB3C9D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C3CD71F-E85D-5EDD-65DC-8BF72860C869}"/>
              </a:ext>
            </a:extLst>
          </p:cNvPr>
          <p:cNvSpPr>
            <a:spLocks noGrp="1"/>
          </p:cNvSpPr>
          <p:nvPr>
            <p:ph type="dt" sz="half" idx="10"/>
          </p:nvPr>
        </p:nvSpPr>
        <p:spPr/>
        <p:txBody>
          <a:bodyPr/>
          <a:lstStyle/>
          <a:p>
            <a:fld id="{A6A811D3-CFD7-5040-912C-FB196BC7E726}" type="datetime1">
              <a:rPr lang="de-DE" smtClean="0"/>
              <a:t>16.09.2026</a:t>
            </a:fld>
            <a:endParaRPr lang="de-DE"/>
          </a:p>
        </p:txBody>
      </p:sp>
      <p:sp>
        <p:nvSpPr>
          <p:cNvPr id="5" name="Fußzeilenplatzhalter 4">
            <a:extLst>
              <a:ext uri="{FF2B5EF4-FFF2-40B4-BE49-F238E27FC236}">
                <a16:creationId xmlns:a16="http://schemas.microsoft.com/office/drawing/2014/main" id="{C1222C73-8755-5B55-AB82-D792B9256406}"/>
              </a:ext>
            </a:extLst>
          </p:cNvPr>
          <p:cNvSpPr>
            <a:spLocks noGrp="1"/>
          </p:cNvSpPr>
          <p:nvPr>
            <p:ph type="ftr" sz="quarter" idx="11"/>
          </p:nvPr>
        </p:nvSpPr>
        <p:spPr/>
        <p:txBody>
          <a:bodyPr/>
          <a:lstStyle/>
          <a:p>
            <a:r>
              <a:rPr lang="de-DE"/>
              <a:t>Zukunft Altbau | Präsentation xxx</a:t>
            </a:r>
          </a:p>
        </p:txBody>
      </p:sp>
      <p:sp>
        <p:nvSpPr>
          <p:cNvPr id="6" name="Foliennummernplatzhalter 5">
            <a:extLst>
              <a:ext uri="{FF2B5EF4-FFF2-40B4-BE49-F238E27FC236}">
                <a16:creationId xmlns:a16="http://schemas.microsoft.com/office/drawing/2014/main" id="{81CEFEF0-9154-605A-9CC6-C570DD9AA713}"/>
              </a:ext>
            </a:extLst>
          </p:cNvPr>
          <p:cNvSpPr>
            <a:spLocks noGrp="1"/>
          </p:cNvSpPr>
          <p:nvPr>
            <p:ph type="sldNum" sz="quarter" idx="12"/>
          </p:nvPr>
        </p:nvSpPr>
        <p:spPr/>
        <p:txBody>
          <a:bodyPr/>
          <a:lstStyle/>
          <a:p>
            <a:fld id="{AECDB9B4-6BD3-F848-80F1-6AA70065D4A9}" type="slidenum">
              <a:rPr lang="de-DE" smtClean="0"/>
              <a:t>‹#›</a:t>
            </a:fld>
            <a:endParaRPr lang="de-DE"/>
          </a:p>
        </p:txBody>
      </p:sp>
    </p:spTree>
    <p:extLst>
      <p:ext uri="{BB962C8B-B14F-4D97-AF65-F5344CB8AC3E}">
        <p14:creationId xmlns:p14="http://schemas.microsoft.com/office/powerpoint/2010/main" val="1055359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9C05CE-91F6-3567-7839-32E34CD43219}"/>
              </a:ext>
            </a:extLst>
          </p:cNvPr>
          <p:cNvSpPr>
            <a:spLocks noGrp="1"/>
          </p:cNvSpPr>
          <p:nvPr>
            <p:ph type="title"/>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Mastertitelformat bearbeiten</a:t>
            </a:r>
          </a:p>
        </p:txBody>
      </p:sp>
      <p:sp>
        <p:nvSpPr>
          <p:cNvPr id="3" name="Inhaltsplatzhalter 2">
            <a:extLst>
              <a:ext uri="{FF2B5EF4-FFF2-40B4-BE49-F238E27FC236}">
                <a16:creationId xmlns:a16="http://schemas.microsoft.com/office/drawing/2014/main" id="{51761B1B-B36D-9C2A-4C13-6813056174B2}"/>
              </a:ext>
            </a:extLst>
          </p:cNvPr>
          <p:cNvSpPr>
            <a:spLocks noGrp="1"/>
          </p:cNvSpPr>
          <p:nvPr>
            <p:ph idx="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vl2pPr>
              <a:defRPr>
                <a:latin typeface="Calibri" panose="020F0502020204030204" pitchFamily="34" charset="0"/>
                <a:ea typeface="Calibri" panose="020F0502020204030204" pitchFamily="34" charset="0"/>
                <a:cs typeface="Calibri" panose="020F0502020204030204" pitchFamily="34" charset="0"/>
              </a:defRPr>
            </a:lvl2pPr>
            <a:lvl3pPr>
              <a:defRPr>
                <a:latin typeface="Calibri" panose="020F0502020204030204" pitchFamily="34" charset="0"/>
                <a:ea typeface="Calibri" panose="020F0502020204030204" pitchFamily="34" charset="0"/>
                <a:cs typeface="Calibri" panose="020F0502020204030204" pitchFamily="34" charset="0"/>
              </a:defRPr>
            </a:lvl3pPr>
            <a:lvl4pPr>
              <a:defRPr>
                <a:latin typeface="Calibri" panose="020F0502020204030204" pitchFamily="34" charset="0"/>
                <a:ea typeface="Calibri" panose="020F0502020204030204" pitchFamily="34" charset="0"/>
                <a:cs typeface="Calibri" panose="020F0502020204030204" pitchFamily="34" charset="0"/>
              </a:defRPr>
            </a:lvl4pPr>
            <a:lvl5pPr>
              <a:defRPr>
                <a:latin typeface="Calibri" panose="020F0502020204030204" pitchFamily="34" charset="0"/>
                <a:ea typeface="Calibri" panose="020F0502020204030204" pitchFamily="34" charset="0"/>
                <a:cs typeface="Calibri" panose="020F0502020204030204" pitchFamily="34" charset="0"/>
              </a:defRPr>
            </a:lvl5p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CED96C07-9B09-C12D-EF44-012A4B611EFE}"/>
              </a:ext>
            </a:extLst>
          </p:cNvPr>
          <p:cNvSpPr>
            <a:spLocks noGrp="1"/>
          </p:cNvSpPr>
          <p:nvPr>
            <p:ph type="dt" sz="half"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C074486E-404F-FA4F-A853-977719F54358}" type="datetime1">
              <a:rPr lang="de-DE" smtClean="0"/>
              <a:pPr/>
              <a:t>16.09.2026</a:t>
            </a:fld>
            <a:endParaRPr lang="de-DE"/>
          </a:p>
        </p:txBody>
      </p:sp>
      <p:sp>
        <p:nvSpPr>
          <p:cNvPr id="5" name="Fußzeilenplatzhalter 4">
            <a:extLst>
              <a:ext uri="{FF2B5EF4-FFF2-40B4-BE49-F238E27FC236}">
                <a16:creationId xmlns:a16="http://schemas.microsoft.com/office/drawing/2014/main" id="{80C68FEA-6C85-0C16-F57F-23FBB759E141}"/>
              </a:ext>
            </a:extLst>
          </p:cNvPr>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F7E2E0C5-3190-D828-F724-5A6F2A276066}"/>
              </a:ext>
            </a:extLst>
          </p:cNvPr>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a:t>
            </a:fld>
            <a:endParaRPr lang="de-DE"/>
          </a:p>
        </p:txBody>
      </p:sp>
    </p:spTree>
    <p:extLst>
      <p:ext uri="{BB962C8B-B14F-4D97-AF65-F5344CB8AC3E}">
        <p14:creationId xmlns:p14="http://schemas.microsoft.com/office/powerpoint/2010/main" val="2182142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29505CD-9690-EEF0-3B77-62E6289A3418}"/>
              </a:ext>
            </a:extLst>
          </p:cNvPr>
          <p:cNvSpPr>
            <a:spLocks noGrp="1"/>
          </p:cNvSpPr>
          <p:nvPr>
            <p:ph type="dt" sz="half" idx="10"/>
          </p:nvPr>
        </p:nvSpPr>
        <p:spPr/>
        <p:txBody>
          <a:bodyPr/>
          <a:lstStyle/>
          <a:p>
            <a:fld id="{D6F9B8AE-AC3B-1E4B-A384-9CA48528E94F}" type="datetime1">
              <a:rPr lang="de-DE" smtClean="0"/>
              <a:t>16.09.2026</a:t>
            </a:fld>
            <a:endParaRPr lang="de-DE"/>
          </a:p>
        </p:txBody>
      </p:sp>
      <p:sp>
        <p:nvSpPr>
          <p:cNvPr id="3" name="Fußzeilenplatzhalter 2">
            <a:extLst>
              <a:ext uri="{FF2B5EF4-FFF2-40B4-BE49-F238E27FC236}">
                <a16:creationId xmlns:a16="http://schemas.microsoft.com/office/drawing/2014/main" id="{C6545A32-979A-7D35-9FAE-96E7E6CDED81}"/>
              </a:ext>
            </a:extLst>
          </p:cNvPr>
          <p:cNvSpPr>
            <a:spLocks noGrp="1"/>
          </p:cNvSpPr>
          <p:nvPr>
            <p:ph type="ftr" sz="quarter" idx="11"/>
          </p:nvPr>
        </p:nvSpPr>
        <p:spPr/>
        <p:txBody>
          <a:bodyPr/>
          <a:lstStyle/>
          <a:p>
            <a:r>
              <a:rPr lang="de-DE"/>
              <a:t>Zukunft Altbau | Präsentation xxx</a:t>
            </a:r>
          </a:p>
        </p:txBody>
      </p:sp>
      <p:sp>
        <p:nvSpPr>
          <p:cNvPr id="4" name="Foliennummernplatzhalter 3">
            <a:extLst>
              <a:ext uri="{FF2B5EF4-FFF2-40B4-BE49-F238E27FC236}">
                <a16:creationId xmlns:a16="http://schemas.microsoft.com/office/drawing/2014/main" id="{6317F21F-8D4B-EF7B-6391-644E0C95FEEB}"/>
              </a:ext>
            </a:extLst>
          </p:cNvPr>
          <p:cNvSpPr>
            <a:spLocks noGrp="1"/>
          </p:cNvSpPr>
          <p:nvPr>
            <p:ph type="sldNum" sz="quarter" idx="12"/>
          </p:nvPr>
        </p:nvSpPr>
        <p:spPr/>
        <p:txBody>
          <a:bodyPr/>
          <a:lstStyle/>
          <a:p>
            <a:fld id="{AECDB9B4-6BD3-F848-80F1-6AA70065D4A9}" type="slidenum">
              <a:rPr lang="de-DE" smtClean="0"/>
              <a:t>‹#›</a:t>
            </a:fld>
            <a:endParaRPr lang="de-DE"/>
          </a:p>
        </p:txBody>
      </p:sp>
    </p:spTree>
    <p:extLst>
      <p:ext uri="{BB962C8B-B14F-4D97-AF65-F5344CB8AC3E}">
        <p14:creationId xmlns:p14="http://schemas.microsoft.com/office/powerpoint/2010/main" val="16292981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8D51B70D-CFB6-05CF-C6D6-163A3F4D77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313BE826-F801-60EC-C74B-2561ECF9E6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p:txBody>
      </p:sp>
      <p:sp>
        <p:nvSpPr>
          <p:cNvPr id="4" name="Datumsplatzhalter 3">
            <a:extLst>
              <a:ext uri="{FF2B5EF4-FFF2-40B4-BE49-F238E27FC236}">
                <a16:creationId xmlns:a16="http://schemas.microsoft.com/office/drawing/2014/main" id="{71C101F1-6AD3-B453-87AE-90267153B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7A7D02BC-33FE-594B-968D-8A51911C61A5}" type="datetime1">
              <a:rPr lang="de-DE" smtClean="0"/>
              <a:pPr/>
              <a:t>16.09.2026</a:t>
            </a:fld>
            <a:endParaRPr lang="de-DE"/>
          </a:p>
        </p:txBody>
      </p:sp>
      <p:sp>
        <p:nvSpPr>
          <p:cNvPr id="5" name="Fußzeilenplatzhalter 4">
            <a:extLst>
              <a:ext uri="{FF2B5EF4-FFF2-40B4-BE49-F238E27FC236}">
                <a16:creationId xmlns:a16="http://schemas.microsoft.com/office/drawing/2014/main" id="{221A52E8-174E-3E37-14F3-79FC104EB9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r>
              <a:rPr lang="de-DE"/>
              <a:t>Zukunft Altbau | Präsentation xxx</a:t>
            </a:r>
          </a:p>
        </p:txBody>
      </p:sp>
      <p:sp>
        <p:nvSpPr>
          <p:cNvPr id="6" name="Foliennummernplatzhalter 5">
            <a:extLst>
              <a:ext uri="{FF2B5EF4-FFF2-40B4-BE49-F238E27FC236}">
                <a16:creationId xmlns:a16="http://schemas.microsoft.com/office/drawing/2014/main" id="{C049C455-8280-ABD7-579D-B3366A8B99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ea typeface="Calibri" panose="020F0502020204030204" pitchFamily="34" charset="0"/>
                <a:cs typeface="Calibri" panose="020F0502020204030204" pitchFamily="34" charset="0"/>
              </a:defRPr>
            </a:lvl1pPr>
          </a:lstStyle>
          <a:p>
            <a:fld id="{AECDB9B4-6BD3-F848-80F1-6AA70065D4A9}" type="slidenum">
              <a:rPr lang="de-DE" smtClean="0"/>
              <a:pPr/>
              <a:t>‹#›</a:t>
            </a:fld>
            <a:endParaRPr lang="de-DE"/>
          </a:p>
        </p:txBody>
      </p:sp>
    </p:spTree>
    <p:extLst>
      <p:ext uri="{BB962C8B-B14F-4D97-AF65-F5344CB8AC3E}">
        <p14:creationId xmlns:p14="http://schemas.microsoft.com/office/powerpoint/2010/main" val="17240208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Lst>
  <p:hf hdr="0" dt="0"/>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p:titleStyle>
    <p:bodyStyle>
      <a:lvl1pPr marL="0" indent="0" algn="l" defTabSz="685800" rtl="0" eaLnBrk="1" latinLnBrk="0" hangingPunct="1">
        <a:lnSpc>
          <a:spcPct val="100000"/>
        </a:lnSpc>
        <a:spcBef>
          <a:spcPts val="600"/>
        </a:spcBef>
        <a:spcAft>
          <a:spcPts val="1200"/>
        </a:spcAft>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1pPr>
      <a:lvl2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b="0" kern="1200" dirty="0" smtClean="0">
          <a:solidFill>
            <a:schemeClr val="tx1"/>
          </a:solidFill>
          <a:latin typeface="Calibri" panose="020F0502020204030204" pitchFamily="34" charset="0"/>
          <a:ea typeface="Roboto Medium" pitchFamily="2" charset="0"/>
          <a:cs typeface="Calibri" panose="020F0502020204030204" pitchFamily="34" charset="0"/>
        </a:defRPr>
      </a:lvl2pPr>
      <a:lvl3pPr marL="53340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600" kern="1200" dirty="0">
          <a:solidFill>
            <a:schemeClr val="tx1"/>
          </a:solidFill>
          <a:latin typeface="Calibri" panose="020F0502020204030204" pitchFamily="34" charset="0"/>
          <a:ea typeface="Roboto Light" pitchFamily="2" charset="0"/>
          <a:cs typeface="Calibri" panose="020F0502020204030204" pitchFamily="34" charset="0"/>
        </a:defRPr>
      </a:lvl3pPr>
      <a:lvl4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4pPr>
      <a:lvl5pPr marL="171450" indent="-171450" algn="l" defTabSz="685800" rtl="0" eaLnBrk="1" fontAlgn="auto" latinLnBrk="0" hangingPunct="1">
        <a:lnSpc>
          <a:spcPct val="100000"/>
        </a:lnSpc>
        <a:spcBef>
          <a:spcPts val="600"/>
        </a:spcBef>
        <a:spcAft>
          <a:spcPts val="600"/>
        </a:spcAft>
        <a:buClr>
          <a:schemeClr val="tx1"/>
        </a:buClr>
        <a:buSzPct val="100000"/>
        <a:buFont typeface="Wingdings" pitchFamily="2" charset="2"/>
        <a:buChar char="§"/>
        <a:defRPr lang="de-DE" sz="1800" b="1" kern="1200" dirty="0">
          <a:solidFill>
            <a:schemeClr val="tx1"/>
          </a:solidFill>
          <a:latin typeface="Calibri" panose="020F0502020204030204" pitchFamily="34" charset="0"/>
          <a:ea typeface="Roboto Medium" pitchFamily="2" charset="0"/>
          <a:cs typeface="Calibri" panose="020F0502020204030204" pitchFamily="34" charset="0"/>
        </a:defRPr>
      </a:lvl5pPr>
      <a:lvl6pPr marL="2286000" indent="0" algn="l" defTabSz="685800" rtl="0" eaLnBrk="1" latinLnBrk="0" hangingPunct="1">
        <a:lnSpc>
          <a:spcPct val="100000"/>
        </a:lnSpc>
        <a:spcBef>
          <a:spcPts val="600"/>
        </a:spcBef>
        <a:buFont typeface="Arial" panose="020B0604020202020204" pitchFamily="34" charset="0"/>
        <a:buNone/>
        <a:defRPr lang="de-DE" sz="1800" b="1" kern="1200" dirty="0" smtClean="0">
          <a:solidFill>
            <a:schemeClr val="tx1"/>
          </a:solidFill>
          <a:latin typeface="Calibri" panose="020F0502020204030204" pitchFamily="34" charset="0"/>
          <a:ea typeface="Roboto Medium" pitchFamily="2" charset="0"/>
          <a:cs typeface="Calibri" panose="020F0502020204030204" pitchFamily="34" charset="0"/>
        </a:defRPr>
      </a:lvl6pPr>
      <a:lvl7pPr marL="2743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2.svg"/><Relationship Id="rId4" Type="http://schemas.openxmlformats.org/officeDocument/2006/relationships/image" Target="../media/image11.svg"/></Relationships>
</file>

<file path=ppt/slides/_rels/slide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2.svg"/><Relationship Id="rId4" Type="http://schemas.openxmlformats.org/officeDocument/2006/relationships/image" Target="../media/image11.svg"/></Relationships>
</file>

<file path=ppt/slides/_rels/slide1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12.svg"/><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hyperlink" Target="https://www.bafa.de/DE/Energie/Effiziente_Gebaeude/Waermeerzeuger_Portal/waermeerzeuger_portal_node.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5.svg"/></Relationships>
</file>

<file path=ppt/slides/_rels/slide2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15.svg"/></Relationships>
</file>

<file path=ppt/slides/_rels/slide2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1.svg"/><Relationship Id="rId5" Type="http://schemas.openxmlformats.org/officeDocument/2006/relationships/image" Target="../media/image9.svg"/><Relationship Id="rId4" Type="http://schemas.openxmlformats.org/officeDocument/2006/relationships/image" Target="../media/image20.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hyperlink" Target="http://www.energiewechsel.de/KAENEF/Redaktion/DE/FAQ/FAQ-Uebersicht/BEG/faq-bundesfoerderung-fuer-effiziente-gebaeude.html#id420960" TargetMode="External"/><Relationship Id="rId4" Type="http://schemas.openxmlformats.org/officeDocument/2006/relationships/image" Target="../media/image25.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4.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29.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692FBA1-3FEE-B9BD-61E2-88EF1927EA5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itel 10">
            <a:extLst>
              <a:ext uri="{FF2B5EF4-FFF2-40B4-BE49-F238E27FC236}">
                <a16:creationId xmlns:a16="http://schemas.microsoft.com/office/drawing/2014/main" id="{6F5D9924-664B-164C-D5F5-BEB77F53759C}"/>
              </a:ext>
            </a:extLst>
          </p:cNvPr>
          <p:cNvSpPr txBox="1">
            <a:spLocks noGrp="1"/>
          </p:cNvSpPr>
          <p:nvPr>
            <p:ph type="title" idx="4294967295"/>
          </p:nvPr>
        </p:nvSpPr>
        <p:spPr>
          <a:xfrm>
            <a:off x="759759" y="540000"/>
            <a:ext cx="6241116"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Bundesförderung für effiziente Gebäude (BEG)</a:t>
            </a:r>
            <a:endPar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5" name="Textfeld 4">
            <a:extLst>
              <a:ext uri="{FF2B5EF4-FFF2-40B4-BE49-F238E27FC236}">
                <a16:creationId xmlns:a16="http://schemas.microsoft.com/office/drawing/2014/main" id="{59E3BC1B-6B4D-D419-6AD0-77B2595D8A96}"/>
              </a:ext>
            </a:extLst>
          </p:cNvPr>
          <p:cNvSpPr txBox="1"/>
          <p:nvPr/>
        </p:nvSpPr>
        <p:spPr>
          <a:xfrm>
            <a:off x="759759" y="2160000"/>
            <a:ext cx="5750769" cy="954107"/>
          </a:xfrm>
          <a:prstGeom prst="rect">
            <a:avLst/>
          </a:prstGeom>
          <a:noFill/>
        </p:spPr>
        <p:txBody>
          <a:bodyPr wrap="square" rtlCol="0">
            <a:spAutoFit/>
          </a:bodyPr>
          <a:lstStyle/>
          <a:p>
            <a:pPr marL="179388" indent="-179388" eaLnBrk="1" hangingPunct="1"/>
            <a:r>
              <a:rPr lang="de-DE" sz="2800">
                <a:latin typeface="Calibri" panose="020F0502020204030204" pitchFamily="34" charset="0"/>
                <a:ea typeface="Roboto Light" pitchFamily="2" charset="0"/>
                <a:cs typeface="Calibri" panose="020F0502020204030204" pitchFamily="34" charset="0"/>
              </a:rPr>
              <a:t>Stand BEG: 17. August 2026 </a:t>
            </a:r>
          </a:p>
          <a:p>
            <a:pPr marL="179388" indent="-179388" eaLnBrk="1" hangingPunct="1"/>
            <a:r>
              <a:rPr lang="de-DE" sz="2800">
                <a:latin typeface="Calibri" panose="020F0502020204030204" pitchFamily="34" charset="0"/>
                <a:ea typeface="Roboto Light" pitchFamily="2" charset="0"/>
                <a:cs typeface="Calibri" panose="020F0502020204030204" pitchFamily="34" charset="0"/>
              </a:rPr>
              <a:t>Stand Folien: 16. September 2026</a:t>
            </a:r>
          </a:p>
        </p:txBody>
      </p:sp>
      <p:sp>
        <p:nvSpPr>
          <p:cNvPr id="3" name="Textfeld 2">
            <a:extLst>
              <a:ext uri="{FF2B5EF4-FFF2-40B4-BE49-F238E27FC236}">
                <a16:creationId xmlns:a16="http://schemas.microsoft.com/office/drawing/2014/main" id="{10040018-2659-555D-AECB-E5AB27557F6A}"/>
              </a:ext>
            </a:extLst>
          </p:cNvPr>
          <p:cNvSpPr txBox="1"/>
          <p:nvPr/>
        </p:nvSpPr>
        <p:spPr>
          <a:xfrm>
            <a:off x="6374680" y="847776"/>
            <a:ext cx="4366345" cy="3754874"/>
          </a:xfrm>
          <a:prstGeom prst="rect">
            <a:avLst/>
          </a:prstGeom>
          <a:solidFill>
            <a:srgbClr val="FFFF00"/>
          </a:solidFill>
          <a:ln w="38100">
            <a:noFill/>
          </a:ln>
        </p:spPr>
        <p:txBody>
          <a:bodyPr wrap="square" rtlCol="0">
            <a:spAutoFit/>
          </a:bodyPr>
          <a:lstStyle/>
          <a:p>
            <a:pPr>
              <a:spcAft>
                <a:spcPts val="600"/>
              </a:spcAft>
            </a:pPr>
            <a:r>
              <a:rPr lang="de-DE" sz="1600" b="1">
                <a:latin typeface="Calibri" panose="020F0502020204030204" pitchFamily="34" charset="0"/>
                <a:ea typeface="Calibri" panose="020F0502020204030204" pitchFamily="34" charset="0"/>
                <a:cs typeface="Calibri" panose="020F0502020204030204" pitchFamily="34" charset="0"/>
              </a:rPr>
              <a:t>Nutzungshinweise</a:t>
            </a:r>
            <a:r>
              <a:rPr lang="de-DE" sz="1600">
                <a:latin typeface="Calibri" panose="020F0502020204030204" pitchFamily="34" charset="0"/>
                <a:ea typeface="Calibri" panose="020F0502020204030204" pitchFamily="34" charset="0"/>
                <a:cs typeface="Calibri" panose="020F0502020204030204" pitchFamily="34" charset="0"/>
              </a:rPr>
              <a:t>: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Die Folien sollen Ihnen als </a:t>
            </a:r>
            <a:r>
              <a:rPr lang="de-DE" sz="1600" b="1">
                <a:latin typeface="Calibri" panose="020F0502020204030204" pitchFamily="34" charset="0"/>
                <a:ea typeface="Calibri" panose="020F0502020204030204" pitchFamily="34" charset="0"/>
                <a:cs typeface="Calibri" panose="020F0502020204030204" pitchFamily="34" charset="0"/>
              </a:rPr>
              <a:t>Arbeitserleichterung</a:t>
            </a:r>
            <a:r>
              <a:rPr lang="de-DE" sz="1600">
                <a:latin typeface="Calibri" panose="020F0502020204030204" pitchFamily="34" charset="0"/>
                <a:ea typeface="Calibri" panose="020F0502020204030204" pitchFamily="34" charset="0"/>
                <a:cs typeface="Calibri" panose="020F0502020204030204" pitchFamily="34" charset="0"/>
              </a:rPr>
              <a:t> dienen.</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Sie können die </a:t>
            </a:r>
            <a:r>
              <a:rPr lang="de-DE" sz="1600" b="1">
                <a:latin typeface="Calibri" panose="020F0502020204030204" pitchFamily="34" charset="0"/>
                <a:ea typeface="Calibri" panose="020F0502020204030204" pitchFamily="34" charset="0"/>
                <a:cs typeface="Calibri" panose="020F0502020204030204" pitchFamily="34" charset="0"/>
              </a:rPr>
              <a:t>Präsentation</a:t>
            </a:r>
            <a:r>
              <a:rPr lang="de-DE" sz="1600">
                <a:latin typeface="Calibri" panose="020F0502020204030204" pitchFamily="34" charset="0"/>
                <a:ea typeface="Calibri" panose="020F0502020204030204" pitchFamily="34" charset="0"/>
                <a:cs typeface="Calibri" panose="020F0502020204030204" pitchFamily="34" charset="0"/>
              </a:rPr>
              <a:t> als Ganzes verwenden, aber auch gerne nur </a:t>
            </a:r>
            <a:r>
              <a:rPr lang="de-DE" sz="1600" b="1">
                <a:latin typeface="Calibri" panose="020F0502020204030204" pitchFamily="34" charset="0"/>
                <a:ea typeface="Calibri" panose="020F0502020204030204" pitchFamily="34" charset="0"/>
                <a:cs typeface="Calibri" panose="020F0502020204030204" pitchFamily="34" charset="0"/>
              </a:rPr>
              <a:t>einzelne Folien oder Inhalte </a:t>
            </a:r>
            <a:r>
              <a:rPr lang="de-DE" sz="1600">
                <a:latin typeface="Calibri" panose="020F0502020204030204" pitchFamily="34" charset="0"/>
                <a:ea typeface="Calibri" panose="020F0502020204030204" pitchFamily="34" charset="0"/>
                <a:cs typeface="Calibri" panose="020F0502020204030204" pitchFamily="34" charset="0"/>
              </a:rPr>
              <a:t>herausgreifen.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Machen Sie die Vorlage zu</a:t>
            </a:r>
            <a:r>
              <a:rPr lang="de-DE" sz="1600" b="1">
                <a:latin typeface="Calibri" panose="020F0502020204030204" pitchFamily="34" charset="0"/>
                <a:ea typeface="Calibri" panose="020F0502020204030204" pitchFamily="34" charset="0"/>
                <a:cs typeface="Calibri" panose="020F0502020204030204" pitchFamily="34" charset="0"/>
              </a:rPr>
              <a:t> Ihrem eigenen Vortrag, </a:t>
            </a:r>
            <a:r>
              <a:rPr lang="de-DE" sz="1600">
                <a:latin typeface="Calibri" panose="020F0502020204030204" pitchFamily="34" charset="0"/>
                <a:ea typeface="Calibri" panose="020F0502020204030204" pitchFamily="34" charset="0"/>
                <a:cs typeface="Calibri" panose="020F0502020204030204" pitchFamily="34" charset="0"/>
              </a:rPr>
              <a:t>indem Sie beispielsweise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Animationen einfügen </a:t>
            </a:r>
          </a:p>
          <a:p>
            <a:pPr marL="636588" lvl="1"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und – regionale – Beispiele ergänzen. </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Bitte beachten Sie die wenigen </a:t>
            </a:r>
            <a:r>
              <a:rPr lang="de-DE" sz="1600" b="1">
                <a:latin typeface="Calibri" panose="020F0502020204030204" pitchFamily="34" charset="0"/>
                <a:ea typeface="Calibri" panose="020F0502020204030204" pitchFamily="34" charset="0"/>
                <a:cs typeface="Calibri" panose="020F0502020204030204" pitchFamily="34" charset="0"/>
              </a:rPr>
              <a:t>Notizen</a:t>
            </a:r>
            <a:r>
              <a:rPr lang="de-DE" sz="1600">
                <a:latin typeface="Calibri" panose="020F0502020204030204" pitchFamily="34" charset="0"/>
                <a:ea typeface="Calibri" panose="020F0502020204030204" pitchFamily="34" charset="0"/>
                <a:cs typeface="Calibri" panose="020F0502020204030204" pitchFamily="34" charset="0"/>
              </a:rPr>
              <a:t> unterhalb der Folien. Sie geben an entscheidenden Stellen wichtige Hinweise.  </a:t>
            </a:r>
            <a:r>
              <a:rPr lang="de-DE" sz="1600">
                <a:highlight>
                  <a:srgbClr val="FFFF00"/>
                </a:highlight>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endParaRPr lang="de-DE" sz="1600">
              <a:highlight>
                <a:srgbClr val="FF00FF"/>
              </a:highligh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844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F7D30-A872-6A00-7DD6-A07D08C371B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BBA0DF7-701E-922D-D4A8-7E3C5ED31F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323B8EB4-586B-4C34-1379-558BA570DFC3}"/>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Was bisher richtig war, ist ab heute nicht falsch</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a:extLst>
              <a:ext uri="{FF2B5EF4-FFF2-40B4-BE49-F238E27FC236}">
                <a16:creationId xmlns:a16="http://schemas.microsoft.com/office/drawing/2014/main" id="{2D4FCE48-B495-51BB-5CD0-3747846D408F}"/>
              </a:ext>
            </a:extLst>
          </p:cNvPr>
          <p:cNvSpPr txBox="1">
            <a:spLocks/>
          </p:cNvSpPr>
          <p:nvPr/>
        </p:nvSpPr>
        <p:spPr>
          <a:xfrm>
            <a:off x="610665" y="1800000"/>
            <a:ext cx="1097067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800">
                <a:latin typeface="Calibri" panose="020F0502020204030204" pitchFamily="34" charset="0"/>
                <a:ea typeface="Roboto Light" pitchFamily="2" charset="0"/>
                <a:cs typeface="Calibri" panose="020F0502020204030204" pitchFamily="34" charset="0"/>
              </a:rPr>
              <a:t>Fossile Heizungen</a:t>
            </a:r>
          </a:p>
          <a:p>
            <a:pPr marL="197100" indent="-180000">
              <a:lnSpc>
                <a:spcPct val="100000"/>
              </a:lnSpc>
              <a:spcBef>
                <a:spcPts val="600"/>
              </a:spcBef>
              <a:spcAft>
                <a:spcPts val="600"/>
              </a:spcAft>
              <a:buClr>
                <a:schemeClr val="tx1"/>
              </a:buClr>
              <a:buSzPct val="100000"/>
              <a:buFont typeface="Wingdings" pitchFamily="2" charset="2"/>
              <a:buChar char="§"/>
            </a:pPr>
            <a:r>
              <a:rPr lang="de-DE" sz="1800">
                <a:latin typeface="Calibri" panose="020F0502020204030204" pitchFamily="34" charset="0"/>
                <a:ea typeface="Roboto Light" pitchFamily="2" charset="0"/>
                <a:cs typeface="Calibri" panose="020F0502020204030204" pitchFamily="34" charset="0"/>
              </a:rPr>
              <a:t>sind </a:t>
            </a:r>
            <a:r>
              <a:rPr lang="de-DE" sz="1800" b="1">
                <a:latin typeface="Calibri" panose="020F0502020204030204" pitchFamily="34" charset="0"/>
                <a:ea typeface="Roboto Light" pitchFamily="2" charset="0"/>
                <a:cs typeface="Calibri" panose="020F0502020204030204" pitchFamily="34" charset="0"/>
              </a:rPr>
              <a:t>nicht zukunftsfähig</a:t>
            </a:r>
            <a:r>
              <a:rPr lang="de-DE" sz="1800">
                <a:latin typeface="Calibri" panose="020F0502020204030204" pitchFamily="34" charset="0"/>
                <a:ea typeface="Roboto Light" pitchFamily="2" charset="0"/>
                <a:cs typeface="Calibri" panose="020F0502020204030204" pitchFamily="34" charset="0"/>
              </a:rPr>
              <a:t>,</a:t>
            </a:r>
          </a:p>
          <a:p>
            <a:pPr marL="197100" indent="-180000">
              <a:lnSpc>
                <a:spcPct val="100000"/>
              </a:lnSpc>
              <a:spcBef>
                <a:spcPts val="600"/>
              </a:spcBef>
              <a:spcAft>
                <a:spcPts val="600"/>
              </a:spcAft>
              <a:buClr>
                <a:schemeClr val="tx1"/>
              </a:buClr>
              <a:buSzPct val="100000"/>
              <a:buFont typeface="Wingdings" pitchFamily="2" charset="2"/>
              <a:buChar char="§"/>
            </a:pPr>
            <a:r>
              <a:rPr lang="de-DE" sz="1800" b="1">
                <a:latin typeface="Calibri" panose="020F0502020204030204" pitchFamily="34" charset="0"/>
                <a:ea typeface="Roboto Light" pitchFamily="2" charset="0"/>
                <a:cs typeface="Calibri" panose="020F0502020204030204" pitchFamily="34" charset="0"/>
              </a:rPr>
              <a:t>machen abhängig</a:t>
            </a:r>
            <a:r>
              <a:rPr lang="de-DE" sz="1800">
                <a:latin typeface="Calibri" panose="020F0502020204030204" pitchFamily="34" charset="0"/>
                <a:ea typeface="Roboto Light" pitchFamily="2" charset="0"/>
                <a:cs typeface="Calibri" panose="020F0502020204030204" pitchFamily="34" charset="0"/>
              </a:rPr>
              <a:t> von Energieimporten,</a:t>
            </a:r>
          </a:p>
          <a:p>
            <a:pPr marL="197100" indent="-180000">
              <a:lnSpc>
                <a:spcPct val="100000"/>
              </a:lnSpc>
              <a:spcBef>
                <a:spcPts val="600"/>
              </a:spcBef>
              <a:spcAft>
                <a:spcPts val="600"/>
              </a:spcAft>
              <a:buClr>
                <a:schemeClr val="tx1"/>
              </a:buClr>
              <a:buSzPct val="100000"/>
              <a:buFont typeface="Wingdings" pitchFamily="2" charset="2"/>
              <a:buChar char="§"/>
            </a:pPr>
            <a:r>
              <a:rPr lang="de-DE" sz="1800">
                <a:latin typeface="Calibri" panose="020F0502020204030204" pitchFamily="34" charset="0"/>
                <a:ea typeface="Roboto Light" pitchFamily="2" charset="0"/>
                <a:cs typeface="Calibri" panose="020F0502020204030204" pitchFamily="34" charset="0"/>
              </a:rPr>
              <a:t>verursachen </a:t>
            </a:r>
            <a:r>
              <a:rPr lang="de-DE" sz="1800" b="1">
                <a:latin typeface="Calibri" panose="020F0502020204030204" pitchFamily="34" charset="0"/>
                <a:ea typeface="Roboto Light" pitchFamily="2" charset="0"/>
                <a:cs typeface="Calibri" panose="020F0502020204030204" pitchFamily="34" charset="0"/>
              </a:rPr>
              <a:t>bürokratischen Aufwand</a:t>
            </a:r>
            <a:r>
              <a:rPr lang="de-DE" sz="1800">
                <a:latin typeface="Calibri" panose="020F0502020204030204" pitchFamily="34" charset="0"/>
                <a:ea typeface="Roboto Light" pitchFamily="2" charset="0"/>
                <a:cs typeface="Calibri" panose="020F0502020204030204" pitchFamily="34" charset="0"/>
              </a:rPr>
              <a:t>,</a:t>
            </a:r>
          </a:p>
          <a:p>
            <a:pPr marL="197100" indent="-180000">
              <a:lnSpc>
                <a:spcPct val="100000"/>
              </a:lnSpc>
              <a:spcBef>
                <a:spcPts val="600"/>
              </a:spcBef>
              <a:spcAft>
                <a:spcPts val="600"/>
              </a:spcAft>
              <a:buClr>
                <a:schemeClr val="tx1"/>
              </a:buClr>
              <a:buSzPct val="100000"/>
              <a:buFont typeface="Wingdings" pitchFamily="2" charset="2"/>
              <a:buChar char="§"/>
            </a:pPr>
            <a:r>
              <a:rPr lang="de-DE" sz="1800">
                <a:latin typeface="Calibri" panose="020F0502020204030204" pitchFamily="34" charset="0"/>
                <a:ea typeface="Roboto Light" pitchFamily="2" charset="0"/>
                <a:cs typeface="Calibri" panose="020F0502020204030204" pitchFamily="34" charset="0"/>
              </a:rPr>
              <a:t>bergen </a:t>
            </a:r>
            <a:r>
              <a:rPr lang="de-DE" sz="1800" b="1">
                <a:latin typeface="Calibri" panose="020F0502020204030204" pitchFamily="34" charset="0"/>
                <a:ea typeface="Roboto Light" pitchFamily="2" charset="0"/>
                <a:cs typeface="Calibri" panose="020F0502020204030204" pitchFamily="34" charset="0"/>
              </a:rPr>
              <a:t>große Risiken bei der Preisentwicklung</a:t>
            </a:r>
            <a:r>
              <a:rPr lang="de-DE" sz="1800">
                <a:latin typeface="Calibri" panose="020F0502020204030204" pitchFamily="34" charset="0"/>
                <a:ea typeface="Roboto Light" pitchFamily="2" charset="0"/>
                <a:cs typeface="Calibri" panose="020F0502020204030204" pitchFamily="34" charset="0"/>
              </a:rPr>
              <a:t>,</a:t>
            </a:r>
          </a:p>
          <a:p>
            <a:pPr marL="197100" indent="-180000">
              <a:lnSpc>
                <a:spcPct val="100000"/>
              </a:lnSpc>
              <a:spcBef>
                <a:spcPts val="600"/>
              </a:spcBef>
              <a:spcAft>
                <a:spcPts val="600"/>
              </a:spcAft>
              <a:buClr>
                <a:schemeClr val="tx1"/>
              </a:buClr>
              <a:buSzPct val="100000"/>
              <a:buFont typeface="Wingdings" pitchFamily="2" charset="2"/>
              <a:buChar char="§"/>
            </a:pPr>
            <a:r>
              <a:rPr lang="de-DE" sz="1800">
                <a:latin typeface="Calibri" panose="020F0502020204030204" pitchFamily="34" charset="0"/>
                <a:ea typeface="Roboto Light" pitchFamily="2" charset="0"/>
                <a:cs typeface="Calibri" panose="020F0502020204030204" pitchFamily="34" charset="0"/>
              </a:rPr>
              <a:t>kosten uns Wohlstand.</a:t>
            </a:r>
          </a:p>
          <a:p>
            <a:pPr marL="180000" indent="-180000" fontAlgn="auto">
              <a:lnSpc>
                <a:spcPct val="100000"/>
              </a:lnSpc>
              <a:spcBef>
                <a:spcPts val="600"/>
              </a:spcBef>
              <a:spcAft>
                <a:spcPts val="600"/>
              </a:spcAft>
              <a:buClr>
                <a:schemeClr val="tx1"/>
              </a:buClr>
              <a:buSzPct val="100000"/>
              <a:buFont typeface="Wingdings" pitchFamily="2" charset="2"/>
              <a:buChar char="§"/>
            </a:pPr>
            <a:endParaRPr lang="de-DE" sz="1800">
              <a:latin typeface="Calibri" panose="020F0502020204030204" pitchFamily="34" charset="0"/>
              <a:ea typeface="Roboto Light" pitchFamily="2" charset="0"/>
              <a:cs typeface="Calibri" panose="020F0502020204030204" pitchFamily="34" charset="0"/>
            </a:endParaRPr>
          </a:p>
          <a:p>
            <a:pPr marL="0" indent="0" fontAlgn="auto">
              <a:lnSpc>
                <a:spcPct val="100000"/>
              </a:lnSpc>
              <a:spcBef>
                <a:spcPts val="600"/>
              </a:spcBef>
              <a:spcAft>
                <a:spcPts val="600"/>
              </a:spcAft>
              <a:buClr>
                <a:schemeClr val="tx1"/>
              </a:buClr>
              <a:buSzPct val="100000"/>
              <a:buNone/>
            </a:pPr>
            <a:r>
              <a:rPr lang="de-DE" sz="1800">
                <a:latin typeface="Calibri" panose="020F0502020204030204" pitchFamily="34" charset="0"/>
                <a:ea typeface="Roboto Light" pitchFamily="2" charset="0"/>
                <a:cs typeface="Calibri" panose="020F0502020204030204" pitchFamily="34" charset="0"/>
              </a:rPr>
              <a:t>Trotz „Freiheit im Heizungskeller“ und geänderter Fördersätze </a:t>
            </a:r>
            <a:br>
              <a:rPr lang="de-DE" sz="1800">
                <a:latin typeface="Calibri" panose="020F0502020204030204" pitchFamily="34" charset="0"/>
                <a:ea typeface="Roboto Light" pitchFamily="2" charset="0"/>
                <a:cs typeface="Calibri" panose="020F0502020204030204" pitchFamily="34" charset="0"/>
              </a:rPr>
            </a:br>
            <a:r>
              <a:rPr lang="de-DE" sz="1800">
                <a:latin typeface="Calibri" panose="020F0502020204030204" pitchFamily="34" charset="0"/>
                <a:ea typeface="Roboto Light" pitchFamily="2" charset="0"/>
                <a:cs typeface="Calibri" panose="020F0502020204030204" pitchFamily="34" charset="0"/>
                <a:sym typeface="Wingdings" panose="05000000000000000000" pitchFamily="2" charset="2"/>
              </a:rPr>
              <a:t> </a:t>
            </a:r>
            <a:r>
              <a:rPr lang="de-DE" sz="1800" b="1">
                <a:latin typeface="Calibri" panose="020F0502020204030204" pitchFamily="34" charset="0"/>
                <a:ea typeface="Roboto Light" pitchFamily="2" charset="0"/>
                <a:cs typeface="Calibri" panose="020F0502020204030204" pitchFamily="34" charset="0"/>
              </a:rPr>
              <a:t>Heizungen mit erneuerbaren Energien sind die Zukunft </a:t>
            </a:r>
          </a:p>
        </p:txBody>
      </p:sp>
      <p:sp>
        <p:nvSpPr>
          <p:cNvPr id="3" name="Fußzeilenplatzhalter 4">
            <a:extLst>
              <a:ext uri="{FF2B5EF4-FFF2-40B4-BE49-F238E27FC236}">
                <a16:creationId xmlns:a16="http://schemas.microsoft.com/office/drawing/2014/main" id="{84F51BD3-10E5-B834-2002-1C0BC20D72D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Alle Angaben ohne Gewähr</a:t>
            </a:r>
          </a:p>
        </p:txBody>
      </p:sp>
      <p:sp>
        <p:nvSpPr>
          <p:cNvPr id="12" name="Foliennummernplatzhalter 5">
            <a:extLst>
              <a:ext uri="{FF2B5EF4-FFF2-40B4-BE49-F238E27FC236}">
                <a16:creationId xmlns:a16="http://schemas.microsoft.com/office/drawing/2014/main" id="{A613174E-0389-742E-93F7-F1516A4FCC78}"/>
              </a:ext>
              <a:ext uri="{C183D7F6-B498-43B3-948B-1728B52AA6E4}">
                <adec:decorative xmlns:adec="http://schemas.microsoft.com/office/drawing/2017/decorative" val="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79CEEA24-AE10-82D7-F98F-2DE659F704B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C068BF9A-6256-A55A-DE08-3D8CAE8F9BF6}"/>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4151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30163-BCD3-C03A-7013-10BD7E8C6E6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3CD3A19-4245-4982-971D-783CC7044FC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263B01F1-72FD-B692-8A00-76A6B05A56C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Änderungen in der BEG-Förderung – Einzelmaßnahmen </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Seit  21.07.2026</a:t>
            </a:r>
          </a:p>
        </p:txBody>
      </p:sp>
      <p:sp>
        <p:nvSpPr>
          <p:cNvPr id="9" name="Inhaltsplatzhalter 2">
            <a:extLst>
              <a:ext uri="{FF2B5EF4-FFF2-40B4-BE49-F238E27FC236}">
                <a16:creationId xmlns:a16="http://schemas.microsoft.com/office/drawing/2014/main" id="{ABC71650-26A7-780A-058B-037D426BD716}"/>
              </a:ext>
            </a:extLst>
          </p:cNvPr>
          <p:cNvSpPr txBox="1">
            <a:spLocks/>
          </p:cNvSpPr>
          <p:nvPr/>
        </p:nvSpPr>
        <p:spPr>
          <a:xfrm>
            <a:off x="610665" y="1800000"/>
            <a:ext cx="1097067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800" b="1">
                <a:latin typeface="Calibri" panose="020F0502020204030204" pitchFamily="34" charset="0"/>
                <a:ea typeface="Roboto Light" pitchFamily="2" charset="0"/>
                <a:cs typeface="Calibri" panose="020F0502020204030204" pitchFamily="34" charset="0"/>
              </a:rPr>
              <a:t>Heizungsförderung</a:t>
            </a:r>
          </a:p>
          <a:p>
            <a:pPr marL="522900" lvl="1" indent="-180000">
              <a:lnSpc>
                <a:spcPct val="100000"/>
              </a:lnSpc>
              <a:spcBef>
                <a:spcPts val="60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orientiert sich stärker am Einkommen („Sozialkomponente“)</a:t>
            </a:r>
          </a:p>
          <a:p>
            <a:pPr marL="522900" lvl="1" indent="-180000">
              <a:lnSpc>
                <a:spcPct val="100000"/>
              </a:lnSpc>
              <a:spcBef>
                <a:spcPts val="60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wird in regelmäßigen Abständen reduziert (frühere Umsetzung = mehr Förderung)</a:t>
            </a:r>
          </a:p>
          <a:p>
            <a:pPr marL="0" indent="0" fontAlgn="auto">
              <a:lnSpc>
                <a:spcPct val="100000"/>
              </a:lnSpc>
              <a:spcBef>
                <a:spcPts val="600"/>
              </a:spcBef>
              <a:spcAft>
                <a:spcPts val="600"/>
              </a:spcAft>
              <a:buClr>
                <a:schemeClr val="tx1"/>
              </a:buClr>
              <a:buSzPct val="100000"/>
              <a:buNone/>
            </a:pPr>
            <a:r>
              <a:rPr lang="de-DE" sz="1800" b="1">
                <a:latin typeface="Calibri" panose="020F0502020204030204" pitchFamily="34" charset="0"/>
                <a:ea typeface="Roboto Light" pitchFamily="2" charset="0"/>
                <a:cs typeface="Calibri" panose="020F0502020204030204" pitchFamily="34" charset="0"/>
              </a:rPr>
              <a:t>Effizienzmaßnahmen (Dämmung, Fenster, Lüftung usw.)</a:t>
            </a:r>
          </a:p>
          <a:p>
            <a:pPr marL="522900" lvl="1" indent="-180000">
              <a:lnSpc>
                <a:spcPct val="100000"/>
              </a:lnSpc>
              <a:spcBef>
                <a:spcPts val="60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energetisch besonders schlechte Gebäude werden stärker gefördert</a:t>
            </a:r>
          </a:p>
          <a:p>
            <a:pPr marL="522900" lvl="1" indent="-180000">
              <a:lnSpc>
                <a:spcPct val="100000"/>
              </a:lnSpc>
              <a:spcBef>
                <a:spcPts val="60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individueller Sanierungsfahrplan (</a:t>
            </a:r>
            <a:r>
              <a:rPr lang="de-DE" err="1">
                <a:latin typeface="Calibri" panose="020F0502020204030204" pitchFamily="34" charset="0"/>
                <a:ea typeface="Roboto Light" pitchFamily="2" charset="0"/>
                <a:cs typeface="Calibri" panose="020F0502020204030204" pitchFamily="34" charset="0"/>
              </a:rPr>
              <a:t>iSFP</a:t>
            </a:r>
            <a:r>
              <a:rPr lang="de-DE">
                <a:latin typeface="Calibri" panose="020F0502020204030204" pitchFamily="34" charset="0"/>
                <a:ea typeface="Roboto Light" pitchFamily="2" charset="0"/>
                <a:cs typeface="Calibri" panose="020F0502020204030204" pitchFamily="34" charset="0"/>
              </a:rPr>
              <a:t>) weiterhin wichtig (Förderung unverändert*),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trotz Änderungen im Detail </a:t>
            </a:r>
          </a:p>
          <a:p>
            <a:pPr marL="522900" lvl="1" indent="-180000">
              <a:lnSpc>
                <a:spcPct val="100000"/>
              </a:lnSpc>
              <a:spcBef>
                <a:spcPts val="60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mehr Maßnahmen gemeinsam </a:t>
            </a:r>
            <a:r>
              <a:rPr lang="de-DE">
                <a:latin typeface="Calibri" panose="020F0502020204030204" pitchFamily="34" charset="0"/>
                <a:ea typeface="Roboto Light" pitchFamily="2" charset="0"/>
                <a:cs typeface="Calibri" panose="020F0502020204030204" pitchFamily="34" charset="0"/>
                <a:sym typeface="Wingdings" panose="05000000000000000000" pitchFamily="2" charset="2"/>
              </a:rPr>
              <a:t></a:t>
            </a:r>
            <a:r>
              <a:rPr lang="de-DE">
                <a:latin typeface="Calibri" panose="020F0502020204030204" pitchFamily="34" charset="0"/>
                <a:ea typeface="Roboto Light" pitchFamily="2" charset="0"/>
                <a:cs typeface="Calibri" panose="020F0502020204030204" pitchFamily="34" charset="0"/>
              </a:rPr>
              <a:t> höhere Förderung </a:t>
            </a:r>
          </a:p>
          <a:p>
            <a:pPr marL="522900" lvl="1" indent="-180000">
              <a:lnSpc>
                <a:spcPct val="100000"/>
              </a:lnSpc>
              <a:spcBef>
                <a:spcPts val="600"/>
              </a:spcBef>
              <a:spcAft>
                <a:spcPts val="600"/>
              </a:spcAft>
              <a:buClr>
                <a:schemeClr val="tx1"/>
              </a:buClr>
              <a:buSzPct val="100000"/>
              <a:buFont typeface="Wingdings" pitchFamily="2" charset="2"/>
              <a:buChar char="§"/>
            </a:pPr>
            <a:r>
              <a:rPr lang="de-DE">
                <a:latin typeface="Calibri" panose="020F0502020204030204" pitchFamily="34" charset="0"/>
                <a:ea typeface="Roboto Light" pitchFamily="2" charset="0"/>
                <a:cs typeface="Calibri" panose="020F0502020204030204" pitchFamily="34" charset="0"/>
              </a:rPr>
              <a:t>max. förderfähigen Ausgaben nach Wohneinheiten gestaffelt</a:t>
            </a:r>
          </a:p>
          <a:p>
            <a:pPr marL="180000" indent="-180000" fontAlgn="auto">
              <a:lnSpc>
                <a:spcPct val="100000"/>
              </a:lnSpc>
              <a:spcBef>
                <a:spcPts val="600"/>
              </a:spcBef>
              <a:spcAft>
                <a:spcPts val="600"/>
              </a:spcAft>
              <a:buClr>
                <a:schemeClr val="tx1"/>
              </a:buClr>
              <a:buSzPct val="100000"/>
              <a:buFont typeface="Wingdings" pitchFamily="2" charset="2"/>
              <a:buChar char="§"/>
            </a:pPr>
            <a:endParaRPr lang="de-DE" sz="1800">
              <a:latin typeface="Calibri" panose="020F0502020204030204" pitchFamily="34" charset="0"/>
              <a:ea typeface="Roboto Light" pitchFamily="2" charset="0"/>
              <a:cs typeface="Calibri" panose="020F0502020204030204" pitchFamily="34" charset="0"/>
            </a:endParaRPr>
          </a:p>
        </p:txBody>
      </p:sp>
      <p:sp>
        <p:nvSpPr>
          <p:cNvPr id="11" name="Inhaltsplatzhalter 2">
            <a:extLst>
              <a:ext uri="{FF2B5EF4-FFF2-40B4-BE49-F238E27FC236}">
                <a16:creationId xmlns:a16="http://schemas.microsoft.com/office/drawing/2014/main" id="{381C909E-C168-E9C7-A489-8627AC953BE5}"/>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Die Förderung des individuellen Sanierungsfahrplan ist kein Teil der BEG-Richtlinie.</a:t>
            </a:r>
          </a:p>
        </p:txBody>
      </p:sp>
      <p:sp>
        <p:nvSpPr>
          <p:cNvPr id="3" name="Fußzeilenplatzhalter 4">
            <a:extLst>
              <a:ext uri="{FF2B5EF4-FFF2-40B4-BE49-F238E27FC236}">
                <a16:creationId xmlns:a16="http://schemas.microsoft.com/office/drawing/2014/main" id="{20ED527E-70EA-B10B-476B-2CF38C48EC80}"/>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2A743BD-6433-844A-61EC-C6F857AF3159}"/>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E51FFEB1-D510-8F6D-1D90-0CE6EFB12FB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4C5B1407-A7A1-2285-0D45-CA6F94C31D51}"/>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0162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08ECC-E151-8374-C742-81A115928D9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023FA44-31F0-16F6-C0BD-C84F4C4158F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5A544CE5-2F71-B6CE-FB38-C1F460DD110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Förderansätze für Gebäudesanierung</a:t>
            </a:r>
          </a:p>
        </p:txBody>
      </p:sp>
      <p:sp>
        <p:nvSpPr>
          <p:cNvPr id="10" name="Textfeld 9">
            <a:extLst>
              <a:ext uri="{FF2B5EF4-FFF2-40B4-BE49-F238E27FC236}">
                <a16:creationId xmlns:a16="http://schemas.microsoft.com/office/drawing/2014/main" id="{5528CFF8-9A58-1380-E6CC-2AD99BBFD14D}"/>
              </a:ext>
            </a:extLst>
          </p:cNvPr>
          <p:cNvSpPr txBox="1"/>
          <p:nvPr/>
        </p:nvSpPr>
        <p:spPr>
          <a:xfrm>
            <a:off x="756000" y="2075896"/>
            <a:ext cx="4716000" cy="86851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Entweder</a:t>
            </a:r>
          </a:p>
        </p:txBody>
      </p:sp>
      <p:sp>
        <p:nvSpPr>
          <p:cNvPr id="42" name="Textfeld 41">
            <a:extLst>
              <a:ext uri="{FF2B5EF4-FFF2-40B4-BE49-F238E27FC236}">
                <a16:creationId xmlns:a16="http://schemas.microsoft.com/office/drawing/2014/main" id="{7642CC06-62FC-C959-E633-09D0A8818B80}"/>
              </a:ext>
            </a:extLst>
          </p:cNvPr>
          <p:cNvSpPr txBox="1"/>
          <p:nvPr/>
        </p:nvSpPr>
        <p:spPr>
          <a:xfrm>
            <a:off x="756000" y="3043961"/>
            <a:ext cx="4716000" cy="824265"/>
          </a:xfrm>
          <a:prstGeom prst="rect">
            <a:avLst/>
          </a:prstGeom>
          <a:noFill/>
          <a:ln w="38100">
            <a:solidFill>
              <a:srgbClr val="95C5D9"/>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Zuschüsse</a:t>
            </a:r>
            <a:r>
              <a:rPr lang="de-DE">
                <a:latin typeface="Calibri" panose="020F0502020204030204" pitchFamily="34" charset="0"/>
                <a:ea typeface="Calibri" panose="020F0502020204030204" pitchFamily="34" charset="0"/>
                <a:cs typeface="Calibri" panose="020F0502020204030204" pitchFamily="34" charset="0"/>
              </a:rPr>
              <a:t> </a:t>
            </a:r>
            <a:br>
              <a:rPr lang="de-DE">
                <a:latin typeface="Calibri" panose="020F0502020204030204" pitchFamily="34" charset="0"/>
                <a:ea typeface="Calibri" panose="020F0502020204030204" pitchFamily="34" charset="0"/>
                <a:cs typeface="Calibri" panose="020F0502020204030204" pitchFamily="34" charset="0"/>
              </a:rPr>
            </a:br>
            <a:r>
              <a:rPr lang="de-DE" sz="1600">
                <a:latin typeface="Calibri" panose="020F0502020204030204" pitchFamily="34" charset="0"/>
                <a:ea typeface="Calibri" panose="020F0502020204030204" pitchFamily="34" charset="0"/>
                <a:cs typeface="Calibri" panose="020F0502020204030204" pitchFamily="34" charset="0"/>
              </a:rPr>
              <a:t>(Investitions- oder Tilgungszuschüsse)</a:t>
            </a:r>
            <a:endParaRPr lang="de-DE">
              <a:latin typeface="Calibri" panose="020F0502020204030204" pitchFamily="34" charset="0"/>
              <a:ea typeface="Calibri" panose="020F0502020204030204" pitchFamily="34" charset="0"/>
              <a:cs typeface="Calibri" panose="020F0502020204030204" pitchFamily="34" charset="0"/>
            </a:endParaRPr>
          </a:p>
        </p:txBody>
      </p:sp>
      <p:sp>
        <p:nvSpPr>
          <p:cNvPr id="15" name="Textfeld 14">
            <a:extLst>
              <a:ext uri="{FF2B5EF4-FFF2-40B4-BE49-F238E27FC236}">
                <a16:creationId xmlns:a16="http://schemas.microsoft.com/office/drawing/2014/main" id="{96BC529B-556C-E17A-E345-86AD5F13FFDA}"/>
              </a:ext>
            </a:extLst>
          </p:cNvPr>
          <p:cNvSpPr txBox="1"/>
          <p:nvPr/>
        </p:nvSpPr>
        <p:spPr>
          <a:xfrm>
            <a:off x="756000" y="3960380"/>
            <a:ext cx="4716000" cy="1496625"/>
          </a:xfrm>
          <a:prstGeom prst="rect">
            <a:avLst/>
          </a:prstGeom>
          <a:noFill/>
          <a:ln w="38100">
            <a:solidFill>
              <a:srgbClr val="7B7B7B"/>
            </a:solidFill>
          </a:ln>
        </p:spPr>
        <p:txBody>
          <a:bodyPr wrap="square" lIns="180000" rtlCol="0" anchor="ctr">
            <a:noAutofit/>
          </a:bodyPr>
          <a:lstStyle/>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Individueller Sanierungsfahrplan (iSFP)</a:t>
            </a:r>
          </a:p>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BEG-Einzelmaßnahme inkl. Heizungstausch</a:t>
            </a:r>
          </a:p>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BEG-Effizienzhaus</a:t>
            </a:r>
          </a:p>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Baubegleitung </a:t>
            </a:r>
          </a:p>
        </p:txBody>
      </p:sp>
      <p:sp>
        <p:nvSpPr>
          <p:cNvPr id="24" name="Textfeld 23">
            <a:extLst>
              <a:ext uri="{FF2B5EF4-FFF2-40B4-BE49-F238E27FC236}">
                <a16:creationId xmlns:a16="http://schemas.microsoft.com/office/drawing/2014/main" id="{BE377D85-CB6D-3DC4-3AFA-AF6262BC5B29}"/>
              </a:ext>
            </a:extLst>
          </p:cNvPr>
          <p:cNvSpPr txBox="1"/>
          <p:nvPr/>
        </p:nvSpPr>
        <p:spPr>
          <a:xfrm>
            <a:off x="5581038" y="2075896"/>
            <a:ext cx="4680000" cy="86851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Oder</a:t>
            </a:r>
            <a:endParaRPr lang="de-DE" sz="1600" strike="sngStrike">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17" name="Textfeld 16">
            <a:extLst>
              <a:ext uri="{FF2B5EF4-FFF2-40B4-BE49-F238E27FC236}">
                <a16:creationId xmlns:a16="http://schemas.microsoft.com/office/drawing/2014/main" id="{FA6A5827-C00E-9BF3-D898-9E55C0F94087}"/>
              </a:ext>
            </a:extLst>
          </p:cNvPr>
          <p:cNvSpPr txBox="1"/>
          <p:nvPr/>
        </p:nvSpPr>
        <p:spPr>
          <a:xfrm>
            <a:off x="5581038" y="3043961"/>
            <a:ext cx="4680000" cy="824265"/>
          </a:xfrm>
          <a:prstGeom prst="rect">
            <a:avLst/>
          </a:prstGeom>
          <a:noFill/>
          <a:ln w="38100">
            <a:solidFill>
              <a:srgbClr val="95C5D9"/>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Steuerliche Begünstigung</a:t>
            </a:r>
            <a:br>
              <a:rPr lang="de-DE">
                <a:latin typeface="Calibri" panose="020F0502020204030204" pitchFamily="34" charset="0"/>
                <a:ea typeface="Calibri" panose="020F0502020204030204" pitchFamily="34" charset="0"/>
                <a:cs typeface="Calibri" panose="020F0502020204030204" pitchFamily="34" charset="0"/>
              </a:rPr>
            </a:br>
            <a:r>
              <a:rPr lang="de-DE" sz="1600">
                <a:latin typeface="Calibri" panose="020F0502020204030204" pitchFamily="34" charset="0"/>
                <a:ea typeface="Calibri" panose="020F0502020204030204" pitchFamily="34" charset="0"/>
                <a:cs typeface="Calibri" panose="020F0502020204030204" pitchFamily="34" charset="0"/>
              </a:rPr>
              <a:t>(Nach Maßnahme über Steuererklärung</a:t>
            </a:r>
            <a:r>
              <a:rPr lang="de-DE" sz="1600" strike="sngStrike">
                <a:latin typeface="Calibri" panose="020F0502020204030204" pitchFamily="34" charset="0"/>
                <a:ea typeface="Calibri" panose="020F0502020204030204" pitchFamily="34" charset="0"/>
                <a:cs typeface="Calibri" panose="020F0502020204030204" pitchFamily="34" charset="0"/>
              </a:rPr>
              <a:t>)</a:t>
            </a:r>
            <a:endParaRPr lang="de-DE" strike="sngStrike">
              <a:latin typeface="Calibri" panose="020F0502020204030204" pitchFamily="34" charset="0"/>
              <a:ea typeface="Calibri" panose="020F0502020204030204" pitchFamily="34" charset="0"/>
              <a:cs typeface="Calibri" panose="020F0502020204030204" pitchFamily="34" charset="0"/>
            </a:endParaRPr>
          </a:p>
        </p:txBody>
      </p:sp>
      <p:sp>
        <p:nvSpPr>
          <p:cNvPr id="19" name="Textfeld 18">
            <a:extLst>
              <a:ext uri="{FF2B5EF4-FFF2-40B4-BE49-F238E27FC236}">
                <a16:creationId xmlns:a16="http://schemas.microsoft.com/office/drawing/2014/main" id="{493E9741-B5A5-E14A-4D20-97B24EA31CA2}"/>
              </a:ext>
            </a:extLst>
          </p:cNvPr>
          <p:cNvSpPr txBox="1"/>
          <p:nvPr/>
        </p:nvSpPr>
        <p:spPr>
          <a:xfrm>
            <a:off x="5581038" y="3960380"/>
            <a:ext cx="4680000" cy="1496625"/>
          </a:xfrm>
          <a:prstGeom prst="rect">
            <a:avLst/>
          </a:prstGeom>
          <a:noFill/>
          <a:ln w="38100">
            <a:solidFill>
              <a:srgbClr val="7B7B7B"/>
            </a:solidFill>
          </a:ln>
        </p:spPr>
        <p:txBody>
          <a:bodyPr wrap="square" lIns="180000" rtlCol="0" anchor="ctr">
            <a:noAutofit/>
          </a:bodyPr>
          <a:lstStyle/>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Nur für Eigennutzung</a:t>
            </a:r>
          </a:p>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Einzelmaßnahmen inkl. Heizungstausch</a:t>
            </a:r>
          </a:p>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Technische Anforderung wie bei der BEG</a:t>
            </a:r>
            <a:endParaRPr lang="de-DE" sz="1600" strike="sngStrike">
              <a:latin typeface="Calibri" panose="020F0502020204030204" pitchFamily="34" charset="0"/>
              <a:ea typeface="Calibri" panose="020F0502020204030204" pitchFamily="34" charset="0"/>
              <a:cs typeface="Calibri" panose="020F0502020204030204" pitchFamily="34" charset="0"/>
            </a:endParaRPr>
          </a:p>
          <a:p>
            <a:pPr marL="180975" indent="-180975">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Fachunternehmernachweis erforderlich</a:t>
            </a:r>
          </a:p>
        </p:txBody>
      </p:sp>
      <p:sp>
        <p:nvSpPr>
          <p:cNvPr id="21" name="Textfeld 20">
            <a:extLst>
              <a:ext uri="{FF2B5EF4-FFF2-40B4-BE49-F238E27FC236}">
                <a16:creationId xmlns:a16="http://schemas.microsoft.com/office/drawing/2014/main" id="{5EF59F78-67D7-A212-CD08-AB8DF62D3211}"/>
              </a:ext>
            </a:extLst>
          </p:cNvPr>
          <p:cNvSpPr txBox="1"/>
          <p:nvPr/>
        </p:nvSpPr>
        <p:spPr>
          <a:xfrm rot="21397676">
            <a:off x="4613763" y="2207892"/>
            <a:ext cx="2082143" cy="584775"/>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Keine doppelte Förderung möglich</a:t>
            </a:r>
          </a:p>
        </p:txBody>
      </p:sp>
      <p:sp>
        <p:nvSpPr>
          <p:cNvPr id="3" name="Fußzeilenplatzhalter 4">
            <a:extLst>
              <a:ext uri="{FF2B5EF4-FFF2-40B4-BE49-F238E27FC236}">
                <a16:creationId xmlns:a16="http://schemas.microsoft.com/office/drawing/2014/main" id="{55079513-4889-BA23-5858-88EB32D423C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B9AAD98D-5DF5-EA9D-C15C-B5C24F3D2263}"/>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384279A0-9B09-2653-8594-56B98FCC831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E592F489-7260-ECBA-11CD-D318A14A183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290" y="2367838"/>
            <a:ext cx="549200" cy="1440000"/>
          </a:xfrm>
          <a:prstGeom prst="rect">
            <a:avLst/>
          </a:prstGeom>
        </p:spPr>
      </p:pic>
      <p:pic>
        <p:nvPicPr>
          <p:cNvPr id="6" name="Grafik 5">
            <a:extLst>
              <a:ext uri="{FF2B5EF4-FFF2-40B4-BE49-F238E27FC236}">
                <a16:creationId xmlns:a16="http://schemas.microsoft.com/office/drawing/2014/main" id="{AEEA6A2F-4116-85C4-0B34-BB6BCE67152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2072" y="2367838"/>
            <a:ext cx="726480" cy="1440000"/>
          </a:xfrm>
          <a:prstGeom prst="rect">
            <a:avLst/>
          </a:prstGeom>
        </p:spPr>
      </p:pic>
      <p:cxnSp>
        <p:nvCxnSpPr>
          <p:cNvPr id="2" name="Gerader Verbinder 1">
            <a:extLst>
              <a:ext uri="{FF2B5EF4-FFF2-40B4-BE49-F238E27FC236}">
                <a16:creationId xmlns:a16="http://schemas.microsoft.com/office/drawing/2014/main" id="{5AD0C969-C845-FE7C-EAED-AA238F83695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7445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FB724-2988-AD89-E624-F1707AFE64C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FA5370A-D30A-CF06-9EDA-5847A0E4BCB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Titel 1">
            <a:extLst>
              <a:ext uri="{FF2B5EF4-FFF2-40B4-BE49-F238E27FC236}">
                <a16:creationId xmlns:a16="http://schemas.microsoft.com/office/drawing/2014/main" id="{A749CEB1-114A-E63C-0707-D202F9F20CBC}"/>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Bundesförderung für effiziente Gebäude</a:t>
            </a:r>
            <a:endParaRPr kumimoji="0" lang="de-DE" sz="2200" b="0" i="0" u="none" strike="sngStrike" kern="1200" cap="none" spc="0" normalizeH="0" baseline="0" noProof="0">
              <a:ln>
                <a:noFill/>
              </a:ln>
              <a:solidFill>
                <a:schemeClr val="tx1"/>
              </a:solidFill>
              <a:effectLst/>
              <a:highlight>
                <a:srgbClr val="FFFF00"/>
              </a:highligh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Grafik zeigt die Bundesförderung für effiziente Gebäude im Überblick. Sowohl die Einzelmaßnahmen für Wohn- und Nichtwohngebäude - mit Zuschussvariante und optional Ergänzungskredit, als auch die Systemischen Effizienzhaus-Maßnahmen für Wohngebäude und Nichtwohngebäude, jeweils als Kreditvariante. zudem ist eine Förderung der energetischen Fachplanung und Baubegleitung* möglich.">
            <a:extLst>
              <a:ext uri="{FF2B5EF4-FFF2-40B4-BE49-F238E27FC236}">
                <a16:creationId xmlns:a16="http://schemas.microsoft.com/office/drawing/2014/main" id="{498A4FDE-36A2-5861-0FDD-44EA122F7FA9}"/>
              </a:ext>
            </a:extLst>
          </p:cNvPr>
          <p:cNvGrpSpPr/>
          <p:nvPr/>
        </p:nvGrpSpPr>
        <p:grpSpPr>
          <a:xfrm>
            <a:off x="756000" y="1524186"/>
            <a:ext cx="10751708" cy="4305888"/>
            <a:chOff x="756000" y="1524186"/>
            <a:chExt cx="10751708" cy="4305888"/>
          </a:xfrm>
        </p:grpSpPr>
        <p:sp>
          <p:nvSpPr>
            <p:cNvPr id="5" name="Textfeld 4">
              <a:extLst>
                <a:ext uri="{FF2B5EF4-FFF2-40B4-BE49-F238E27FC236}">
                  <a16:creationId xmlns:a16="http://schemas.microsoft.com/office/drawing/2014/main" id="{F0904010-BDC6-B658-B79E-413719127D08}"/>
                </a:ext>
              </a:extLst>
            </p:cNvPr>
            <p:cNvSpPr txBox="1"/>
            <p:nvPr/>
          </p:nvSpPr>
          <p:spPr>
            <a:xfrm>
              <a:off x="756000" y="2091935"/>
              <a:ext cx="3528000" cy="720000"/>
            </a:xfrm>
            <a:prstGeom prst="rect">
              <a:avLst/>
            </a:prstGeom>
            <a:noFill/>
            <a:ln w="38100">
              <a:solidFill>
                <a:srgbClr val="EC6607"/>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Einzelmaßnahmen</a:t>
              </a:r>
            </a:p>
          </p:txBody>
        </p:sp>
        <p:sp>
          <p:nvSpPr>
            <p:cNvPr id="11" name="Textfeld 10">
              <a:extLst>
                <a:ext uri="{FF2B5EF4-FFF2-40B4-BE49-F238E27FC236}">
                  <a16:creationId xmlns:a16="http://schemas.microsoft.com/office/drawing/2014/main" id="{80B16AB7-A7EE-AED2-D504-3F73262F5917}"/>
                </a:ext>
              </a:extLst>
            </p:cNvPr>
            <p:cNvSpPr txBox="1"/>
            <p:nvPr/>
          </p:nvSpPr>
          <p:spPr>
            <a:xfrm>
              <a:off x="756000" y="2910364"/>
              <a:ext cx="3528000" cy="1260000"/>
            </a:xfrm>
            <a:prstGeom prst="rect">
              <a:avLst/>
            </a:prstGeom>
            <a:noFill/>
            <a:ln w="38100">
              <a:solidFill>
                <a:srgbClr val="EC6607"/>
              </a:solidFill>
            </a:ln>
          </p:spPr>
          <p:txBody>
            <a:bodyPr wrap="square" rtlCol="0" anchor="ctr">
              <a:no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BEG Einzelmaßnahmen</a:t>
              </a:r>
            </a:p>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Sanierung von WG und NWG</a:t>
              </a:r>
            </a:p>
          </p:txBody>
        </p:sp>
        <p:sp>
          <p:nvSpPr>
            <p:cNvPr id="22" name="Textfeld 21">
              <a:extLst>
                <a:ext uri="{FF2B5EF4-FFF2-40B4-BE49-F238E27FC236}">
                  <a16:creationId xmlns:a16="http://schemas.microsoft.com/office/drawing/2014/main" id="{85F394DB-3C0A-8C12-13D7-D8A15E9DD4AC}"/>
                </a:ext>
              </a:extLst>
            </p:cNvPr>
            <p:cNvSpPr txBox="1"/>
            <p:nvPr/>
          </p:nvSpPr>
          <p:spPr>
            <a:xfrm>
              <a:off x="756000" y="4249223"/>
              <a:ext cx="3528000" cy="468000"/>
            </a:xfrm>
            <a:prstGeom prst="rect">
              <a:avLst/>
            </a:prstGeom>
            <a:noFill/>
            <a:ln w="38100">
              <a:solidFill>
                <a:srgbClr val="95C5D9"/>
              </a:solidFill>
            </a:ln>
          </p:spPr>
          <p:txBody>
            <a:bodyPr wrap="square" rtlCol="0" anchor="ctr">
              <a:no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Zuschussvariante</a:t>
              </a:r>
            </a:p>
          </p:txBody>
        </p:sp>
        <p:sp>
          <p:nvSpPr>
            <p:cNvPr id="26" name="Textfeld 25">
              <a:extLst>
                <a:ext uri="{FF2B5EF4-FFF2-40B4-BE49-F238E27FC236}">
                  <a16:creationId xmlns:a16="http://schemas.microsoft.com/office/drawing/2014/main" id="{B634F0C7-7E28-906B-9302-B89F5AA3ED12}"/>
                </a:ext>
              </a:extLst>
            </p:cNvPr>
            <p:cNvSpPr txBox="1"/>
            <p:nvPr/>
          </p:nvSpPr>
          <p:spPr>
            <a:xfrm>
              <a:off x="756000" y="4796082"/>
              <a:ext cx="3528000" cy="468000"/>
            </a:xfrm>
            <a:prstGeom prst="rect">
              <a:avLst/>
            </a:prstGeom>
            <a:noFill/>
            <a:ln w="38100">
              <a:solidFill>
                <a:srgbClr val="95C5D9"/>
              </a:solidFill>
            </a:ln>
          </p:spPr>
          <p:txBody>
            <a:bodyPr wrap="square" rtlCol="0" anchor="ctr">
              <a:no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Optional: Ergänzungskredit</a:t>
              </a:r>
            </a:p>
          </p:txBody>
        </p:sp>
        <p:sp>
          <p:nvSpPr>
            <p:cNvPr id="28" name="Textfeld 27">
              <a:extLst>
                <a:ext uri="{FF2B5EF4-FFF2-40B4-BE49-F238E27FC236}">
                  <a16:creationId xmlns:a16="http://schemas.microsoft.com/office/drawing/2014/main" id="{FF6DFE12-B4D4-C0A5-30E7-CE02C0F49D81}"/>
                </a:ext>
              </a:extLst>
            </p:cNvPr>
            <p:cNvSpPr txBox="1"/>
            <p:nvPr/>
          </p:nvSpPr>
          <p:spPr>
            <a:xfrm>
              <a:off x="4353770" y="4249224"/>
              <a:ext cx="7136806" cy="1014858"/>
            </a:xfrm>
            <a:prstGeom prst="rect">
              <a:avLst/>
            </a:prstGeom>
            <a:noFill/>
            <a:ln w="38100">
              <a:solidFill>
                <a:srgbClr val="95C5D9"/>
              </a:solidFill>
            </a:ln>
          </p:spPr>
          <p:txBody>
            <a:bodyPr wrap="square" rtlCol="0" anchor="ctr">
              <a:no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Kreditvariante</a:t>
              </a:r>
            </a:p>
          </p:txBody>
        </p:sp>
        <p:sp>
          <p:nvSpPr>
            <p:cNvPr id="30" name="Textfeld 29">
              <a:extLst>
                <a:ext uri="{FF2B5EF4-FFF2-40B4-BE49-F238E27FC236}">
                  <a16:creationId xmlns:a16="http://schemas.microsoft.com/office/drawing/2014/main" id="{956310BD-249E-E24F-C482-87DD7F651370}"/>
                </a:ext>
              </a:extLst>
            </p:cNvPr>
            <p:cNvSpPr txBox="1"/>
            <p:nvPr/>
          </p:nvSpPr>
          <p:spPr>
            <a:xfrm>
              <a:off x="4353770" y="2087917"/>
              <a:ext cx="7136806" cy="720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(Systemische) Effizienzhaus-Maßnahmen</a:t>
              </a:r>
            </a:p>
          </p:txBody>
        </p:sp>
        <p:sp>
          <p:nvSpPr>
            <p:cNvPr id="32" name="Textfeld 31">
              <a:extLst>
                <a:ext uri="{FF2B5EF4-FFF2-40B4-BE49-F238E27FC236}">
                  <a16:creationId xmlns:a16="http://schemas.microsoft.com/office/drawing/2014/main" id="{17834EC7-7851-03BA-8879-C420678D79F0}"/>
                </a:ext>
              </a:extLst>
            </p:cNvPr>
            <p:cNvSpPr txBox="1"/>
            <p:nvPr/>
          </p:nvSpPr>
          <p:spPr>
            <a:xfrm>
              <a:off x="4353771" y="2910364"/>
              <a:ext cx="3528000" cy="1260000"/>
            </a:xfrm>
            <a:prstGeom prst="rect">
              <a:avLst/>
            </a:prstGeom>
            <a:noFill/>
            <a:ln w="38100">
              <a:solidFill>
                <a:srgbClr val="006373"/>
              </a:solidFill>
            </a:ln>
          </p:spPr>
          <p:txBody>
            <a:bodyPr wrap="square" rtlCol="0" anchor="ctr">
              <a:no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BEG Wohngebäude</a:t>
              </a:r>
            </a:p>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Sanierung zu Effizienzhäusern</a:t>
              </a:r>
            </a:p>
          </p:txBody>
        </p:sp>
        <p:sp>
          <p:nvSpPr>
            <p:cNvPr id="34" name="Textfeld 33">
              <a:extLst>
                <a:ext uri="{FF2B5EF4-FFF2-40B4-BE49-F238E27FC236}">
                  <a16:creationId xmlns:a16="http://schemas.microsoft.com/office/drawing/2014/main" id="{51DF5940-8CD7-9FD0-53A6-3A36AAB00462}"/>
                </a:ext>
              </a:extLst>
            </p:cNvPr>
            <p:cNvSpPr txBox="1"/>
            <p:nvPr/>
          </p:nvSpPr>
          <p:spPr>
            <a:xfrm>
              <a:off x="7962576" y="2910364"/>
              <a:ext cx="3528000" cy="1260000"/>
            </a:xfrm>
            <a:prstGeom prst="rect">
              <a:avLst/>
            </a:prstGeom>
            <a:noFill/>
            <a:ln w="38100">
              <a:solidFill>
                <a:srgbClr val="006373"/>
              </a:solidFill>
            </a:ln>
          </p:spPr>
          <p:txBody>
            <a:bodyPr wrap="square" rtlCol="0" anchor="ctr">
              <a:noAutofit/>
            </a:bodyPr>
            <a:lstStyle/>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BEG Nichtwohngebäude        </a:t>
              </a:r>
            </a:p>
            <a:p>
              <a:pPr algn="ctr">
                <a:spcAft>
                  <a:spcPts val="600"/>
                </a:spcAft>
              </a:pPr>
              <a:r>
                <a:rPr lang="de-DE" b="1">
                  <a:latin typeface="Calibri" panose="020F0502020204030204" pitchFamily="34" charset="0"/>
                  <a:ea typeface="Calibri" panose="020F0502020204030204" pitchFamily="34" charset="0"/>
                  <a:cs typeface="Calibri" panose="020F0502020204030204" pitchFamily="34" charset="0"/>
                </a:rPr>
                <a:t>Sanierung zu Effizienzgebäuden</a:t>
              </a:r>
            </a:p>
          </p:txBody>
        </p:sp>
        <p:sp>
          <p:nvSpPr>
            <p:cNvPr id="38" name="Textfeld 37">
              <a:extLst>
                <a:ext uri="{FF2B5EF4-FFF2-40B4-BE49-F238E27FC236}">
                  <a16:creationId xmlns:a16="http://schemas.microsoft.com/office/drawing/2014/main" id="{3D1BBA52-98F8-0A19-90C4-22AE6FDAB39E}"/>
                </a:ext>
              </a:extLst>
            </p:cNvPr>
            <p:cNvSpPr txBox="1"/>
            <p:nvPr/>
          </p:nvSpPr>
          <p:spPr>
            <a:xfrm>
              <a:off x="756000" y="5362074"/>
              <a:ext cx="10751708" cy="468000"/>
            </a:xfrm>
            <a:prstGeom prst="rect">
              <a:avLst/>
            </a:prstGeom>
            <a:noFill/>
            <a:ln w="38100">
              <a:solidFill>
                <a:srgbClr val="95C5D9"/>
              </a:solidFill>
            </a:ln>
          </p:spPr>
          <p:txBody>
            <a:bodyPr wrap="square" rtlCol="0" anchor="ctr">
              <a:no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Energetische Fachplanung und Baubegleitung*</a:t>
              </a:r>
              <a:endParaRPr lang="de-DE" sz="1600" strike="sngStrike">
                <a:latin typeface="Calibri" panose="020F0502020204030204" pitchFamily="34" charset="0"/>
                <a:ea typeface="Calibri" panose="020F0502020204030204" pitchFamily="34" charset="0"/>
                <a:cs typeface="Calibri" panose="020F0502020204030204" pitchFamily="34" charset="0"/>
              </a:endParaRPr>
            </a:p>
          </p:txBody>
        </p:sp>
        <p:sp>
          <p:nvSpPr>
            <p:cNvPr id="41" name="Gleichschenkliges Dreieck 40">
              <a:extLst>
                <a:ext uri="{FF2B5EF4-FFF2-40B4-BE49-F238E27FC236}">
                  <a16:creationId xmlns:a16="http://schemas.microsoft.com/office/drawing/2014/main" id="{9D4C8FD3-98AC-54D9-3242-66CD410573BF}"/>
                </a:ext>
                <a:ext uri="{C183D7F6-B498-43B3-948B-1728B52AA6E4}">
                  <adec:decorative xmlns:adec="http://schemas.microsoft.com/office/drawing/2017/decorative" val="1"/>
                </a:ext>
              </a:extLst>
            </p:cNvPr>
            <p:cNvSpPr/>
            <p:nvPr/>
          </p:nvSpPr>
          <p:spPr>
            <a:xfrm>
              <a:off x="756000" y="1524186"/>
              <a:ext cx="10702064" cy="451759"/>
            </a:xfrm>
            <a:prstGeom prst="triangle">
              <a:avLst>
                <a:gd name="adj" fmla="val 50502"/>
              </a:avLst>
            </a:prstGeom>
            <a:solidFill>
              <a:schemeClr val="bg1"/>
            </a:solidFill>
            <a:ln w="38100">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4" name="Inhaltsplatzhalter 2">
            <a:extLst>
              <a:ext uri="{FF2B5EF4-FFF2-40B4-BE49-F238E27FC236}">
                <a16:creationId xmlns:a16="http://schemas.microsoft.com/office/drawing/2014/main" id="{9C19771D-D466-B069-87F8-C68B5958B2B1}"/>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100">
                <a:latin typeface="Calibri" panose="020F0502020204030204" pitchFamily="34" charset="0"/>
                <a:ea typeface="Roboto Light" pitchFamily="2" charset="0"/>
                <a:cs typeface="Calibri" panose="020F0502020204030204" pitchFamily="34" charset="0"/>
              </a:rPr>
              <a:t>* Für alle Maßnahmen außer den Heizungstausch</a:t>
            </a:r>
          </a:p>
        </p:txBody>
      </p:sp>
      <p:sp>
        <p:nvSpPr>
          <p:cNvPr id="3" name="Fußzeilenplatzhalter 4">
            <a:extLst>
              <a:ext uri="{FF2B5EF4-FFF2-40B4-BE49-F238E27FC236}">
                <a16:creationId xmlns:a16="http://schemas.microsoft.com/office/drawing/2014/main" id="{AF878508-5002-DD16-2AC5-B76E3FB1E45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744450B-020A-8C3B-A484-B333E121B6FB}"/>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5</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660C6A10-6D97-62D6-342E-177740A9B72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327D31F-421B-AE15-4287-D7758E399081}"/>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6899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5449E-55C1-0CA3-2430-1CC6DE248085}"/>
            </a:ext>
          </a:extLst>
        </p:cNvPr>
        <p:cNvGrpSpPr/>
        <p:nvPr/>
      </p:nvGrpSpPr>
      <p:grpSpPr>
        <a:xfrm>
          <a:off x="0" y="0"/>
          <a:ext cx="0" cy="0"/>
          <a:chOff x="0" y="0"/>
          <a:chExt cx="0" cy="0"/>
        </a:xfrm>
      </p:grpSpPr>
      <p:pic>
        <p:nvPicPr>
          <p:cNvPr id="6" name="Grafik 5">
            <a:extLst>
              <a:ext uri="{FF2B5EF4-FFF2-40B4-BE49-F238E27FC236}">
                <a16:creationId xmlns:a16="http://schemas.microsoft.com/office/drawing/2014/main" id="{8E908A2D-BFD7-1794-23F7-726C9DB1EF4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el 2">
            <a:extLst>
              <a:ext uri="{FF2B5EF4-FFF2-40B4-BE49-F238E27FC236}">
                <a16:creationId xmlns:a16="http://schemas.microsoft.com/office/drawing/2014/main" id="{E2F590D2-995B-50F1-CC92-0750FF01FF20}"/>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Einzelmaßnahmen</a:t>
            </a:r>
          </a:p>
        </p:txBody>
      </p:sp>
    </p:spTree>
    <p:extLst>
      <p:ext uri="{BB962C8B-B14F-4D97-AF65-F5344CB8AC3E}">
        <p14:creationId xmlns:p14="http://schemas.microsoft.com/office/powerpoint/2010/main" val="1854219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C3368-F0D2-EDAE-2AB3-C1D62007B46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5046A2A3-3C97-41F7-9FF4-65739129A7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BBE35CF2-270D-BC1C-1826-679668657AA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Einzelmaßnahmen – was und wie wird gefördert?</a:t>
            </a: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31" name="Oval 36">
            <a:extLst>
              <a:ext uri="{FF2B5EF4-FFF2-40B4-BE49-F238E27FC236}">
                <a16:creationId xmlns:a16="http://schemas.microsoft.com/office/drawing/2014/main" id="{4CA0E9B2-09C9-5D5E-C333-09E12824F20D}"/>
              </a:ext>
              <a:ext uri="{C183D7F6-B498-43B3-948B-1728B52AA6E4}">
                <adec:decorative xmlns:adec="http://schemas.microsoft.com/office/drawing/2017/decorative" val="0"/>
              </a:ext>
            </a:extLst>
          </p:cNvPr>
          <p:cNvSpPr>
            <a:spLocks noChangeAspect="1"/>
          </p:cNvSpPr>
          <p:nvPr/>
        </p:nvSpPr>
        <p:spPr>
          <a:xfrm rot="300000">
            <a:off x="10588239" y="285825"/>
            <a:ext cx="1338417" cy="1338417"/>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400" b="1">
                <a:solidFill>
                  <a:schemeClr val="tx1"/>
                </a:solidFill>
                <a:latin typeface="Calibri" panose="020F0502020204030204" pitchFamily="34" charset="0"/>
                <a:cs typeface="Calibri" panose="020F0502020204030204" pitchFamily="34" charset="0"/>
              </a:rPr>
              <a:t>Unverändert </a:t>
            </a:r>
          </a:p>
          <a:p>
            <a:pPr algn="ctr"/>
            <a:r>
              <a:rPr lang="de-DE" sz="1400" b="1">
                <a:solidFill>
                  <a:schemeClr val="tx1"/>
                </a:solidFill>
                <a:latin typeface="Calibri" panose="020F0502020204030204" pitchFamily="34" charset="0"/>
                <a:cs typeface="Calibri" panose="020F0502020204030204" pitchFamily="34" charset="0"/>
              </a:rPr>
              <a:t>zur bisherigen Förderung</a:t>
            </a:r>
            <a:endParaRPr lang="de-DE" sz="1400">
              <a:solidFill>
                <a:schemeClr val="tx1"/>
              </a:solidFill>
              <a:latin typeface="Calibri" panose="020F0502020204030204" pitchFamily="34" charset="0"/>
              <a:cs typeface="Calibri" panose="020F0502020204030204" pitchFamily="34" charset="0"/>
            </a:endParaRPr>
          </a:p>
        </p:txBody>
      </p:sp>
      <p:sp>
        <p:nvSpPr>
          <p:cNvPr id="15" name="Textfeld 14">
            <a:extLst>
              <a:ext uri="{FF2B5EF4-FFF2-40B4-BE49-F238E27FC236}">
                <a16:creationId xmlns:a16="http://schemas.microsoft.com/office/drawing/2014/main" id="{779201EF-905C-C300-859F-E13A748BCA8D}"/>
              </a:ext>
            </a:extLst>
          </p:cNvPr>
          <p:cNvSpPr txBox="1"/>
          <p:nvPr/>
        </p:nvSpPr>
        <p:spPr>
          <a:xfrm>
            <a:off x="697117" y="1754549"/>
            <a:ext cx="1467946"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Was?</a:t>
            </a:r>
          </a:p>
        </p:txBody>
      </p:sp>
      <p:sp>
        <p:nvSpPr>
          <p:cNvPr id="5" name="Textfeld 4">
            <a:extLst>
              <a:ext uri="{FF2B5EF4-FFF2-40B4-BE49-F238E27FC236}">
                <a16:creationId xmlns:a16="http://schemas.microsoft.com/office/drawing/2014/main" id="{F0DFA50F-7A1E-EEF3-B8F1-3AADAB2E6ED0}"/>
              </a:ext>
            </a:extLst>
          </p:cNvPr>
          <p:cNvSpPr txBox="1"/>
          <p:nvPr/>
        </p:nvSpPr>
        <p:spPr>
          <a:xfrm>
            <a:off x="755999" y="2166826"/>
            <a:ext cx="3743643" cy="2075233"/>
          </a:xfrm>
          <a:prstGeom prst="rect">
            <a:avLst/>
          </a:prstGeom>
          <a:noFill/>
          <a:ln w="38100">
            <a:solidFill>
              <a:srgbClr val="EC6607"/>
            </a:solidFill>
          </a:ln>
        </p:spPr>
        <p:txBody>
          <a:bodyPr wrap="square" lIns="180000" tIns="90000" rtlCol="0" anchor="t">
            <a:noAutofit/>
          </a:bodyPr>
          <a:lstStyle/>
          <a:p>
            <a:pPr>
              <a:spcAft>
                <a:spcPts val="600"/>
              </a:spcAft>
            </a:pPr>
            <a:r>
              <a:rPr lang="de-DE" b="1">
                <a:latin typeface="Calibri" panose="020F0502020204030204" pitchFamily="34" charset="0"/>
                <a:ea typeface="Calibri" panose="020F0502020204030204" pitchFamily="34" charset="0"/>
                <a:cs typeface="Calibri" panose="020F0502020204030204" pitchFamily="34" charset="0"/>
              </a:rPr>
              <a:t>Effizienzmaßnahmen</a:t>
            </a:r>
            <a:br>
              <a:rPr lang="de-DE" b="1">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Förderstelle: BAFA</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Sanierungsmaßnahmen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an der Gebäudehülle</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Anlagentechnik</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Heizungsoptimierung </a:t>
            </a:r>
          </a:p>
        </p:txBody>
      </p:sp>
      <p:sp>
        <p:nvSpPr>
          <p:cNvPr id="10" name="Textfeld 9">
            <a:extLst>
              <a:ext uri="{FF2B5EF4-FFF2-40B4-BE49-F238E27FC236}">
                <a16:creationId xmlns:a16="http://schemas.microsoft.com/office/drawing/2014/main" id="{3A69BF95-C80D-14E1-DD2D-C6F178010762}"/>
              </a:ext>
            </a:extLst>
          </p:cNvPr>
          <p:cNvSpPr txBox="1"/>
          <p:nvPr/>
        </p:nvSpPr>
        <p:spPr>
          <a:xfrm>
            <a:off x="5335555" y="2174889"/>
            <a:ext cx="3743643" cy="2075233"/>
          </a:xfrm>
          <a:prstGeom prst="rect">
            <a:avLst/>
          </a:prstGeom>
          <a:noFill/>
          <a:ln w="38100">
            <a:solidFill>
              <a:srgbClr val="EC6607"/>
            </a:solidFill>
          </a:ln>
        </p:spPr>
        <p:txBody>
          <a:bodyPr wrap="square" lIns="180000" tIns="90000" rtlCol="0" anchor="t">
            <a:noAutofit/>
          </a:bodyPr>
          <a:lstStyle/>
          <a:p>
            <a:pPr>
              <a:spcAft>
                <a:spcPts val="600"/>
              </a:spcAft>
            </a:pPr>
            <a:r>
              <a:rPr lang="de-DE" b="1">
                <a:latin typeface="Calibri" panose="020F0502020204030204" pitchFamily="34" charset="0"/>
                <a:ea typeface="Calibri" panose="020F0502020204030204" pitchFamily="34" charset="0"/>
                <a:cs typeface="Calibri" panose="020F0502020204030204" pitchFamily="34" charset="0"/>
              </a:rPr>
              <a:t>Heizungstausch </a:t>
            </a:r>
            <a:br>
              <a:rPr lang="de-DE" b="1">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Förderstellen: KfW und BAFA</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Heizung mit mind. 65 Prozent erneuerbaren Energien</a:t>
            </a:r>
          </a:p>
        </p:txBody>
      </p:sp>
      <p:sp>
        <p:nvSpPr>
          <p:cNvPr id="25" name="Textfeld 24">
            <a:extLst>
              <a:ext uri="{FF2B5EF4-FFF2-40B4-BE49-F238E27FC236}">
                <a16:creationId xmlns:a16="http://schemas.microsoft.com/office/drawing/2014/main" id="{57AFBAC0-9041-75E9-A55A-2FA87D3C63DA}"/>
              </a:ext>
            </a:extLst>
          </p:cNvPr>
          <p:cNvSpPr txBox="1"/>
          <p:nvPr/>
        </p:nvSpPr>
        <p:spPr>
          <a:xfrm rot="21300000">
            <a:off x="4182276" y="3682912"/>
            <a:ext cx="1470645" cy="338554"/>
          </a:xfrm>
          <a:prstGeom prst="rect">
            <a:avLst/>
          </a:prstGeom>
          <a:solidFill>
            <a:schemeClr val="bg1"/>
          </a:solidFill>
          <a:ln w="38100">
            <a:solidFill>
              <a:schemeClr val="accent1"/>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kombinierbar</a:t>
            </a:r>
          </a:p>
        </p:txBody>
      </p:sp>
      <p:sp>
        <p:nvSpPr>
          <p:cNvPr id="19" name="Textfeld 18">
            <a:extLst>
              <a:ext uri="{FF2B5EF4-FFF2-40B4-BE49-F238E27FC236}">
                <a16:creationId xmlns:a16="http://schemas.microsoft.com/office/drawing/2014/main" id="{950E7710-D9A3-9DE2-6FE8-65365BB43F3C}"/>
              </a:ext>
            </a:extLst>
          </p:cNvPr>
          <p:cNvSpPr txBox="1"/>
          <p:nvPr/>
        </p:nvSpPr>
        <p:spPr>
          <a:xfrm>
            <a:off x="697117" y="4635450"/>
            <a:ext cx="1467946"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Wie?</a:t>
            </a:r>
          </a:p>
        </p:txBody>
      </p:sp>
      <p:sp>
        <p:nvSpPr>
          <p:cNvPr id="27" name="Textfeld 26">
            <a:extLst>
              <a:ext uri="{FF2B5EF4-FFF2-40B4-BE49-F238E27FC236}">
                <a16:creationId xmlns:a16="http://schemas.microsoft.com/office/drawing/2014/main" id="{61681527-C7BF-7E2B-CB61-3E1D36DE0304}"/>
              </a:ext>
            </a:extLst>
          </p:cNvPr>
          <p:cNvSpPr txBox="1"/>
          <p:nvPr/>
        </p:nvSpPr>
        <p:spPr>
          <a:xfrm>
            <a:off x="755999" y="5084537"/>
            <a:ext cx="3743643" cy="931166"/>
          </a:xfrm>
          <a:prstGeom prst="rect">
            <a:avLst/>
          </a:prstGeom>
          <a:noFill/>
          <a:ln w="38100">
            <a:solidFill>
              <a:srgbClr val="EC6607"/>
            </a:solidFill>
          </a:ln>
        </p:spPr>
        <p:txBody>
          <a:bodyPr wrap="square" lIns="180000" tIns="90000" rtlCol="0" anchor="t">
            <a:noAutofit/>
          </a:bodyPr>
          <a:lstStyle>
            <a:defPPr>
              <a:defRPr lang="de-DE"/>
            </a:defPPr>
            <a:lvl1pPr>
              <a:spcAft>
                <a:spcPts val="600"/>
              </a:spcAft>
              <a:defRPr b="1">
                <a:latin typeface="Calibri" panose="020F0502020204030204" pitchFamily="34" charset="0"/>
                <a:ea typeface="Calibri" panose="020F0502020204030204" pitchFamily="34" charset="0"/>
                <a:cs typeface="Calibri" panose="020F0502020204030204" pitchFamily="34" charset="0"/>
              </a:defRPr>
            </a:lvl1pPr>
          </a:lstStyle>
          <a:p>
            <a:r>
              <a:rPr lang="de-DE"/>
              <a:t>Grundförderung</a:t>
            </a:r>
          </a:p>
        </p:txBody>
      </p:sp>
      <p:sp>
        <p:nvSpPr>
          <p:cNvPr id="30" name="Inhaltsplatzhalter 2">
            <a:extLst>
              <a:ext uri="{FF2B5EF4-FFF2-40B4-BE49-F238E27FC236}">
                <a16:creationId xmlns:a16="http://schemas.microsoft.com/office/drawing/2014/main" id="{E42B172B-4354-B6DB-030C-8E732536B028}"/>
              </a:ext>
              <a:ext uri="{C183D7F6-B498-43B3-948B-1728B52AA6E4}">
                <adec:decorative xmlns:adec="http://schemas.microsoft.com/office/drawing/2017/decorative" val="0"/>
              </a:ext>
            </a:extLst>
          </p:cNvPr>
          <p:cNvSpPr txBox="1">
            <a:spLocks/>
          </p:cNvSpPr>
          <p:nvPr/>
        </p:nvSpPr>
        <p:spPr>
          <a:xfrm rot="10800000">
            <a:off x="4735120" y="5339448"/>
            <a:ext cx="379935" cy="380702"/>
          </a:xfrm>
          <a:prstGeom prst="rect">
            <a:avLst/>
          </a:prstGeom>
        </p:spPr>
        <p:txBody>
          <a:bodyPr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fontAlgn="auto">
              <a:lnSpc>
                <a:spcPct val="100000"/>
              </a:lnSpc>
              <a:spcBef>
                <a:spcPts val="600"/>
              </a:spcBef>
              <a:spcAft>
                <a:spcPts val="600"/>
              </a:spcAft>
              <a:buClr>
                <a:schemeClr val="tx1"/>
              </a:buClr>
              <a:buSzPct val="100000"/>
              <a:buNone/>
            </a:pPr>
            <a:r>
              <a:rPr lang="de-DE" sz="3000" b="1">
                <a:solidFill>
                  <a:srgbClr val="EC6607"/>
                </a:solidFill>
                <a:latin typeface="Calibri" panose="020F0502020204030204" pitchFamily="34" charset="0"/>
                <a:ea typeface="Roboto Light" pitchFamily="2" charset="0"/>
                <a:cs typeface="Calibri" panose="020F0502020204030204" pitchFamily="34" charset="0"/>
              </a:rPr>
              <a:t>+</a:t>
            </a:r>
          </a:p>
        </p:txBody>
      </p:sp>
      <p:sp>
        <p:nvSpPr>
          <p:cNvPr id="21" name="Textfeld 20">
            <a:extLst>
              <a:ext uri="{FF2B5EF4-FFF2-40B4-BE49-F238E27FC236}">
                <a16:creationId xmlns:a16="http://schemas.microsoft.com/office/drawing/2014/main" id="{268A87C2-D917-280E-04FB-8767EE715A49}"/>
              </a:ext>
            </a:extLst>
          </p:cNvPr>
          <p:cNvSpPr txBox="1"/>
          <p:nvPr/>
        </p:nvSpPr>
        <p:spPr>
          <a:xfrm>
            <a:off x="5335555" y="5084537"/>
            <a:ext cx="3788293" cy="931166"/>
          </a:xfrm>
          <a:prstGeom prst="rect">
            <a:avLst/>
          </a:prstGeom>
          <a:noFill/>
          <a:ln w="38100">
            <a:solidFill>
              <a:srgbClr val="EC6607"/>
            </a:solidFill>
          </a:ln>
        </p:spPr>
        <p:txBody>
          <a:bodyPr wrap="square" lIns="180000" tIns="90000" rtlCol="0" anchor="t">
            <a:noAutofit/>
          </a:bodyPr>
          <a:lstStyle>
            <a:defPPr>
              <a:defRPr lang="de-DE"/>
            </a:defPPr>
            <a:lvl1pPr>
              <a:spcAft>
                <a:spcPts val="600"/>
              </a:spcAft>
              <a:defRPr b="1">
                <a:latin typeface="Calibri" panose="020F0502020204030204" pitchFamily="34" charset="0"/>
                <a:ea typeface="Calibri" panose="020F0502020204030204" pitchFamily="34" charset="0"/>
                <a:cs typeface="Calibri" panose="020F0502020204030204" pitchFamily="34" charset="0"/>
              </a:defRPr>
            </a:lvl1pPr>
          </a:lstStyle>
          <a:p>
            <a:r>
              <a:rPr lang="de-DE"/>
              <a:t>Boni</a:t>
            </a:r>
          </a:p>
        </p:txBody>
      </p:sp>
      <p:sp>
        <p:nvSpPr>
          <p:cNvPr id="3" name="Fußzeilenplatzhalter 4">
            <a:extLst>
              <a:ext uri="{FF2B5EF4-FFF2-40B4-BE49-F238E27FC236}">
                <a16:creationId xmlns:a16="http://schemas.microsoft.com/office/drawing/2014/main" id="{D59AD566-B8DA-07DD-D6E9-0E577C26EEBF}"/>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B91DD9B8-0126-5B9E-C646-AB86A6387288}"/>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7</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FF854049-C6B5-9540-6401-E40DD7BC766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E10F6541-DA65-5825-E9CD-A6C5CCD9B44B}"/>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6" name="Grafik 15">
            <a:extLst>
              <a:ext uri="{FF2B5EF4-FFF2-40B4-BE49-F238E27FC236}">
                <a16:creationId xmlns:a16="http://schemas.microsoft.com/office/drawing/2014/main" id="{05237090-0DA8-D0A6-B568-4A2DA1578A4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57648" y="5476700"/>
            <a:ext cx="468000" cy="468000"/>
          </a:xfrm>
          <a:prstGeom prst="rect">
            <a:avLst/>
          </a:prstGeom>
        </p:spPr>
      </p:pic>
      <p:pic>
        <p:nvPicPr>
          <p:cNvPr id="18" name="Grafik 17">
            <a:extLst>
              <a:ext uri="{FF2B5EF4-FFF2-40B4-BE49-F238E27FC236}">
                <a16:creationId xmlns:a16="http://schemas.microsoft.com/office/drawing/2014/main" id="{2BCECFA0-0940-1327-710A-1DA85CDBB73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54807" y="5476700"/>
            <a:ext cx="468000" cy="468000"/>
          </a:xfrm>
          <a:prstGeom prst="rect">
            <a:avLst/>
          </a:prstGeom>
        </p:spPr>
      </p:pic>
      <p:grpSp>
        <p:nvGrpSpPr>
          <p:cNvPr id="33" name="Gruppieren 32">
            <a:extLst>
              <a:ext uri="{FF2B5EF4-FFF2-40B4-BE49-F238E27FC236}">
                <a16:creationId xmlns:a16="http://schemas.microsoft.com/office/drawing/2014/main" id="{1E36563F-5368-E2A4-E26C-4995D27DD72C}"/>
              </a:ext>
              <a:ext uri="{C183D7F6-B498-43B3-948B-1728B52AA6E4}">
                <adec:decorative xmlns:adec="http://schemas.microsoft.com/office/drawing/2017/decorative" val="1"/>
              </a:ext>
            </a:extLst>
          </p:cNvPr>
          <p:cNvGrpSpPr>
            <a:grpSpLocks noChangeAspect="1"/>
          </p:cNvGrpSpPr>
          <p:nvPr/>
        </p:nvGrpSpPr>
        <p:grpSpPr>
          <a:xfrm rot="283097">
            <a:off x="7543926" y="5476700"/>
            <a:ext cx="457795" cy="468000"/>
            <a:chOff x="3810576" y="3230839"/>
            <a:chExt cx="648000" cy="648000"/>
          </a:xfrm>
        </p:grpSpPr>
        <p:sp>
          <p:nvSpPr>
            <p:cNvPr id="34" name="Rechteck 33">
              <a:extLst>
                <a:ext uri="{FF2B5EF4-FFF2-40B4-BE49-F238E27FC236}">
                  <a16:creationId xmlns:a16="http://schemas.microsoft.com/office/drawing/2014/main" id="{19E166A5-EB19-15F3-9C35-4BC995AEDC36}"/>
                </a:ext>
              </a:extLst>
            </p:cNvPr>
            <p:cNvSpPr/>
            <p:nvPr/>
          </p:nvSpPr>
          <p:spPr>
            <a:xfrm rot="545991">
              <a:off x="3945963" y="3297997"/>
              <a:ext cx="378000" cy="511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5" name="Grafik 34" descr="Prüfliste Silhouette">
              <a:extLst>
                <a:ext uri="{FF2B5EF4-FFF2-40B4-BE49-F238E27FC236}">
                  <a16:creationId xmlns:a16="http://schemas.microsoft.com/office/drawing/2014/main" id="{AC8B032C-F2F9-0D0A-A9A0-0433DF85E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56057">
              <a:off x="3810576" y="3230839"/>
              <a:ext cx="648000" cy="648000"/>
            </a:xfrm>
            <a:prstGeom prst="rect">
              <a:avLst/>
            </a:prstGeom>
          </p:spPr>
        </p:pic>
      </p:grpSp>
      <p:pic>
        <p:nvPicPr>
          <p:cNvPr id="37" name="Grafik 36">
            <a:extLst>
              <a:ext uri="{FF2B5EF4-FFF2-40B4-BE49-F238E27FC236}">
                <a16:creationId xmlns:a16="http://schemas.microsoft.com/office/drawing/2014/main" id="{A12E4DDA-27F7-1963-40CB-2C473992664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03883" y="5307314"/>
            <a:ext cx="648000" cy="648000"/>
          </a:xfrm>
          <a:prstGeom prst="rect">
            <a:avLst/>
          </a:prstGeom>
        </p:spPr>
      </p:pic>
      <p:pic>
        <p:nvPicPr>
          <p:cNvPr id="29" name="Grafik 28">
            <a:extLst>
              <a:ext uri="{FF2B5EF4-FFF2-40B4-BE49-F238E27FC236}">
                <a16:creationId xmlns:a16="http://schemas.microsoft.com/office/drawing/2014/main" id="{33BCAB59-CE3B-6D58-898D-75DAEB3B67F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602955" y="5476700"/>
            <a:ext cx="468000" cy="468000"/>
          </a:xfrm>
          <a:prstGeom prst="rect">
            <a:avLst/>
          </a:prstGeom>
        </p:spPr>
      </p:pic>
      <p:grpSp>
        <p:nvGrpSpPr>
          <p:cNvPr id="36" name="Gruppieren 35">
            <a:extLst>
              <a:ext uri="{FF2B5EF4-FFF2-40B4-BE49-F238E27FC236}">
                <a16:creationId xmlns:a16="http://schemas.microsoft.com/office/drawing/2014/main" id="{A5CE26F3-AFBE-51DA-382E-3A4E59D55DBB}"/>
              </a:ext>
              <a:ext uri="{C183D7F6-B498-43B3-948B-1728B52AA6E4}">
                <adec:decorative xmlns:adec="http://schemas.microsoft.com/office/drawing/2017/decorative" val="1"/>
              </a:ext>
            </a:extLst>
          </p:cNvPr>
          <p:cNvGrpSpPr/>
          <p:nvPr/>
        </p:nvGrpSpPr>
        <p:grpSpPr>
          <a:xfrm>
            <a:off x="7961146" y="5370910"/>
            <a:ext cx="720091" cy="679580"/>
            <a:chOff x="744876" y="2152210"/>
            <a:chExt cx="720091" cy="679580"/>
          </a:xfrm>
        </p:grpSpPr>
        <p:sp>
          <p:nvSpPr>
            <p:cNvPr id="38" name="Rechteck 37">
              <a:extLst>
                <a:ext uri="{FF2B5EF4-FFF2-40B4-BE49-F238E27FC236}">
                  <a16:creationId xmlns:a16="http://schemas.microsoft.com/office/drawing/2014/main" id="{C554CDC7-159F-38A1-BEA4-D27BECB34209}"/>
                </a:ext>
              </a:extLst>
            </p:cNvPr>
            <p:cNvSpPr/>
            <p:nvPr/>
          </p:nvSpPr>
          <p:spPr>
            <a:xfrm>
              <a:off x="744876" y="2152210"/>
              <a:ext cx="720091" cy="6795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lnSpc>
                  <a:spcPct val="80000"/>
                </a:lnSpc>
              </a:pPr>
              <a:r>
                <a:rPr lang="de-DE" sz="1000" b="1" err="1">
                  <a:solidFill>
                    <a:srgbClr val="EC6607"/>
                  </a:solidFill>
                  <a:latin typeface="Calibri" panose="020F0502020204030204" pitchFamily="34" charset="0"/>
                  <a:cs typeface="Calibri" panose="020F0502020204030204" pitchFamily="34" charset="0"/>
                </a:rPr>
                <a:t>made</a:t>
              </a:r>
              <a:r>
                <a:rPr lang="de-DE" sz="1000" b="1">
                  <a:solidFill>
                    <a:srgbClr val="EC6607"/>
                  </a:solidFill>
                  <a:latin typeface="Calibri" panose="020F0502020204030204" pitchFamily="34" charset="0"/>
                  <a:cs typeface="Calibri" panose="020F0502020204030204" pitchFamily="34" charset="0"/>
                </a:rPr>
                <a:t> in </a:t>
              </a:r>
              <a:r>
                <a:rPr lang="de-DE" sz="3000" b="1">
                  <a:solidFill>
                    <a:srgbClr val="EC6607"/>
                  </a:solidFill>
                  <a:latin typeface="Calibri" panose="020F0502020204030204" pitchFamily="34" charset="0"/>
                  <a:cs typeface="Calibri" panose="020F0502020204030204" pitchFamily="34" charset="0"/>
                </a:rPr>
                <a:t>EU</a:t>
              </a:r>
            </a:p>
          </p:txBody>
        </p:sp>
        <p:sp>
          <p:nvSpPr>
            <p:cNvPr id="39" name="Rechteck 38">
              <a:extLst>
                <a:ext uri="{FF2B5EF4-FFF2-40B4-BE49-F238E27FC236}">
                  <a16:creationId xmlns:a16="http://schemas.microsoft.com/office/drawing/2014/main" id="{6A4EA0B5-BC4F-1CFA-7D31-6F0983FA583B}"/>
                </a:ext>
              </a:extLst>
            </p:cNvPr>
            <p:cNvSpPr/>
            <p:nvPr/>
          </p:nvSpPr>
          <p:spPr>
            <a:xfrm>
              <a:off x="854500" y="2220234"/>
              <a:ext cx="504000" cy="468000"/>
            </a:xfrm>
            <a:prstGeom prst="rect">
              <a:avLst/>
            </a:prstGeom>
            <a:noFill/>
            <a:ln w="381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427168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34544-53C1-49A6-F6B6-A76AE102DFED}"/>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981DC4A3-1AA5-7C0B-AB01-DF802D2A19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2">
            <a:extLst>
              <a:ext uri="{FF2B5EF4-FFF2-40B4-BE49-F238E27FC236}">
                <a16:creationId xmlns:a16="http://schemas.microsoft.com/office/drawing/2014/main" id="{7A8C66C7-A394-F674-62E9-2E08B63E2DC3}"/>
              </a:ext>
            </a:extLst>
          </p:cNvPr>
          <p:cNvSpPr txBox="1">
            <a:spLocks noGrp="1"/>
          </p:cNvSpPr>
          <p:nvPr>
            <p:ph type="title" idx="4294967295"/>
          </p:nvPr>
        </p:nvSpPr>
        <p:spPr>
          <a:xfrm>
            <a:off x="1524000" y="2160000"/>
            <a:ext cx="9144000" cy="12931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lnSpc>
                <a:spcPct val="90000"/>
              </a:lnSpc>
              <a:spcBef>
                <a:spcPct val="0"/>
              </a:spcBef>
              <a:spcAft>
                <a:spcPct val="0"/>
              </a:spcAft>
              <a:defRPr sz="2800" kern="1200">
                <a:solidFill>
                  <a:schemeClr val="tx1"/>
                </a:solidFill>
                <a:latin typeface="+mj-lt"/>
                <a:ea typeface="ＭＳ Ｐゴシック" pitchFamily="-102" charset="-128"/>
                <a:cs typeface="ＭＳ Ｐゴシック" pitchFamily="-102" charset="-128"/>
              </a:defRPr>
            </a:lvl1pPr>
            <a:lvl2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2pPr>
            <a:lvl3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3pPr>
            <a:lvl4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4pPr>
            <a:lvl5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5pPr>
            <a:lvl6pPr marL="457200" algn="ctr" rtl="0" fontAlgn="base">
              <a:lnSpc>
                <a:spcPct val="90000"/>
              </a:lnSpc>
              <a:spcBef>
                <a:spcPct val="0"/>
              </a:spcBef>
              <a:spcAft>
                <a:spcPct val="0"/>
              </a:spcAft>
              <a:defRPr sz="2800">
                <a:solidFill>
                  <a:schemeClr val="tx1"/>
                </a:solidFill>
                <a:latin typeface="Open Sans Light" pitchFamily="-102" charset="0"/>
              </a:defRPr>
            </a:lvl6pPr>
            <a:lvl7pPr marL="914400" algn="ctr" rtl="0" fontAlgn="base">
              <a:lnSpc>
                <a:spcPct val="90000"/>
              </a:lnSpc>
              <a:spcBef>
                <a:spcPct val="0"/>
              </a:spcBef>
              <a:spcAft>
                <a:spcPct val="0"/>
              </a:spcAft>
              <a:defRPr sz="2800">
                <a:solidFill>
                  <a:schemeClr val="tx1"/>
                </a:solidFill>
                <a:latin typeface="Open Sans Light" pitchFamily="-102" charset="0"/>
              </a:defRPr>
            </a:lvl7pPr>
            <a:lvl8pPr marL="1371600" algn="ctr" rtl="0" fontAlgn="base">
              <a:lnSpc>
                <a:spcPct val="90000"/>
              </a:lnSpc>
              <a:spcBef>
                <a:spcPct val="0"/>
              </a:spcBef>
              <a:spcAft>
                <a:spcPct val="0"/>
              </a:spcAft>
              <a:defRPr sz="2800">
                <a:solidFill>
                  <a:schemeClr val="tx1"/>
                </a:solidFill>
                <a:latin typeface="Open Sans Light" pitchFamily="-102" charset="0"/>
              </a:defRPr>
            </a:lvl8pPr>
            <a:lvl9pPr marL="1828800" algn="ctr" rtl="0" fontAlgn="base">
              <a:lnSpc>
                <a:spcPct val="90000"/>
              </a:lnSpc>
              <a:spcBef>
                <a:spcPct val="0"/>
              </a:spcBef>
              <a:spcAft>
                <a:spcPct val="0"/>
              </a:spcAft>
              <a:defRPr sz="2800">
                <a:solidFill>
                  <a:schemeClr val="tx1"/>
                </a:solidFill>
                <a:latin typeface="Open Sans Light" pitchFamily="-10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Einzelmaßnahmen </a:t>
            </a:r>
            <a:br>
              <a:rPr kumimoji="0" lang="de-DE" sz="4000" b="1"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br>
            <a:r>
              <a:rPr kumimoji="0" lang="de-DE" sz="4000" b="1"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 Heizungstausch </a:t>
            </a:r>
            <a:endParaRPr kumimoji="0" lang="de-DE" sz="28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endParaRPr>
          </a:p>
        </p:txBody>
      </p:sp>
      <p:sp>
        <p:nvSpPr>
          <p:cNvPr id="7" name="Fußzeilenplatzhalter 4">
            <a:extLst>
              <a:ext uri="{FF2B5EF4-FFF2-40B4-BE49-F238E27FC236}">
                <a16:creationId xmlns:a16="http://schemas.microsoft.com/office/drawing/2014/main" id="{94E25CEB-B0E6-2E1E-4186-F1CC8260E485}"/>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9" name="Foliennummernplatzhalter 5">
            <a:extLst>
              <a:ext uri="{FF2B5EF4-FFF2-40B4-BE49-F238E27FC236}">
                <a16:creationId xmlns:a16="http://schemas.microsoft.com/office/drawing/2014/main" id="{50F5AB6C-1BFE-FC69-15CF-040906C23429}"/>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8</a:t>
            </a:fld>
            <a:endParaRPr lang="de-DE" sz="1000" b="1">
              <a:solidFill>
                <a:schemeClr val="tx1"/>
              </a:solidFill>
              <a:latin typeface="Calibri" panose="020F0502020204030204" pitchFamily="34" charset="0"/>
              <a:cs typeface="Calibri" panose="020F0502020204030204" pitchFamily="34" charset="0"/>
            </a:endParaRPr>
          </a:p>
        </p:txBody>
      </p:sp>
      <p:cxnSp>
        <p:nvCxnSpPr>
          <p:cNvPr id="10" name="Gerader Verbinder 6">
            <a:extLst>
              <a:ext uri="{FF2B5EF4-FFF2-40B4-BE49-F238E27FC236}">
                <a16:creationId xmlns:a16="http://schemas.microsoft.com/office/drawing/2014/main" id="{B6C5C4B0-27DD-D65E-B5F1-6378E63E263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8E2B86B7-EE8A-993F-F84E-6BAD62BC249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9304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F311A-9B0F-56F7-386E-BC0CCC2B8F6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794ECF73-9D38-9C09-1061-F65D3CDB0E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A68B5979-55C8-E689-4B4B-DE0F7BDB61FF}"/>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Förderfähige neue Heizungen</a:t>
            </a:r>
          </a:p>
        </p:txBody>
      </p:sp>
      <p:sp>
        <p:nvSpPr>
          <p:cNvPr id="45" name="Oval 36">
            <a:extLst>
              <a:ext uri="{FF2B5EF4-FFF2-40B4-BE49-F238E27FC236}">
                <a16:creationId xmlns:a16="http://schemas.microsoft.com/office/drawing/2014/main" id="{B8F1D250-A904-1EC6-5525-45051479965B}"/>
              </a:ext>
              <a:ext uri="{C183D7F6-B498-43B3-948B-1728B52AA6E4}">
                <adec:decorative xmlns:adec="http://schemas.microsoft.com/office/drawing/2017/decorative" val="0"/>
              </a:ext>
            </a:extLst>
          </p:cNvPr>
          <p:cNvSpPr>
            <a:spLocks noChangeAspect="1"/>
          </p:cNvSpPr>
          <p:nvPr/>
        </p:nvSpPr>
        <p:spPr>
          <a:xfrm rot="300000">
            <a:off x="10588239" y="285825"/>
            <a:ext cx="1338417" cy="1338417"/>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400" b="1">
                <a:solidFill>
                  <a:schemeClr val="tx1"/>
                </a:solidFill>
                <a:latin typeface="Calibri" panose="020F0502020204030204" pitchFamily="34" charset="0"/>
                <a:cs typeface="Calibri" panose="020F0502020204030204" pitchFamily="34" charset="0"/>
              </a:rPr>
              <a:t>Unverändert </a:t>
            </a:r>
          </a:p>
          <a:p>
            <a:pPr algn="ctr"/>
            <a:r>
              <a:rPr lang="de-DE" sz="1400" b="1">
                <a:solidFill>
                  <a:schemeClr val="tx1"/>
                </a:solidFill>
                <a:latin typeface="Calibri" panose="020F0502020204030204" pitchFamily="34" charset="0"/>
                <a:cs typeface="Calibri" panose="020F0502020204030204" pitchFamily="34" charset="0"/>
              </a:rPr>
              <a:t>zu 2024</a:t>
            </a:r>
            <a:endParaRPr lang="de-DE" sz="1400">
              <a:solidFill>
                <a:schemeClr val="tx1"/>
              </a:solidFill>
              <a:latin typeface="Calibri" panose="020F0502020204030204" pitchFamily="34" charset="0"/>
              <a:cs typeface="Calibri" panose="020F0502020204030204" pitchFamily="34" charset="0"/>
            </a:endParaRPr>
          </a:p>
        </p:txBody>
      </p:sp>
      <p:sp>
        <p:nvSpPr>
          <p:cNvPr id="17" name="Textfeld 16">
            <a:extLst>
              <a:ext uri="{FF2B5EF4-FFF2-40B4-BE49-F238E27FC236}">
                <a16:creationId xmlns:a16="http://schemas.microsoft.com/office/drawing/2014/main" id="{360325FC-D410-9C28-B33E-8768F33CA5BF}"/>
              </a:ext>
            </a:extLst>
          </p:cNvPr>
          <p:cNvSpPr txBox="1"/>
          <p:nvPr/>
        </p:nvSpPr>
        <p:spPr>
          <a:xfrm>
            <a:off x="756000" y="2016000"/>
            <a:ext cx="9720000" cy="1466913"/>
          </a:xfrm>
          <a:prstGeom prst="rect">
            <a:avLst/>
          </a:prstGeom>
          <a:noFill/>
          <a:ln w="38100">
            <a:solidFill>
              <a:srgbClr val="EC6607"/>
            </a:solidFill>
          </a:ln>
        </p:spPr>
        <p:txBody>
          <a:bodyPr wrap="square" lIns="180000" tIns="90000" rtlCol="0" anchor="t">
            <a:noAutofit/>
          </a:bodyPr>
          <a:lstStyle/>
          <a:p>
            <a:r>
              <a:rPr lang="de-DE" b="1">
                <a:latin typeface="Calibri" panose="020F0502020204030204" pitchFamily="34" charset="0"/>
                <a:ea typeface="Calibri" panose="020F0502020204030204" pitchFamily="34" charset="0"/>
                <a:cs typeface="Calibri" panose="020F0502020204030204" pitchFamily="34" charset="0"/>
              </a:rPr>
              <a:t>Voraussetzungen</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mind. 65% erneuerbare Energien </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keine Förderung für fossile Heizungen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de-DE">
                <a:latin typeface="Calibri" panose="020F0502020204030204" pitchFamily="34" charset="0"/>
                <a:ea typeface="Calibri" panose="020F0502020204030204" pitchFamily="34" charset="0"/>
                <a:cs typeface="Calibri" panose="020F0502020204030204" pitchFamily="34" charset="0"/>
              </a:rPr>
              <a:t>bei Hybridheizungen wird nur der Erneuerbare-Energien-Anteil gefördert </a:t>
            </a:r>
          </a:p>
        </p:txBody>
      </p:sp>
      <p:sp>
        <p:nvSpPr>
          <p:cNvPr id="19" name="Textfeld 18">
            <a:extLst>
              <a:ext uri="{FF2B5EF4-FFF2-40B4-BE49-F238E27FC236}">
                <a16:creationId xmlns:a16="http://schemas.microsoft.com/office/drawing/2014/main" id="{4235CE97-405E-20FB-DCA8-D19EE5F40A31}"/>
              </a:ext>
            </a:extLst>
          </p:cNvPr>
          <p:cNvSpPr txBox="1"/>
          <p:nvPr/>
        </p:nvSpPr>
        <p:spPr>
          <a:xfrm>
            <a:off x="756000" y="3602871"/>
            <a:ext cx="4788000" cy="2047708"/>
          </a:xfrm>
          <a:prstGeom prst="rect">
            <a:avLst/>
          </a:prstGeom>
          <a:noFill/>
          <a:ln w="38100">
            <a:solidFill>
              <a:srgbClr val="EC6607"/>
            </a:solidFill>
          </a:ln>
        </p:spPr>
        <p:txBody>
          <a:bodyPr wrap="square" lIns="180000" tIns="90000" rtlCol="0" anchor="t">
            <a:noAutofit/>
          </a:bodyPr>
          <a:lstStyle/>
          <a:p>
            <a:r>
              <a:rPr lang="de-DE" b="1">
                <a:latin typeface="Calibri" panose="020F0502020204030204" pitchFamily="34" charset="0"/>
                <a:ea typeface="Calibri" panose="020F0502020204030204" pitchFamily="34" charset="0"/>
                <a:cs typeface="Calibri" panose="020F0502020204030204" pitchFamily="34" charset="0"/>
              </a:rPr>
              <a:t>Einzelheizungen</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Wärmepumpen </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Biomasseheizungen </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Solarthermie, Brennstoffzellen,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innovative Heizungen, </a:t>
            </a:r>
            <a:br>
              <a:rPr lang="de-DE">
                <a:latin typeface="Calibri" panose="020F0502020204030204" pitchFamily="34" charset="0"/>
                <a:ea typeface="Calibri" panose="020F0502020204030204" pitchFamily="34" charset="0"/>
                <a:cs typeface="Calibri" panose="020F0502020204030204" pitchFamily="34" charset="0"/>
              </a:rPr>
            </a:br>
            <a:r>
              <a:rPr lang="de-DE">
                <a:latin typeface="Calibri" panose="020F0502020204030204" pitchFamily="34" charset="0"/>
                <a:ea typeface="Calibri" panose="020F0502020204030204" pitchFamily="34" charset="0"/>
                <a:cs typeface="Calibri" panose="020F0502020204030204" pitchFamily="34" charset="0"/>
              </a:rPr>
              <a:t>100% wasserstofffähige Heizung</a:t>
            </a:r>
          </a:p>
        </p:txBody>
      </p:sp>
      <p:sp>
        <p:nvSpPr>
          <p:cNvPr id="21" name="Textfeld 20">
            <a:extLst>
              <a:ext uri="{FF2B5EF4-FFF2-40B4-BE49-F238E27FC236}">
                <a16:creationId xmlns:a16="http://schemas.microsoft.com/office/drawing/2014/main" id="{3924790A-306B-52FF-6A59-B6E52A43864E}"/>
              </a:ext>
            </a:extLst>
          </p:cNvPr>
          <p:cNvSpPr txBox="1"/>
          <p:nvPr/>
        </p:nvSpPr>
        <p:spPr>
          <a:xfrm>
            <a:off x="5688000" y="3602870"/>
            <a:ext cx="4788000" cy="2047708"/>
          </a:xfrm>
          <a:prstGeom prst="rect">
            <a:avLst/>
          </a:prstGeom>
          <a:noFill/>
          <a:ln w="38100">
            <a:solidFill>
              <a:srgbClr val="EC6607"/>
            </a:solidFill>
          </a:ln>
        </p:spPr>
        <p:txBody>
          <a:bodyPr wrap="square" lIns="180000" tIns="90000" rtlCol="0" anchor="t">
            <a:noAutofit/>
          </a:bodyPr>
          <a:lstStyle/>
          <a:p>
            <a:r>
              <a:rPr lang="de-DE" b="1">
                <a:latin typeface="Calibri" panose="020F0502020204030204" pitchFamily="34" charset="0"/>
                <a:ea typeface="Calibri" panose="020F0502020204030204" pitchFamily="34" charset="0"/>
                <a:cs typeface="Calibri" panose="020F0502020204030204" pitchFamily="34" charset="0"/>
              </a:rPr>
              <a:t>Wärmenetze</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Anschluss an ein Gebäude- oder Wärmenetz* </a:t>
            </a:r>
          </a:p>
          <a:p>
            <a:pPr marL="358775" indent="-179388">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Errichtung, Umbau, Erweiterung von Gebäudenetzen**</a:t>
            </a:r>
          </a:p>
        </p:txBody>
      </p:sp>
      <p:sp>
        <p:nvSpPr>
          <p:cNvPr id="39" name="Inhaltsplatzhalter 2">
            <a:extLst>
              <a:ext uri="{FF2B5EF4-FFF2-40B4-BE49-F238E27FC236}">
                <a16:creationId xmlns:a16="http://schemas.microsoft.com/office/drawing/2014/main" id="{AC0A1B10-C0FA-7E27-4DB3-DE2E25DD9E46}"/>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Ein Gebäudenetz versorgt maximal 16 Gebäude und höchstens 100 Wohneinheiten. Ansonsten handelt es sich um ein Wärmenetz. ** Abweichend zu sonstiger Heizungsförderung erfolgt die Antragsstellung über die BAFA, anstatt der KfW. Energie-Effizienz-Experten für Antragsstellung nötig.   </a:t>
            </a:r>
            <a:br>
              <a:rPr lang="de-DE" sz="1100">
                <a:latin typeface="Calibri"/>
                <a:cs typeface="Calibri"/>
              </a:rPr>
            </a:br>
            <a:r>
              <a:rPr lang="de-DE" sz="1100">
                <a:latin typeface="Calibri"/>
                <a:cs typeface="Calibri"/>
              </a:rPr>
              <a:t>Quelle: BEG-EM, Stand 17.08.2026</a:t>
            </a:r>
            <a:endParaRPr lang="de-DE" sz="1100"/>
          </a:p>
        </p:txBody>
      </p:sp>
      <p:sp>
        <p:nvSpPr>
          <p:cNvPr id="3" name="Fußzeilenplatzhalter 4">
            <a:extLst>
              <a:ext uri="{FF2B5EF4-FFF2-40B4-BE49-F238E27FC236}">
                <a16:creationId xmlns:a16="http://schemas.microsoft.com/office/drawing/2014/main" id="{BADC8A5A-85A9-0B17-CE9D-CC8C71BE2EA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BFC31E1E-3261-EAC6-A530-0718CC5180EA}"/>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9</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A8E08480-61EC-F762-C276-5F9637A573D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AD823569-FD5B-36BF-3D98-4D3A0251094D}"/>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6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8783C-B196-67C5-10EA-040B180104B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F3FB143-9942-23F1-D088-B790D34C0E5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EA5DBED6-A888-4719-BF4C-61B73267768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Heizungstausch</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59" name="Gruppieren 58" descr="Seit 21.07.2026">
            <a:extLst>
              <a:ext uri="{FF2B5EF4-FFF2-40B4-BE49-F238E27FC236}">
                <a16:creationId xmlns:a16="http://schemas.microsoft.com/office/drawing/2014/main" id="{6942F3C9-E16C-2C73-AEA8-85F2E5C7EF14}"/>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60" name="Rechteck: abgerundete Ecken 59">
              <a:extLst>
                <a:ext uri="{FF2B5EF4-FFF2-40B4-BE49-F238E27FC236}">
                  <a16:creationId xmlns:a16="http://schemas.microsoft.com/office/drawing/2014/main" id="{DECD4D97-F81D-43BF-2D22-0D5C6D2782E1}"/>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1" name="Rechteck: abgerundete Ecken 60">
              <a:extLst>
                <a:ext uri="{FF2B5EF4-FFF2-40B4-BE49-F238E27FC236}">
                  <a16:creationId xmlns:a16="http://schemas.microsoft.com/office/drawing/2014/main" id="{741B106D-29DF-20B2-1C00-0C4C0C561498}"/>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2" name="Rechteck 61">
              <a:extLst>
                <a:ext uri="{FF2B5EF4-FFF2-40B4-BE49-F238E27FC236}">
                  <a16:creationId xmlns:a16="http://schemas.microsoft.com/office/drawing/2014/main" id="{0233DAFF-9451-AB70-9E86-622DE155A104}"/>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3" name="Ellipse 62">
              <a:extLst>
                <a:ext uri="{FF2B5EF4-FFF2-40B4-BE49-F238E27FC236}">
                  <a16:creationId xmlns:a16="http://schemas.microsoft.com/office/drawing/2014/main" id="{F4E5C07F-86DE-C4F9-7829-C13DC8B820B8}"/>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4" name="Gerader Verbinder 63">
              <a:extLst>
                <a:ext uri="{FF2B5EF4-FFF2-40B4-BE49-F238E27FC236}">
                  <a16:creationId xmlns:a16="http://schemas.microsoft.com/office/drawing/2014/main" id="{267C0DB5-8738-AE35-FEE1-23320080D6C2}"/>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5" name="Ellipse 64">
              <a:extLst>
                <a:ext uri="{FF2B5EF4-FFF2-40B4-BE49-F238E27FC236}">
                  <a16:creationId xmlns:a16="http://schemas.microsoft.com/office/drawing/2014/main" id="{0DE94CEA-F669-EFA2-948E-908EA71477F9}"/>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6" name="Gerader Verbinder 65">
              <a:extLst>
                <a:ext uri="{FF2B5EF4-FFF2-40B4-BE49-F238E27FC236}">
                  <a16:creationId xmlns:a16="http://schemas.microsoft.com/office/drawing/2014/main" id="{C455E6F4-9290-90B8-D920-28603E7B3148}"/>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7" name="Textfeld 76">
              <a:extLst>
                <a:ext uri="{FF2B5EF4-FFF2-40B4-BE49-F238E27FC236}">
                  <a16:creationId xmlns:a16="http://schemas.microsoft.com/office/drawing/2014/main" id="{2DE975E5-C006-1C48-0458-9BAE236A2311}"/>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21.07.2026</a:t>
              </a:r>
            </a:p>
          </p:txBody>
        </p:sp>
      </p:grpSp>
      <p:grpSp>
        <p:nvGrpSpPr>
          <p:cNvPr id="4" name="Gruppieren 3" descr="Die Grafik fasst die Förderung für den Heizungstausch gemäß Bundesförderung für effiziente Gebäude zusammen und zeigt, dass es neben der Grundförderung von 30 Prozent unter bestimmten Bedingungen weitere Förder-Boni gibt: max. 16 Prozent Klimageschwindigkeitsbonus und max. 40 Prozent Einkommensbonus">
            <a:extLst>
              <a:ext uri="{FF2B5EF4-FFF2-40B4-BE49-F238E27FC236}">
                <a16:creationId xmlns:a16="http://schemas.microsoft.com/office/drawing/2014/main" id="{752DAF84-FC93-F5BD-79E1-80BA57E7AACE}"/>
              </a:ext>
            </a:extLst>
          </p:cNvPr>
          <p:cNvGrpSpPr/>
          <p:nvPr/>
        </p:nvGrpSpPr>
        <p:grpSpPr>
          <a:xfrm>
            <a:off x="3201276" y="2057689"/>
            <a:ext cx="5416585" cy="3267229"/>
            <a:chOff x="3201276" y="2057689"/>
            <a:chExt cx="5416585" cy="3267229"/>
          </a:xfrm>
        </p:grpSpPr>
        <p:sp>
          <p:nvSpPr>
            <p:cNvPr id="24" name="Textfeld 23">
              <a:extLst>
                <a:ext uri="{FF2B5EF4-FFF2-40B4-BE49-F238E27FC236}">
                  <a16:creationId xmlns:a16="http://schemas.microsoft.com/office/drawing/2014/main" id="{D30A18BB-7C92-E22E-1907-A31D2A7F6384}"/>
                </a:ext>
              </a:extLst>
            </p:cNvPr>
            <p:cNvSpPr txBox="1"/>
            <p:nvPr/>
          </p:nvSpPr>
          <p:spPr>
            <a:xfrm>
              <a:off x="3915000" y="4244918"/>
              <a:ext cx="3600000" cy="1080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Grundförderung</a:t>
              </a:r>
            </a:p>
          </p:txBody>
        </p:sp>
        <p:pic>
          <p:nvPicPr>
            <p:cNvPr id="28" name="Grafik 27" descr="Messgerät mit einfarbiger Füllung">
              <a:extLst>
                <a:ext uri="{FF2B5EF4-FFF2-40B4-BE49-F238E27FC236}">
                  <a16:creationId xmlns:a16="http://schemas.microsoft.com/office/drawing/2014/main" id="{A74FD81C-2F34-085B-4E9E-B48A4D711E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01276" y="3592656"/>
              <a:ext cx="540000" cy="540000"/>
            </a:xfrm>
            <a:prstGeom prst="rect">
              <a:avLst/>
            </a:prstGeom>
          </p:spPr>
        </p:pic>
        <p:pic>
          <p:nvPicPr>
            <p:cNvPr id="32" name="Grafik 31" descr="Münzen Silhouette">
              <a:extLst>
                <a:ext uri="{FF2B5EF4-FFF2-40B4-BE49-F238E27FC236}">
                  <a16:creationId xmlns:a16="http://schemas.microsoft.com/office/drawing/2014/main" id="{F0CA8201-8126-34FA-B694-062DEF22DA6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1276" y="2605040"/>
              <a:ext cx="576000" cy="576000"/>
            </a:xfrm>
            <a:prstGeom prst="rect">
              <a:avLst/>
            </a:prstGeom>
          </p:spPr>
        </p:pic>
        <p:pic>
          <p:nvPicPr>
            <p:cNvPr id="36" name="Grafik 35" descr="Start mit einfarbiger Füllung">
              <a:extLst>
                <a:ext uri="{FF2B5EF4-FFF2-40B4-BE49-F238E27FC236}">
                  <a16:creationId xmlns:a16="http://schemas.microsoft.com/office/drawing/2014/main" id="{1B1F698E-F976-11C0-8B11-F46A5C8F28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01276" y="4565789"/>
              <a:ext cx="576000" cy="576000"/>
            </a:xfrm>
            <a:prstGeom prst="rect">
              <a:avLst/>
            </a:prstGeom>
          </p:spPr>
        </p:pic>
        <p:sp>
          <p:nvSpPr>
            <p:cNvPr id="42" name="Textfeld 41">
              <a:extLst>
                <a:ext uri="{FF2B5EF4-FFF2-40B4-BE49-F238E27FC236}">
                  <a16:creationId xmlns:a16="http://schemas.microsoft.com/office/drawing/2014/main" id="{ACFCE0C8-760A-68F0-8228-1E9D3A9E6D27}"/>
                </a:ext>
              </a:extLst>
            </p:cNvPr>
            <p:cNvSpPr txBox="1"/>
            <p:nvPr/>
          </p:nvSpPr>
          <p:spPr>
            <a:xfrm>
              <a:off x="3915000" y="2057689"/>
              <a:ext cx="3600000" cy="1440000"/>
            </a:xfrm>
            <a:prstGeom prst="rect">
              <a:avLst/>
            </a:prstGeom>
            <a:noFill/>
            <a:ln w="38100">
              <a:solidFill>
                <a:srgbClr val="95C5D9"/>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Einkommens-Bonus</a:t>
              </a:r>
            </a:p>
          </p:txBody>
        </p:sp>
        <p:sp>
          <p:nvSpPr>
            <p:cNvPr id="54" name="Textfeld 53">
              <a:extLst>
                <a:ext uri="{FF2B5EF4-FFF2-40B4-BE49-F238E27FC236}">
                  <a16:creationId xmlns:a16="http://schemas.microsoft.com/office/drawing/2014/main" id="{DA0FE805-EF60-9AB3-A60C-BEEFF6099052}"/>
                </a:ext>
              </a:extLst>
            </p:cNvPr>
            <p:cNvSpPr txBox="1"/>
            <p:nvPr/>
          </p:nvSpPr>
          <p:spPr>
            <a:xfrm>
              <a:off x="7514999" y="3651022"/>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16%**</a:t>
              </a:r>
            </a:p>
          </p:txBody>
        </p:sp>
        <p:sp>
          <p:nvSpPr>
            <p:cNvPr id="56" name="Textfeld 55">
              <a:extLst>
                <a:ext uri="{FF2B5EF4-FFF2-40B4-BE49-F238E27FC236}">
                  <a16:creationId xmlns:a16="http://schemas.microsoft.com/office/drawing/2014/main" id="{214370F8-6AC9-2E69-506B-312190E6BBBA}"/>
                </a:ext>
              </a:extLst>
            </p:cNvPr>
            <p:cNvSpPr txBox="1"/>
            <p:nvPr/>
          </p:nvSpPr>
          <p:spPr>
            <a:xfrm>
              <a:off x="7515000" y="2411493"/>
              <a:ext cx="1080000" cy="769441"/>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max. </a:t>
              </a:r>
            </a:p>
            <a:p>
              <a:r>
                <a:rPr lang="de-DE" sz="2200" b="1">
                  <a:latin typeface="Calibri" panose="020F0502020204030204" pitchFamily="34" charset="0"/>
                  <a:cs typeface="Calibri" panose="020F0502020204030204" pitchFamily="34" charset="0"/>
                </a:rPr>
                <a:t>40%*</a:t>
              </a:r>
            </a:p>
          </p:txBody>
        </p:sp>
        <p:sp>
          <p:nvSpPr>
            <p:cNvPr id="58" name="Textfeld 57">
              <a:extLst>
                <a:ext uri="{FF2B5EF4-FFF2-40B4-BE49-F238E27FC236}">
                  <a16:creationId xmlns:a16="http://schemas.microsoft.com/office/drawing/2014/main" id="{E28238AE-5307-D774-D7F8-3725FBE0D792}"/>
                </a:ext>
              </a:extLst>
            </p:cNvPr>
            <p:cNvSpPr txBox="1"/>
            <p:nvPr/>
          </p:nvSpPr>
          <p:spPr>
            <a:xfrm>
              <a:off x="7537861" y="4553332"/>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30%</a:t>
              </a:r>
            </a:p>
          </p:txBody>
        </p:sp>
        <p:sp>
          <p:nvSpPr>
            <p:cNvPr id="10" name="Textfeld 9">
              <a:extLst>
                <a:ext uri="{FF2B5EF4-FFF2-40B4-BE49-F238E27FC236}">
                  <a16:creationId xmlns:a16="http://schemas.microsoft.com/office/drawing/2014/main" id="{9D7D5EA8-50B5-2240-7A05-F00D315D9D7A}"/>
                </a:ext>
              </a:extLst>
            </p:cNvPr>
            <p:cNvSpPr txBox="1"/>
            <p:nvPr/>
          </p:nvSpPr>
          <p:spPr>
            <a:xfrm>
              <a:off x="3915000" y="3581400"/>
              <a:ext cx="3600000" cy="576000"/>
            </a:xfrm>
            <a:prstGeom prst="rect">
              <a:avLst/>
            </a:prstGeom>
            <a:noFill/>
            <a:ln w="38100">
              <a:solidFill>
                <a:srgbClr val="7B7B7B"/>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Klimageschwindigkeits-Bonus</a:t>
              </a:r>
            </a:p>
          </p:txBody>
        </p:sp>
      </p:grpSp>
      <p:sp>
        <p:nvSpPr>
          <p:cNvPr id="39" name="Inhaltsplatzhalter 2">
            <a:extLst>
              <a:ext uri="{FF2B5EF4-FFF2-40B4-BE49-F238E27FC236}">
                <a16:creationId xmlns:a16="http://schemas.microsoft.com/office/drawing/2014/main" id="{8E46790C-94A8-35A3-B5E9-D5F52CAC83A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Gestaffelt nach dem zu versteuerndem Haushaltjahreseinkommen: 40 % Förderung für bis zu 30.000 € / 30 % bei bis zu 40.000 € / 10 % bei bis zu 50.000 €. Das </a:t>
            </a:r>
            <a:r>
              <a:rPr lang="de-DE" sz="1100">
                <a:solidFill>
                  <a:srgbClr val="000000"/>
                </a:solidFill>
                <a:latin typeface="Calibri"/>
                <a:cs typeface="Calibri"/>
              </a:rPr>
              <a:t>anzurechnende Einkommen sinkt einmalig um 10.000 €, wenn ein minderjähriges Kind im Haushalt lebt.   ** Sinkt halbjährig um 4 Prozentpunkte, erstmalig zum 01.02.2027.  </a:t>
            </a:r>
            <a:br>
              <a:rPr lang="de-DE" sz="1100">
                <a:solidFill>
                  <a:srgbClr val="000000"/>
                </a:solidFill>
                <a:latin typeface="Calibri"/>
                <a:cs typeface="Calibri"/>
              </a:rPr>
            </a:br>
            <a:r>
              <a:rPr lang="de-DE" sz="1100">
                <a:latin typeface="Calibri"/>
                <a:cs typeface="Calibri"/>
              </a:rPr>
              <a:t>Quelle: BEG-EM, Stand 17.08.2026</a:t>
            </a:r>
          </a:p>
        </p:txBody>
      </p:sp>
      <p:cxnSp>
        <p:nvCxnSpPr>
          <p:cNvPr id="13" name="Gerader Verbinder 6">
            <a:extLst>
              <a:ext uri="{FF2B5EF4-FFF2-40B4-BE49-F238E27FC236}">
                <a16:creationId xmlns:a16="http://schemas.microsoft.com/office/drawing/2014/main" id="{43E732FB-174C-928F-32D6-FEE1FC2BD90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E38558C-1134-1A68-4C7A-4072723C23F4}"/>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C849555B-23C3-BA0A-1EC9-8A87444FFD19}"/>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FA0BA81-5F5B-F2D7-70B1-D57A0334EEF2}"/>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10</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3304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34759-4AAF-97BE-E619-D70AF33993B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609F5171-ECC1-1DD9-D3A8-A726ED0275D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F5E95AB5-479E-597D-CBC4-13B4BD01F72F}"/>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Heizungstausch</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59" name="Gruppieren 58" descr="Seit 21.07.2026">
            <a:extLst>
              <a:ext uri="{FF2B5EF4-FFF2-40B4-BE49-F238E27FC236}">
                <a16:creationId xmlns:a16="http://schemas.microsoft.com/office/drawing/2014/main" id="{23A10579-FE9F-F3D3-6A87-F1B6BE49AE89}"/>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60" name="Rechteck: abgerundete Ecken 59">
              <a:extLst>
                <a:ext uri="{FF2B5EF4-FFF2-40B4-BE49-F238E27FC236}">
                  <a16:creationId xmlns:a16="http://schemas.microsoft.com/office/drawing/2014/main" id="{E9B07E27-F181-CBAE-9D88-4C9E86005203}"/>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1" name="Rechteck: abgerundete Ecken 60">
              <a:extLst>
                <a:ext uri="{FF2B5EF4-FFF2-40B4-BE49-F238E27FC236}">
                  <a16:creationId xmlns:a16="http://schemas.microsoft.com/office/drawing/2014/main" id="{BE91BBEF-044D-FCCF-976C-FEB17EF528C3}"/>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2" name="Rechteck 61">
              <a:extLst>
                <a:ext uri="{FF2B5EF4-FFF2-40B4-BE49-F238E27FC236}">
                  <a16:creationId xmlns:a16="http://schemas.microsoft.com/office/drawing/2014/main" id="{318ADDE5-0515-2907-DFB2-3B6EEEACE0EF}"/>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3" name="Ellipse 62">
              <a:extLst>
                <a:ext uri="{FF2B5EF4-FFF2-40B4-BE49-F238E27FC236}">
                  <a16:creationId xmlns:a16="http://schemas.microsoft.com/office/drawing/2014/main" id="{367376EE-E622-0502-CB17-48CDEA86FF1C}"/>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4" name="Gerader Verbinder 63">
              <a:extLst>
                <a:ext uri="{FF2B5EF4-FFF2-40B4-BE49-F238E27FC236}">
                  <a16:creationId xmlns:a16="http://schemas.microsoft.com/office/drawing/2014/main" id="{4AAA706C-256C-80AD-B73F-8DE8B70EC41B}"/>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5" name="Ellipse 64">
              <a:extLst>
                <a:ext uri="{FF2B5EF4-FFF2-40B4-BE49-F238E27FC236}">
                  <a16:creationId xmlns:a16="http://schemas.microsoft.com/office/drawing/2014/main" id="{01BE3053-3FA7-766A-0BC7-E86FAD3935CC}"/>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6" name="Gerader Verbinder 65">
              <a:extLst>
                <a:ext uri="{FF2B5EF4-FFF2-40B4-BE49-F238E27FC236}">
                  <a16:creationId xmlns:a16="http://schemas.microsoft.com/office/drawing/2014/main" id="{858DCEB2-D0D5-3A7A-FFC2-501C16AD83A9}"/>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7" name="Textfeld 76">
              <a:extLst>
                <a:ext uri="{FF2B5EF4-FFF2-40B4-BE49-F238E27FC236}">
                  <a16:creationId xmlns:a16="http://schemas.microsoft.com/office/drawing/2014/main" id="{3D734DBB-FC91-F4DF-487A-D5B1D8E07F0C}"/>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21.07.2026</a:t>
              </a:r>
            </a:p>
          </p:txBody>
        </p:sp>
      </p:grpSp>
      <p:grpSp>
        <p:nvGrpSpPr>
          <p:cNvPr id="4" name="Gruppieren 3" descr="Die Grafik fasst die Förderung für den Heizungstausch gemäß Bundesförderung für effiziente Gebäude zusammen und zeigt, dass es neben der Grundförderung von 30 Prozent unter bestimmten Bedingungen weitere Förder-Boni gibt: max. 16 Prozent Klimageschwindigkeitsbonus und max. 40 Prozent Einkommensbonus">
            <a:extLst>
              <a:ext uri="{FF2B5EF4-FFF2-40B4-BE49-F238E27FC236}">
                <a16:creationId xmlns:a16="http://schemas.microsoft.com/office/drawing/2014/main" id="{FAE16C58-94B2-9B22-69E3-D3193E47C6FD}"/>
              </a:ext>
            </a:extLst>
          </p:cNvPr>
          <p:cNvGrpSpPr/>
          <p:nvPr/>
        </p:nvGrpSpPr>
        <p:grpSpPr>
          <a:xfrm>
            <a:off x="957850" y="2057688"/>
            <a:ext cx="11026552" cy="3267230"/>
            <a:chOff x="957850" y="2057688"/>
            <a:chExt cx="11026552" cy="3267230"/>
          </a:xfrm>
        </p:grpSpPr>
        <p:sp>
          <p:nvSpPr>
            <p:cNvPr id="29" name="Geschweifte Klammer rechts 28">
              <a:extLst>
                <a:ext uri="{FF2B5EF4-FFF2-40B4-BE49-F238E27FC236}">
                  <a16:creationId xmlns:a16="http://schemas.microsoft.com/office/drawing/2014/main" id="{04E02798-5800-821A-A8EF-2A72C17A7479}"/>
                </a:ext>
              </a:extLst>
            </p:cNvPr>
            <p:cNvSpPr/>
            <p:nvPr/>
          </p:nvSpPr>
          <p:spPr>
            <a:xfrm>
              <a:off x="8544333" y="2057688"/>
              <a:ext cx="272015" cy="3267229"/>
            </a:xfrm>
            <a:prstGeom prst="rightBrace">
              <a:avLst>
                <a:gd name="adj1" fmla="val 25841"/>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4" name="Textfeld 23">
              <a:extLst>
                <a:ext uri="{FF2B5EF4-FFF2-40B4-BE49-F238E27FC236}">
                  <a16:creationId xmlns:a16="http://schemas.microsoft.com/office/drawing/2014/main" id="{0C310C51-4F8E-E0C5-F5A6-4924215D43B7}"/>
                </a:ext>
              </a:extLst>
            </p:cNvPr>
            <p:cNvSpPr txBox="1"/>
            <p:nvPr/>
          </p:nvSpPr>
          <p:spPr>
            <a:xfrm>
              <a:off x="3915000" y="4244918"/>
              <a:ext cx="3600000" cy="1080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Grundförderung</a:t>
              </a:r>
            </a:p>
          </p:txBody>
        </p:sp>
        <p:pic>
          <p:nvPicPr>
            <p:cNvPr id="28" name="Grafik 27" descr="Messgerät mit einfarbiger Füllung">
              <a:extLst>
                <a:ext uri="{FF2B5EF4-FFF2-40B4-BE49-F238E27FC236}">
                  <a16:creationId xmlns:a16="http://schemas.microsoft.com/office/drawing/2014/main" id="{B0039FC9-5717-5802-AC56-A04C439A69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01276" y="3592656"/>
              <a:ext cx="540000" cy="540000"/>
            </a:xfrm>
            <a:prstGeom prst="rect">
              <a:avLst/>
            </a:prstGeom>
          </p:spPr>
        </p:pic>
        <p:pic>
          <p:nvPicPr>
            <p:cNvPr id="32" name="Grafik 31" descr="Münzen Silhouette">
              <a:extLst>
                <a:ext uri="{FF2B5EF4-FFF2-40B4-BE49-F238E27FC236}">
                  <a16:creationId xmlns:a16="http://schemas.microsoft.com/office/drawing/2014/main" id="{531DD012-749C-2BCE-2A71-A56F8A0FED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1276" y="2605040"/>
              <a:ext cx="576000" cy="576000"/>
            </a:xfrm>
            <a:prstGeom prst="rect">
              <a:avLst/>
            </a:prstGeom>
          </p:spPr>
        </p:pic>
        <p:pic>
          <p:nvPicPr>
            <p:cNvPr id="36" name="Grafik 35" descr="Start mit einfarbiger Füllung">
              <a:extLst>
                <a:ext uri="{FF2B5EF4-FFF2-40B4-BE49-F238E27FC236}">
                  <a16:creationId xmlns:a16="http://schemas.microsoft.com/office/drawing/2014/main" id="{A154F6B2-754D-9230-7627-DDC449490B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01276" y="4565789"/>
              <a:ext cx="576000" cy="576000"/>
            </a:xfrm>
            <a:prstGeom prst="rect">
              <a:avLst/>
            </a:prstGeom>
          </p:spPr>
        </p:pic>
        <p:sp>
          <p:nvSpPr>
            <p:cNvPr id="42" name="Textfeld 41">
              <a:extLst>
                <a:ext uri="{FF2B5EF4-FFF2-40B4-BE49-F238E27FC236}">
                  <a16:creationId xmlns:a16="http://schemas.microsoft.com/office/drawing/2014/main" id="{87390818-B148-4620-AD77-183ABB677399}"/>
                </a:ext>
              </a:extLst>
            </p:cNvPr>
            <p:cNvSpPr txBox="1"/>
            <p:nvPr/>
          </p:nvSpPr>
          <p:spPr>
            <a:xfrm>
              <a:off x="3915000" y="2057689"/>
              <a:ext cx="3600000" cy="1440000"/>
            </a:xfrm>
            <a:prstGeom prst="rect">
              <a:avLst/>
            </a:prstGeom>
            <a:noFill/>
            <a:ln w="38100">
              <a:solidFill>
                <a:srgbClr val="95C5D9"/>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Einkommens-Bonus</a:t>
              </a:r>
            </a:p>
          </p:txBody>
        </p:sp>
        <p:sp>
          <p:nvSpPr>
            <p:cNvPr id="46" name="Textfeld 45">
              <a:extLst>
                <a:ext uri="{FF2B5EF4-FFF2-40B4-BE49-F238E27FC236}">
                  <a16:creationId xmlns:a16="http://schemas.microsoft.com/office/drawing/2014/main" id="{79B74EDD-5203-C1F3-67B5-56B0C2C71221}"/>
                </a:ext>
              </a:extLst>
            </p:cNvPr>
            <p:cNvSpPr txBox="1"/>
            <p:nvPr/>
          </p:nvSpPr>
          <p:spPr>
            <a:xfrm>
              <a:off x="957850" y="4777017"/>
              <a:ext cx="1467946"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30%</a:t>
              </a:r>
            </a:p>
          </p:txBody>
        </p:sp>
        <p:sp>
          <p:nvSpPr>
            <p:cNvPr id="48" name="Textfeld 47">
              <a:extLst>
                <a:ext uri="{FF2B5EF4-FFF2-40B4-BE49-F238E27FC236}">
                  <a16:creationId xmlns:a16="http://schemas.microsoft.com/office/drawing/2014/main" id="{14C684E6-74B0-F211-CBB0-B30CC3E67773}"/>
                </a:ext>
              </a:extLst>
            </p:cNvPr>
            <p:cNvSpPr txBox="1"/>
            <p:nvPr/>
          </p:nvSpPr>
          <p:spPr>
            <a:xfrm>
              <a:off x="9130187" y="3057939"/>
              <a:ext cx="1617688"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80% </a:t>
              </a:r>
            </a:p>
          </p:txBody>
        </p:sp>
        <p:sp>
          <p:nvSpPr>
            <p:cNvPr id="49" name="Textfeld 48">
              <a:extLst>
                <a:ext uri="{FF2B5EF4-FFF2-40B4-BE49-F238E27FC236}">
                  <a16:creationId xmlns:a16="http://schemas.microsoft.com/office/drawing/2014/main" id="{252C7466-2F1F-A3B0-899E-2AC756940AC3}"/>
                </a:ext>
              </a:extLst>
            </p:cNvPr>
            <p:cNvSpPr txBox="1"/>
            <p:nvPr/>
          </p:nvSpPr>
          <p:spPr>
            <a:xfrm>
              <a:off x="9130187" y="2571195"/>
              <a:ext cx="2854215" cy="584775"/>
            </a:xfrm>
            <a:prstGeom prst="rect">
              <a:avLst/>
            </a:prstGeom>
            <a:noFill/>
          </p:spPr>
          <p:txBody>
            <a:bodyPr wrap="square" rtlCol="0">
              <a:spAutoFit/>
            </a:bodyPr>
            <a:lstStyle/>
            <a:p>
              <a:r>
                <a:rPr lang="de-DE" sz="1600" b="1">
                  <a:latin typeface="Calibri" panose="020F0502020204030204" pitchFamily="34" charset="0"/>
                  <a:cs typeface="Calibri" panose="020F0502020204030204" pitchFamily="34" charset="0"/>
                </a:rPr>
                <a:t>Für selbstgenutzte </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Wohneinheiten </a:t>
              </a:r>
              <a:endParaRPr lang="de-DE" sz="1600">
                <a:latin typeface="Calibri" panose="020F0502020204030204" pitchFamily="34" charset="0"/>
                <a:cs typeface="Calibri" panose="020F0502020204030204" pitchFamily="34" charset="0"/>
              </a:endParaRPr>
            </a:p>
          </p:txBody>
        </p:sp>
        <p:sp>
          <p:nvSpPr>
            <p:cNvPr id="50" name="Textfeld 49">
              <a:extLst>
                <a:ext uri="{FF2B5EF4-FFF2-40B4-BE49-F238E27FC236}">
                  <a16:creationId xmlns:a16="http://schemas.microsoft.com/office/drawing/2014/main" id="{D220025B-67EA-11E1-75F0-7063630B7A02}"/>
                </a:ext>
              </a:extLst>
            </p:cNvPr>
            <p:cNvSpPr txBox="1"/>
            <p:nvPr/>
          </p:nvSpPr>
          <p:spPr>
            <a:xfrm>
              <a:off x="9130187" y="4049100"/>
              <a:ext cx="1617688"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70%</a:t>
              </a:r>
            </a:p>
          </p:txBody>
        </p:sp>
        <p:sp>
          <p:nvSpPr>
            <p:cNvPr id="51" name="Textfeld 50">
              <a:extLst>
                <a:ext uri="{FF2B5EF4-FFF2-40B4-BE49-F238E27FC236}">
                  <a16:creationId xmlns:a16="http://schemas.microsoft.com/office/drawing/2014/main" id="{EF04A5AE-1E84-C42E-0CE8-AE36D8ACD443}"/>
                </a:ext>
              </a:extLst>
            </p:cNvPr>
            <p:cNvSpPr txBox="1"/>
            <p:nvPr/>
          </p:nvSpPr>
          <p:spPr>
            <a:xfrm>
              <a:off x="9130187" y="3384192"/>
              <a:ext cx="2408230" cy="738664"/>
            </a:xfrm>
            <a:prstGeom prst="rect">
              <a:avLst/>
            </a:prstGeom>
            <a:noFill/>
          </p:spPr>
          <p:txBody>
            <a:bodyPr wrap="square" rtlCol="0">
              <a:spAutoFit/>
            </a:bodyPr>
            <a:lstStyle/>
            <a:p>
              <a:r>
                <a:rPr lang="de-DE" sz="1400">
                  <a:latin typeface="Calibri" panose="020F0502020204030204" pitchFamily="34" charset="0"/>
                  <a:cs typeface="Calibri" panose="020F0502020204030204" pitchFamily="34" charset="0"/>
                </a:rPr>
                <a:t>Für Einkommen*** bis zu:</a:t>
              </a:r>
            </a:p>
            <a:p>
              <a:pPr marL="358775" indent="-179388">
                <a:buFont typeface="Wingdings" panose="05000000000000000000" pitchFamily="2" charset="2"/>
                <a:buChar char="§"/>
              </a:pPr>
              <a:r>
                <a:rPr lang="de-DE" sz="1400">
                  <a:latin typeface="Calibri" panose="020F0502020204030204" pitchFamily="34" charset="0"/>
                  <a:cs typeface="Calibri" panose="020F0502020204030204" pitchFamily="34" charset="0"/>
                </a:rPr>
                <a:t>40.000 € mit Kind</a:t>
              </a:r>
            </a:p>
            <a:p>
              <a:pPr marL="358775" indent="-179388">
                <a:buFont typeface="Wingdings" panose="05000000000000000000" pitchFamily="2" charset="2"/>
                <a:buChar char="§"/>
              </a:pPr>
              <a:r>
                <a:rPr lang="de-DE" sz="1400">
                  <a:latin typeface="Calibri" panose="020F0502020204030204" pitchFamily="34" charset="0"/>
                  <a:cs typeface="Calibri" panose="020F0502020204030204" pitchFamily="34" charset="0"/>
                </a:rPr>
                <a:t>30.000 € ohne Kind </a:t>
              </a:r>
            </a:p>
          </p:txBody>
        </p:sp>
        <p:sp>
          <p:nvSpPr>
            <p:cNvPr id="52" name="Textfeld 51">
              <a:extLst>
                <a:ext uri="{FF2B5EF4-FFF2-40B4-BE49-F238E27FC236}">
                  <a16:creationId xmlns:a16="http://schemas.microsoft.com/office/drawing/2014/main" id="{A09A7CB9-12E7-6A24-32D2-451B430A2BC4}"/>
                </a:ext>
              </a:extLst>
            </p:cNvPr>
            <p:cNvSpPr txBox="1"/>
            <p:nvPr/>
          </p:nvSpPr>
          <p:spPr>
            <a:xfrm>
              <a:off x="9130187" y="4366528"/>
              <a:ext cx="2320780" cy="307777"/>
            </a:xfrm>
            <a:prstGeom prst="rect">
              <a:avLst/>
            </a:prstGeom>
            <a:noFill/>
          </p:spPr>
          <p:txBody>
            <a:bodyPr wrap="square" rtlCol="0">
              <a:spAutoFit/>
            </a:bodyPr>
            <a:lstStyle/>
            <a:p>
              <a:r>
                <a:rPr lang="de-DE" sz="1400">
                  <a:latin typeface="Calibri" panose="020F0502020204030204" pitchFamily="34" charset="0"/>
                  <a:cs typeface="Calibri" panose="020F0502020204030204" pitchFamily="34" charset="0"/>
                </a:rPr>
                <a:t>Für höhere Einkommen***</a:t>
              </a:r>
              <a:endParaRPr lang="de-DE" sz="1400" strike="sngStrike">
                <a:latin typeface="Calibri" panose="020F0502020204030204" pitchFamily="34" charset="0"/>
                <a:cs typeface="Calibri" panose="020F0502020204030204" pitchFamily="34" charset="0"/>
              </a:endParaRPr>
            </a:p>
          </p:txBody>
        </p:sp>
        <p:sp>
          <p:nvSpPr>
            <p:cNvPr id="54" name="Textfeld 53">
              <a:extLst>
                <a:ext uri="{FF2B5EF4-FFF2-40B4-BE49-F238E27FC236}">
                  <a16:creationId xmlns:a16="http://schemas.microsoft.com/office/drawing/2014/main" id="{503E22F3-A394-AA62-0DD1-FAA010E3ACB3}"/>
                </a:ext>
              </a:extLst>
            </p:cNvPr>
            <p:cNvSpPr txBox="1"/>
            <p:nvPr/>
          </p:nvSpPr>
          <p:spPr>
            <a:xfrm>
              <a:off x="7514999" y="3651022"/>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16%**</a:t>
              </a:r>
            </a:p>
          </p:txBody>
        </p:sp>
        <p:sp>
          <p:nvSpPr>
            <p:cNvPr id="56" name="Textfeld 55">
              <a:extLst>
                <a:ext uri="{FF2B5EF4-FFF2-40B4-BE49-F238E27FC236}">
                  <a16:creationId xmlns:a16="http://schemas.microsoft.com/office/drawing/2014/main" id="{3F70471F-4E3B-291C-42CB-2C2EF09B815F}"/>
                </a:ext>
              </a:extLst>
            </p:cNvPr>
            <p:cNvSpPr txBox="1"/>
            <p:nvPr/>
          </p:nvSpPr>
          <p:spPr>
            <a:xfrm>
              <a:off x="7515000" y="2411493"/>
              <a:ext cx="1080000" cy="769441"/>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max. </a:t>
              </a:r>
            </a:p>
            <a:p>
              <a:r>
                <a:rPr lang="de-DE" sz="2200" b="1">
                  <a:latin typeface="Calibri" panose="020F0502020204030204" pitchFamily="34" charset="0"/>
                  <a:cs typeface="Calibri" panose="020F0502020204030204" pitchFamily="34" charset="0"/>
                </a:rPr>
                <a:t>40%*</a:t>
              </a:r>
            </a:p>
          </p:txBody>
        </p:sp>
        <p:sp>
          <p:nvSpPr>
            <p:cNvPr id="58" name="Textfeld 57">
              <a:extLst>
                <a:ext uri="{FF2B5EF4-FFF2-40B4-BE49-F238E27FC236}">
                  <a16:creationId xmlns:a16="http://schemas.microsoft.com/office/drawing/2014/main" id="{14D2A727-6443-C32B-1F02-9E3F17B37E91}"/>
                </a:ext>
              </a:extLst>
            </p:cNvPr>
            <p:cNvSpPr txBox="1"/>
            <p:nvPr/>
          </p:nvSpPr>
          <p:spPr>
            <a:xfrm>
              <a:off x="7537861" y="4553332"/>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30%</a:t>
              </a:r>
            </a:p>
          </p:txBody>
        </p:sp>
        <p:sp>
          <p:nvSpPr>
            <p:cNvPr id="2" name="Textfeld 1">
              <a:extLst>
                <a:ext uri="{FF2B5EF4-FFF2-40B4-BE49-F238E27FC236}">
                  <a16:creationId xmlns:a16="http://schemas.microsoft.com/office/drawing/2014/main" id="{0F5B2081-46C0-4295-1271-DD0F6506AFC3}"/>
                </a:ext>
              </a:extLst>
            </p:cNvPr>
            <p:cNvSpPr txBox="1"/>
            <p:nvPr/>
          </p:nvSpPr>
          <p:spPr>
            <a:xfrm>
              <a:off x="957850" y="4051843"/>
              <a:ext cx="2104484" cy="830997"/>
            </a:xfrm>
            <a:prstGeom prst="rect">
              <a:avLst/>
            </a:prstGeom>
            <a:noFill/>
          </p:spPr>
          <p:txBody>
            <a:bodyPr wrap="square" rtlCol="0">
              <a:spAutoFit/>
            </a:bodyPr>
            <a:lstStyle/>
            <a:p>
              <a:r>
                <a:rPr lang="de-DE" sz="1600" b="1">
                  <a:latin typeface="Calibri" panose="020F0502020204030204" pitchFamily="34" charset="0"/>
                  <a:cs typeface="Calibri" panose="020F0502020204030204" pitchFamily="34" charset="0"/>
                </a:rPr>
                <a:t>Für nicht</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selbstgenutzte</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Wohneinheiten</a:t>
              </a:r>
            </a:p>
          </p:txBody>
        </p:sp>
        <p:sp>
          <p:nvSpPr>
            <p:cNvPr id="10" name="Textfeld 9">
              <a:extLst>
                <a:ext uri="{FF2B5EF4-FFF2-40B4-BE49-F238E27FC236}">
                  <a16:creationId xmlns:a16="http://schemas.microsoft.com/office/drawing/2014/main" id="{9EE6E9F2-9A0B-FB3C-1B01-43DC35F6E91D}"/>
                </a:ext>
              </a:extLst>
            </p:cNvPr>
            <p:cNvSpPr txBox="1"/>
            <p:nvPr/>
          </p:nvSpPr>
          <p:spPr>
            <a:xfrm>
              <a:off x="3915000" y="3581400"/>
              <a:ext cx="3600000" cy="576000"/>
            </a:xfrm>
            <a:prstGeom prst="rect">
              <a:avLst/>
            </a:prstGeom>
            <a:noFill/>
            <a:ln w="38100">
              <a:solidFill>
                <a:srgbClr val="7B7B7B"/>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Klimageschwindigkeits-Bonus</a:t>
              </a:r>
            </a:p>
          </p:txBody>
        </p:sp>
        <p:sp>
          <p:nvSpPr>
            <p:cNvPr id="5" name="Geschweifte Klammer rechts 4">
              <a:extLst>
                <a:ext uri="{FF2B5EF4-FFF2-40B4-BE49-F238E27FC236}">
                  <a16:creationId xmlns:a16="http://schemas.microsoft.com/office/drawing/2014/main" id="{94508829-4FE0-C426-9930-23A9B2B020CC}"/>
                </a:ext>
              </a:extLst>
            </p:cNvPr>
            <p:cNvSpPr/>
            <p:nvPr/>
          </p:nvSpPr>
          <p:spPr>
            <a:xfrm rot="10800000">
              <a:off x="2536160" y="4244913"/>
              <a:ext cx="272015" cy="1080002"/>
            </a:xfrm>
            <a:prstGeom prst="rightBrace">
              <a:avLst>
                <a:gd name="adj1" fmla="val 32845"/>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39" name="Inhaltsplatzhalter 2">
            <a:extLst>
              <a:ext uri="{FF2B5EF4-FFF2-40B4-BE49-F238E27FC236}">
                <a16:creationId xmlns:a16="http://schemas.microsoft.com/office/drawing/2014/main" id="{6E14F8A3-2E0C-E6C7-59A8-88CD4762F85A}"/>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Gestaffelt nach dem zu versteuerndem Haushaltjahreseinkommen: 40 % Förderung für bis zu 30.000 € / 30 % bei bis zu 40.000 € / 10 % bei bis zu 50.000 €. Das </a:t>
            </a:r>
            <a:r>
              <a:rPr lang="de-DE" sz="1100">
                <a:solidFill>
                  <a:srgbClr val="000000"/>
                </a:solidFill>
                <a:latin typeface="Calibri"/>
                <a:cs typeface="Calibri"/>
              </a:rPr>
              <a:t>anzurechnende Einkommen sinkt einmalig um 10.000 €, wenn ein minderjähriges Kind im Haushalt lebt.   ** Sinkt halbjährig um 4 Prozentpunkte, erstmalig zum 01.02.2027.   *** zu versteuerndes Haushaltseinkommen     </a:t>
            </a:r>
            <a:r>
              <a:rPr lang="de-DE" sz="1100">
                <a:latin typeface="Calibri"/>
                <a:cs typeface="Calibri"/>
              </a:rPr>
              <a:t>Quelle: BEG-EM, Stand 17.08.2026</a:t>
            </a:r>
          </a:p>
        </p:txBody>
      </p:sp>
      <p:cxnSp>
        <p:nvCxnSpPr>
          <p:cNvPr id="13" name="Gerader Verbinder 6">
            <a:extLst>
              <a:ext uri="{FF2B5EF4-FFF2-40B4-BE49-F238E27FC236}">
                <a16:creationId xmlns:a16="http://schemas.microsoft.com/office/drawing/2014/main" id="{D09BC583-A20E-30DF-EA4D-78AE18CB4E0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ABF3654-39D1-F0C6-D64D-2482A61EFF6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C3F43C0-DDC2-733E-B2CE-15E0BB1CCA79}"/>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24D1345-7CC1-82C0-36D4-C8352BAB4299}"/>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11</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04914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2D8EF-5C47-B397-FB45-EB82B3716EC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9B06E3A-6695-A51B-F7B1-F972AFBF6BE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3B72F290-B14A-88A1-F50F-2D413242FE0D}"/>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Klimageschwindigkeits-Bonus</a:t>
            </a:r>
            <a:br>
              <a:rPr kumimoji="0" lang="de-DE" sz="3200" b="1" i="0" u="none" strike="noStrike" kern="1200" cap="none" spc="0" normalizeH="0" baseline="0" noProof="0">
                <a:ln>
                  <a:noFill/>
                </a:ln>
                <a:solidFill>
                  <a:schemeClr val="tx1"/>
                </a:solidFill>
                <a:effectLst/>
                <a:highlight>
                  <a:srgbClr val="FF00FF"/>
                </a:highligh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Für Eigentümerinnen und Eigentümer für die selbstgenutzte Wohneinheit*</a:t>
            </a:r>
          </a:p>
        </p:txBody>
      </p:sp>
      <p:grpSp>
        <p:nvGrpSpPr>
          <p:cNvPr id="23" name="Gruppieren 22" descr="Seit 21.07.2026">
            <a:extLst>
              <a:ext uri="{FF2B5EF4-FFF2-40B4-BE49-F238E27FC236}">
                <a16:creationId xmlns:a16="http://schemas.microsoft.com/office/drawing/2014/main" id="{5D0D4094-0AC6-7843-7B8B-96251FA527D4}"/>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24" name="Rechteck: abgerundete Ecken 23">
              <a:extLst>
                <a:ext uri="{FF2B5EF4-FFF2-40B4-BE49-F238E27FC236}">
                  <a16:creationId xmlns:a16="http://schemas.microsoft.com/office/drawing/2014/main" id="{FF2B3782-E2EB-0397-BDB0-F0B5D8726B20}"/>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5" name="Rechteck: abgerundete Ecken 24">
              <a:extLst>
                <a:ext uri="{FF2B5EF4-FFF2-40B4-BE49-F238E27FC236}">
                  <a16:creationId xmlns:a16="http://schemas.microsoft.com/office/drawing/2014/main" id="{1543D14C-5021-E278-80D6-7A1654F80916}"/>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6" name="Rechteck 25">
              <a:extLst>
                <a:ext uri="{FF2B5EF4-FFF2-40B4-BE49-F238E27FC236}">
                  <a16:creationId xmlns:a16="http://schemas.microsoft.com/office/drawing/2014/main" id="{2B58E035-C9FD-9A19-9FB6-F65FA8979A3B}"/>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7" name="Ellipse 26">
              <a:extLst>
                <a:ext uri="{FF2B5EF4-FFF2-40B4-BE49-F238E27FC236}">
                  <a16:creationId xmlns:a16="http://schemas.microsoft.com/office/drawing/2014/main" id="{BEC80A20-B708-1253-0DC2-E2227145B820}"/>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29" name="Gerader Verbinder 28">
              <a:extLst>
                <a:ext uri="{FF2B5EF4-FFF2-40B4-BE49-F238E27FC236}">
                  <a16:creationId xmlns:a16="http://schemas.microsoft.com/office/drawing/2014/main" id="{FC4B72BB-A362-3EE4-1949-80D96C6480B4}"/>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0" name="Ellipse 29">
              <a:extLst>
                <a:ext uri="{FF2B5EF4-FFF2-40B4-BE49-F238E27FC236}">
                  <a16:creationId xmlns:a16="http://schemas.microsoft.com/office/drawing/2014/main" id="{9192AD4D-CF2B-2D90-9B5F-78C1F8B5E821}"/>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31" name="Gerader Verbinder 30">
              <a:extLst>
                <a:ext uri="{FF2B5EF4-FFF2-40B4-BE49-F238E27FC236}">
                  <a16:creationId xmlns:a16="http://schemas.microsoft.com/office/drawing/2014/main" id="{885419F9-C748-9B2F-3668-AE579E957E60}"/>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2" name="Textfeld 76">
              <a:extLst>
                <a:ext uri="{FF2B5EF4-FFF2-40B4-BE49-F238E27FC236}">
                  <a16:creationId xmlns:a16="http://schemas.microsoft.com/office/drawing/2014/main" id="{C11EDEE4-85FB-8D41-EAA9-920420EB3528}"/>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21.07.2026</a:t>
              </a:r>
            </a:p>
          </p:txBody>
        </p:sp>
      </p:grpSp>
      <p:sp>
        <p:nvSpPr>
          <p:cNvPr id="82" name="Oval 36">
            <a:extLst>
              <a:ext uri="{FF2B5EF4-FFF2-40B4-BE49-F238E27FC236}">
                <a16:creationId xmlns:a16="http://schemas.microsoft.com/office/drawing/2014/main" id="{C433DF1B-CEE5-5582-8863-415EADEAE37E}"/>
              </a:ext>
              <a:ext uri="{C183D7F6-B498-43B3-948B-1728B52AA6E4}">
                <adec:decorative xmlns:adec="http://schemas.microsoft.com/office/drawing/2017/decorative" val="0"/>
              </a:ext>
            </a:extLst>
          </p:cNvPr>
          <p:cNvSpPr>
            <a:spLocks noChangeAspect="1"/>
          </p:cNvSpPr>
          <p:nvPr/>
        </p:nvSpPr>
        <p:spPr>
          <a:xfrm rot="300000">
            <a:off x="10844960" y="1579881"/>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600" b="1">
                <a:solidFill>
                  <a:schemeClr val="tx1"/>
                </a:solidFill>
                <a:latin typeface="Calibri" panose="020F0502020204030204" pitchFamily="34" charset="0"/>
                <a:cs typeface="Calibri" panose="020F0502020204030204" pitchFamily="34" charset="0"/>
              </a:rPr>
              <a:t>geändert</a:t>
            </a:r>
            <a:endParaRPr lang="de-DE" sz="1600">
              <a:solidFill>
                <a:schemeClr val="tx1"/>
              </a:solidFill>
              <a:latin typeface="Calibri" panose="020F0502020204030204" pitchFamily="34" charset="0"/>
              <a:cs typeface="Calibri" panose="020F0502020204030204" pitchFamily="34" charset="0"/>
            </a:endParaRPr>
          </a:p>
        </p:txBody>
      </p:sp>
      <p:sp>
        <p:nvSpPr>
          <p:cNvPr id="20" name="Inhaltsplatzhalter 2">
            <a:extLst>
              <a:ext uri="{FF2B5EF4-FFF2-40B4-BE49-F238E27FC236}">
                <a16:creationId xmlns:a16="http://schemas.microsoft.com/office/drawing/2014/main" id="{73B89BC0-0BAD-4BE6-984F-C8661C0EE105}"/>
              </a:ext>
              <a:ext uri="{C183D7F6-B498-43B3-948B-1728B52AA6E4}">
                <adec:decorative xmlns:adec="http://schemas.microsoft.com/office/drawing/2017/decorative" val="1"/>
              </a:ext>
            </a:extLst>
          </p:cNvPr>
          <p:cNvSpPr txBox="1">
            <a:spLocks/>
          </p:cNvSpPr>
          <p:nvPr/>
        </p:nvSpPr>
        <p:spPr>
          <a:xfrm>
            <a:off x="756000" y="2052000"/>
            <a:ext cx="9720000" cy="3456000"/>
          </a:xfrm>
          <a:prstGeom prst="rect">
            <a:avLst/>
          </a:prstGeom>
          <a:ln w="38100">
            <a:solidFill>
              <a:srgbClr val="7B7B7B"/>
            </a:solidFill>
          </a:ln>
        </p:spPr>
        <p:txBody>
          <a:bodyPr lIns="180000"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0"/>
              </a:spcBef>
              <a:spcAft>
                <a:spcPts val="600"/>
              </a:spcAft>
              <a:buClr>
                <a:srgbClr val="006374"/>
              </a:buClr>
              <a:buSzPct val="90000"/>
              <a:buFont typeface="Arial" panose="020B0604020202020204" pitchFamily="34" charset="0"/>
              <a:buNone/>
            </a:pPr>
            <a:endParaRPr lang="de-DE" sz="1600" b="1">
              <a:latin typeface="Calibri" panose="020F0502020204030204" pitchFamily="34" charset="0"/>
              <a:ea typeface="Roboto Light" pitchFamily="2" charset="0"/>
              <a:cs typeface="Calibri" panose="020F0502020204030204" pitchFamily="34" charset="0"/>
            </a:endParaRPr>
          </a:p>
        </p:txBody>
      </p:sp>
      <p:pic>
        <p:nvPicPr>
          <p:cNvPr id="28" name="Grafik 27">
            <a:extLst>
              <a:ext uri="{FF2B5EF4-FFF2-40B4-BE49-F238E27FC236}">
                <a16:creationId xmlns:a16="http://schemas.microsoft.com/office/drawing/2014/main" id="{90C38F6F-A828-1630-9FFC-FB7BA83C27E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6802" y="2092187"/>
            <a:ext cx="900000" cy="900000"/>
          </a:xfrm>
          <a:prstGeom prst="rect">
            <a:avLst/>
          </a:prstGeom>
        </p:spPr>
      </p:pic>
      <p:sp>
        <p:nvSpPr>
          <p:cNvPr id="16" name="Rechteck 15">
            <a:extLst>
              <a:ext uri="{FF2B5EF4-FFF2-40B4-BE49-F238E27FC236}">
                <a16:creationId xmlns:a16="http://schemas.microsoft.com/office/drawing/2014/main" id="{7AF04E6B-7943-B5B6-058F-49F200632253}"/>
              </a:ext>
            </a:extLst>
          </p:cNvPr>
          <p:cNvSpPr/>
          <p:nvPr/>
        </p:nvSpPr>
        <p:spPr>
          <a:xfrm>
            <a:off x="899945" y="2931218"/>
            <a:ext cx="1113714"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+16%</a:t>
            </a:r>
          </a:p>
        </p:txBody>
      </p:sp>
      <p:sp>
        <p:nvSpPr>
          <p:cNvPr id="5" name="Textfeld 4">
            <a:extLst>
              <a:ext uri="{FF2B5EF4-FFF2-40B4-BE49-F238E27FC236}">
                <a16:creationId xmlns:a16="http://schemas.microsoft.com/office/drawing/2014/main" id="{6ED3DFDE-D4F0-583F-C2E7-5A1E0C59ABDF}"/>
              </a:ext>
            </a:extLst>
          </p:cNvPr>
          <p:cNvSpPr txBox="1"/>
          <p:nvPr/>
        </p:nvSpPr>
        <p:spPr>
          <a:xfrm>
            <a:off x="2232000" y="2267001"/>
            <a:ext cx="3996000" cy="1938992"/>
          </a:xfrm>
          <a:prstGeom prst="rect">
            <a:avLst/>
          </a:prstGeom>
          <a:noFill/>
        </p:spPr>
        <p:txBody>
          <a:bodyPr wrap="square">
            <a:spAutoFit/>
          </a:bodyPr>
          <a:lstStyle/>
          <a:p>
            <a:pPr>
              <a:spcAft>
                <a:spcPts val="600"/>
              </a:spcAft>
              <a:buClr>
                <a:srgbClr val="006374"/>
              </a:buClr>
              <a:buSzPct val="90000"/>
            </a:pPr>
            <a:r>
              <a:rPr lang="de-DE" sz="1600">
                <a:latin typeface="Calibri" panose="020F0502020204030204" pitchFamily="34" charset="0"/>
                <a:ea typeface="Roboto Light" pitchFamily="2" charset="0"/>
                <a:cs typeface="Calibri" panose="020F0502020204030204" pitchFamily="34" charset="0"/>
              </a:rPr>
              <a:t>Betrifft Austausch** von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funktionstüchtigen Heizungen:</a:t>
            </a:r>
          </a:p>
          <a:p>
            <a:pPr marL="361950" indent="-180975">
              <a:lnSpc>
                <a:spcPct val="100000"/>
              </a:lnSpc>
              <a:spcBef>
                <a:spcPts val="600"/>
              </a:spcBef>
              <a:spcAft>
                <a:spcPts val="600"/>
              </a:spcAft>
              <a:buClr>
                <a:schemeClr val="tx1"/>
              </a:buClr>
              <a:buSzPct val="100000"/>
              <a:buFont typeface="Wingdings" pitchFamily="2" charset="2"/>
              <a:buChar char="§"/>
            </a:pPr>
            <a:r>
              <a:rPr lang="de-DE" sz="1600" b="1">
                <a:latin typeface="Calibri" panose="020F0502020204030204" pitchFamily="34" charset="0"/>
                <a:ea typeface="Roboto Light" pitchFamily="2" charset="0"/>
                <a:cs typeface="Calibri" panose="020F0502020204030204" pitchFamily="34" charset="0"/>
              </a:rPr>
              <a:t>Öl-, Kohle-, Gasetagen- </a:t>
            </a:r>
            <a:br>
              <a:rPr lang="de-DE" sz="1600" b="1">
                <a:latin typeface="Calibri" panose="020F0502020204030204" pitchFamily="34" charset="0"/>
                <a:ea typeface="Roboto Light" pitchFamily="2" charset="0"/>
                <a:cs typeface="Calibri" panose="020F0502020204030204" pitchFamily="34" charset="0"/>
              </a:rPr>
            </a:br>
            <a:r>
              <a:rPr lang="de-DE" sz="1600" b="1">
                <a:latin typeface="Calibri" panose="020F0502020204030204" pitchFamily="34" charset="0"/>
                <a:ea typeface="Roboto Light" pitchFamily="2" charset="0"/>
                <a:cs typeface="Calibri" panose="020F0502020204030204" pitchFamily="34" charset="0"/>
              </a:rPr>
              <a:t>oder Nachtspeicher­heizung </a:t>
            </a:r>
          </a:p>
          <a:p>
            <a:pPr marL="361950" indent="-180975">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oder mind. </a:t>
            </a:r>
            <a:r>
              <a:rPr lang="de-DE" sz="1600" b="1">
                <a:latin typeface="Calibri" panose="020F0502020204030204" pitchFamily="34" charset="0"/>
                <a:ea typeface="Roboto Light" pitchFamily="2" charset="0"/>
                <a:cs typeface="Calibri" panose="020F0502020204030204" pitchFamily="34" charset="0"/>
              </a:rPr>
              <a:t>20 Jahre alte </a:t>
            </a:r>
            <a:br>
              <a:rPr lang="de-DE" sz="1600" b="1">
                <a:latin typeface="Calibri" panose="020F0502020204030204" pitchFamily="34" charset="0"/>
                <a:ea typeface="Roboto Light" pitchFamily="2" charset="0"/>
                <a:cs typeface="Calibri" panose="020F0502020204030204" pitchFamily="34" charset="0"/>
              </a:rPr>
            </a:br>
            <a:r>
              <a:rPr lang="de-DE" sz="1600" b="1">
                <a:latin typeface="Calibri" panose="020F0502020204030204" pitchFamily="34" charset="0"/>
                <a:ea typeface="Roboto Light" pitchFamily="2" charset="0"/>
                <a:cs typeface="Calibri" panose="020F0502020204030204" pitchFamily="34" charset="0"/>
              </a:rPr>
              <a:t>Gas- oder Bio­masse­heizung</a:t>
            </a:r>
          </a:p>
        </p:txBody>
      </p:sp>
      <p:sp>
        <p:nvSpPr>
          <p:cNvPr id="11" name="Textfeld 10">
            <a:extLst>
              <a:ext uri="{FF2B5EF4-FFF2-40B4-BE49-F238E27FC236}">
                <a16:creationId xmlns:a16="http://schemas.microsoft.com/office/drawing/2014/main" id="{0F5EE264-A056-7E8A-CCCE-6AD1F2B71EA6}"/>
              </a:ext>
            </a:extLst>
          </p:cNvPr>
          <p:cNvSpPr txBox="1"/>
          <p:nvPr/>
        </p:nvSpPr>
        <p:spPr>
          <a:xfrm>
            <a:off x="5665731" y="2267428"/>
            <a:ext cx="3996000" cy="1938992"/>
          </a:xfrm>
          <a:prstGeom prst="rect">
            <a:avLst/>
          </a:prstGeom>
          <a:noFill/>
        </p:spPr>
        <p:txBody>
          <a:bodyPr wrap="square">
            <a:spAutoFit/>
          </a:bodyPr>
          <a:lstStyle/>
          <a:p>
            <a:pPr>
              <a:spcBef>
                <a:spcPts val="600"/>
              </a:spcBef>
              <a:spcAft>
                <a:spcPts val="600"/>
              </a:spcAft>
              <a:buClr>
                <a:schemeClr val="tx1"/>
              </a:buClr>
              <a:buSzPct val="100000"/>
            </a:pPr>
            <a:r>
              <a:rPr lang="de-DE" sz="1600">
                <a:latin typeface="Calibri" panose="020F0502020204030204" pitchFamily="34" charset="0"/>
                <a:ea typeface="Roboto Light" pitchFamily="2" charset="0"/>
                <a:cs typeface="Calibri" panose="020F0502020204030204" pitchFamily="34" charset="0"/>
              </a:rPr>
              <a:t>Sinkt halbjährlich um 4 Prozentpunkte</a:t>
            </a:r>
          </a:p>
          <a:p>
            <a:pPr marL="361950" lvl="1" indent="-180975">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ab 01.02.2027</a:t>
            </a:r>
            <a:r>
              <a:rPr lang="de-DE" sz="1600" b="1">
                <a:latin typeface="Calibri" panose="020F0502020204030204" pitchFamily="34" charset="0"/>
                <a:ea typeface="Roboto Light" pitchFamily="2" charset="0"/>
                <a:cs typeface="Calibri" panose="020F0502020204030204" pitchFamily="34" charset="0"/>
              </a:rPr>
              <a:t>	</a:t>
            </a:r>
            <a:r>
              <a:rPr lang="de-DE" sz="1600" b="1">
                <a:latin typeface="Calibri" panose="020F0502020204030204" pitchFamily="34" charset="0"/>
                <a:ea typeface="Roboto Light" pitchFamily="2" charset="0"/>
                <a:cs typeface="Calibri" panose="020F0502020204030204" pitchFamily="34" charset="0"/>
                <a:sym typeface="Wingdings" panose="05000000000000000000" pitchFamily="2" charset="2"/>
              </a:rPr>
              <a:t> </a:t>
            </a:r>
            <a:r>
              <a:rPr lang="de-DE" sz="1600" b="1">
                <a:latin typeface="Calibri" panose="020F0502020204030204" pitchFamily="34" charset="0"/>
                <a:ea typeface="Roboto Light" pitchFamily="2" charset="0"/>
                <a:cs typeface="Calibri" panose="020F0502020204030204" pitchFamily="34" charset="0"/>
              </a:rPr>
              <a:t>12 %</a:t>
            </a:r>
          </a:p>
          <a:p>
            <a:pPr marL="361950" lvl="1" indent="-180975">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ab 01.08.2027</a:t>
            </a:r>
            <a:r>
              <a:rPr lang="de-DE" sz="1600" b="1">
                <a:latin typeface="Calibri" panose="020F0502020204030204" pitchFamily="34" charset="0"/>
                <a:ea typeface="Roboto Light" pitchFamily="2" charset="0"/>
                <a:cs typeface="Calibri" panose="020F0502020204030204" pitchFamily="34" charset="0"/>
              </a:rPr>
              <a:t>	</a:t>
            </a:r>
            <a:r>
              <a:rPr lang="de-DE" sz="1600" b="1">
                <a:latin typeface="Calibri" panose="020F0502020204030204" pitchFamily="34" charset="0"/>
                <a:ea typeface="Roboto Light" pitchFamily="2" charset="0"/>
                <a:cs typeface="Calibri" panose="020F0502020204030204" pitchFamily="34" charset="0"/>
                <a:sym typeface="Wingdings" panose="05000000000000000000" pitchFamily="2" charset="2"/>
              </a:rPr>
              <a:t> </a:t>
            </a:r>
            <a:r>
              <a:rPr lang="de-DE" sz="1600" b="1">
                <a:latin typeface="Calibri" panose="020F0502020204030204" pitchFamily="34" charset="0"/>
                <a:ea typeface="Roboto Light" pitchFamily="2" charset="0"/>
                <a:cs typeface="Calibri" panose="020F0502020204030204" pitchFamily="34" charset="0"/>
              </a:rPr>
              <a:t> 8 %</a:t>
            </a:r>
          </a:p>
          <a:p>
            <a:pPr marL="361950" lvl="1" indent="-180975">
              <a:lnSpc>
                <a:spcPct val="100000"/>
              </a:lnSpc>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ab 01.02.2028 </a:t>
            </a:r>
            <a:r>
              <a:rPr lang="de-DE" sz="1600" b="1">
                <a:latin typeface="Calibri" panose="020F0502020204030204" pitchFamily="34" charset="0"/>
                <a:ea typeface="Roboto Light" pitchFamily="2" charset="0"/>
                <a:cs typeface="Calibri" panose="020F0502020204030204" pitchFamily="34" charset="0"/>
              </a:rPr>
              <a:t>	</a:t>
            </a:r>
            <a:r>
              <a:rPr lang="de-DE" sz="1600" b="1">
                <a:latin typeface="Calibri" panose="020F0502020204030204" pitchFamily="34" charset="0"/>
                <a:ea typeface="Roboto Light" pitchFamily="2" charset="0"/>
                <a:cs typeface="Calibri" panose="020F0502020204030204" pitchFamily="34" charset="0"/>
                <a:sym typeface="Wingdings" panose="05000000000000000000" pitchFamily="2" charset="2"/>
              </a:rPr>
              <a:t> </a:t>
            </a:r>
            <a:r>
              <a:rPr lang="de-DE" sz="1600" b="1">
                <a:latin typeface="Calibri" panose="020F0502020204030204" pitchFamily="34" charset="0"/>
                <a:ea typeface="Roboto Light" pitchFamily="2" charset="0"/>
                <a:cs typeface="Calibri" panose="020F0502020204030204" pitchFamily="34" charset="0"/>
              </a:rPr>
              <a:t>4 % </a:t>
            </a:r>
          </a:p>
          <a:p>
            <a:pPr marL="361950" lvl="1" indent="-180975">
              <a:spcBef>
                <a:spcPts val="600"/>
              </a:spcBef>
              <a:spcAft>
                <a:spcPts val="600"/>
              </a:spcAft>
              <a:buClr>
                <a:schemeClr val="tx1"/>
              </a:buClr>
              <a:buSzPct val="100000"/>
              <a:buFont typeface="Wingdings" pitchFamily="2" charset="2"/>
              <a:buChar char="§"/>
            </a:pPr>
            <a:r>
              <a:rPr lang="de-DE" sz="1600">
                <a:latin typeface="Calibri" panose="020F0502020204030204" pitchFamily="34" charset="0"/>
                <a:ea typeface="Roboto Light" pitchFamily="2" charset="0"/>
                <a:cs typeface="Calibri" panose="020F0502020204030204" pitchFamily="34" charset="0"/>
              </a:rPr>
              <a:t>ab 01.08.2028 </a:t>
            </a:r>
            <a:r>
              <a:rPr lang="de-DE" sz="1600" b="1">
                <a:latin typeface="Calibri" panose="020F0502020204030204" pitchFamily="34" charset="0"/>
                <a:ea typeface="Roboto Light" pitchFamily="2" charset="0"/>
                <a:cs typeface="Calibri" panose="020F0502020204030204" pitchFamily="34" charset="0"/>
              </a:rPr>
              <a:t>	</a:t>
            </a:r>
            <a:r>
              <a:rPr lang="de-DE" sz="1600" b="1">
                <a:latin typeface="Calibri" panose="020F0502020204030204" pitchFamily="34" charset="0"/>
                <a:ea typeface="Roboto Light" pitchFamily="2" charset="0"/>
                <a:cs typeface="Calibri" panose="020F0502020204030204" pitchFamily="34" charset="0"/>
                <a:sym typeface="Wingdings" panose="05000000000000000000" pitchFamily="2" charset="2"/>
              </a:rPr>
              <a:t> </a:t>
            </a:r>
            <a:r>
              <a:rPr lang="de-DE" sz="1600" b="1">
                <a:latin typeface="Calibri" panose="020F0502020204030204" pitchFamily="34" charset="0"/>
                <a:ea typeface="Roboto Light" pitchFamily="2" charset="0"/>
                <a:cs typeface="Calibri" panose="020F0502020204030204" pitchFamily="34" charset="0"/>
              </a:rPr>
              <a:t>Bonus entfällt</a:t>
            </a:r>
          </a:p>
        </p:txBody>
      </p:sp>
      <p:sp>
        <p:nvSpPr>
          <p:cNvPr id="39" name="Inhaltsplatzhalter 2">
            <a:extLst>
              <a:ext uri="{FF2B5EF4-FFF2-40B4-BE49-F238E27FC236}">
                <a16:creationId xmlns:a16="http://schemas.microsoft.com/office/drawing/2014/main" id="{EB80AD0C-2BF1-8CA9-F68B-FF47CD827239}"/>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Als Nachweis gilt der Grundbuchauszug und eine Meldebescheinigung (Haupt- oder alleiniger Wohnsitz). In Gebäuden mit mehr als einer Wohneinheit wird der Bonus nur anteilig gewährt.   ** Dazu gehört auch die fachgerechte Demontage und Entsorgung der alten Heizung. Die bisher geltenden zusätzlichen Anforderungen an neue Biomasseheizungen entfallen.   </a:t>
            </a:r>
            <a:br>
              <a:rPr lang="de-DE" sz="1100">
                <a:latin typeface="Calibri"/>
                <a:cs typeface="Calibri"/>
              </a:rPr>
            </a:br>
            <a:r>
              <a:rPr lang="de-DE" sz="1100">
                <a:latin typeface="Calibri"/>
                <a:cs typeface="Calibri"/>
              </a:rPr>
              <a:t>Quellen: Entwurf der BEG-EM Richtlinie, Stand 10.08.2026</a:t>
            </a:r>
          </a:p>
        </p:txBody>
      </p:sp>
      <p:cxnSp>
        <p:nvCxnSpPr>
          <p:cNvPr id="13" name="Gerader Verbinder 6">
            <a:extLst>
              <a:ext uri="{FF2B5EF4-FFF2-40B4-BE49-F238E27FC236}">
                <a16:creationId xmlns:a16="http://schemas.microsoft.com/office/drawing/2014/main" id="{79A94CA5-46A7-D473-9721-C32BEF6E511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B1BC78E1-CF23-1101-15BA-F71C59CCDC3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8F9E9BDC-9119-1DE5-8594-5072B05F32E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2374AAB6-C0B0-7BE8-0F9D-7087C4F64176}"/>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12</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43687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7B354-F05E-FFAD-01AF-943F8585C95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5D9B6B8-EFB4-DE8F-B72D-5D98DEB88F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01468952-F5A8-C84C-EC63-D28A8A696295}"/>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Einkommens-Bonus</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Für Eigentümerinnen und Eigentümer für die selbstgenutzte Wohneinheit*</a:t>
            </a:r>
          </a:p>
        </p:txBody>
      </p:sp>
      <p:grpSp>
        <p:nvGrpSpPr>
          <p:cNvPr id="23" name="Gruppieren 22" descr="Seit 21.07.2026">
            <a:extLst>
              <a:ext uri="{FF2B5EF4-FFF2-40B4-BE49-F238E27FC236}">
                <a16:creationId xmlns:a16="http://schemas.microsoft.com/office/drawing/2014/main" id="{86295C33-8933-244C-4897-7C0F86A949E3}"/>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24" name="Rechteck: abgerundete Ecken 23">
              <a:extLst>
                <a:ext uri="{FF2B5EF4-FFF2-40B4-BE49-F238E27FC236}">
                  <a16:creationId xmlns:a16="http://schemas.microsoft.com/office/drawing/2014/main" id="{11173C31-C817-9F67-E68C-FFD89AC9AA9F}"/>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5" name="Rechteck: abgerundete Ecken 24">
              <a:extLst>
                <a:ext uri="{FF2B5EF4-FFF2-40B4-BE49-F238E27FC236}">
                  <a16:creationId xmlns:a16="http://schemas.microsoft.com/office/drawing/2014/main" id="{5A455E50-ECAA-5EBB-13FD-F0F561E0E288}"/>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6" name="Rechteck 25">
              <a:extLst>
                <a:ext uri="{FF2B5EF4-FFF2-40B4-BE49-F238E27FC236}">
                  <a16:creationId xmlns:a16="http://schemas.microsoft.com/office/drawing/2014/main" id="{9A1413E9-C7E4-5358-293B-B992AA2F4039}"/>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7" name="Ellipse 26">
              <a:extLst>
                <a:ext uri="{FF2B5EF4-FFF2-40B4-BE49-F238E27FC236}">
                  <a16:creationId xmlns:a16="http://schemas.microsoft.com/office/drawing/2014/main" id="{695B4178-1346-B76C-962E-13C844BF810A}"/>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29" name="Gerader Verbinder 28">
              <a:extLst>
                <a:ext uri="{FF2B5EF4-FFF2-40B4-BE49-F238E27FC236}">
                  <a16:creationId xmlns:a16="http://schemas.microsoft.com/office/drawing/2014/main" id="{00F04EC5-CFD4-64F0-8961-E9179B27308E}"/>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0" name="Ellipse 29">
              <a:extLst>
                <a:ext uri="{FF2B5EF4-FFF2-40B4-BE49-F238E27FC236}">
                  <a16:creationId xmlns:a16="http://schemas.microsoft.com/office/drawing/2014/main" id="{87A30397-8FCC-224A-A92C-17A9A4BC1BB7}"/>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31" name="Gerader Verbinder 30">
              <a:extLst>
                <a:ext uri="{FF2B5EF4-FFF2-40B4-BE49-F238E27FC236}">
                  <a16:creationId xmlns:a16="http://schemas.microsoft.com/office/drawing/2014/main" id="{37B50090-1A5E-D7CF-3451-57380DFDFEA8}"/>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2" name="Textfeld 76">
              <a:extLst>
                <a:ext uri="{FF2B5EF4-FFF2-40B4-BE49-F238E27FC236}">
                  <a16:creationId xmlns:a16="http://schemas.microsoft.com/office/drawing/2014/main" id="{0976CAFF-7EA3-E3A2-A074-F0068C8D6236}"/>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21.07.2026</a:t>
              </a:r>
            </a:p>
          </p:txBody>
        </p:sp>
      </p:grpSp>
      <p:sp>
        <p:nvSpPr>
          <p:cNvPr id="82" name="Oval 36">
            <a:extLst>
              <a:ext uri="{FF2B5EF4-FFF2-40B4-BE49-F238E27FC236}">
                <a16:creationId xmlns:a16="http://schemas.microsoft.com/office/drawing/2014/main" id="{4712736D-FEAC-4A15-83F3-5B9AF7A2C384}"/>
              </a:ext>
              <a:ext uri="{C183D7F6-B498-43B3-948B-1728B52AA6E4}">
                <adec:decorative xmlns:adec="http://schemas.microsoft.com/office/drawing/2017/decorative" val="0"/>
              </a:ext>
            </a:extLst>
          </p:cNvPr>
          <p:cNvSpPr>
            <a:spLocks noChangeAspect="1"/>
          </p:cNvSpPr>
          <p:nvPr/>
        </p:nvSpPr>
        <p:spPr>
          <a:xfrm rot="300000">
            <a:off x="10844960" y="1579881"/>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600" b="1">
                <a:solidFill>
                  <a:schemeClr val="tx1"/>
                </a:solidFill>
                <a:latin typeface="Calibri" panose="020F0502020204030204" pitchFamily="34" charset="0"/>
                <a:cs typeface="Calibri" panose="020F0502020204030204" pitchFamily="34" charset="0"/>
              </a:rPr>
              <a:t>geändert</a:t>
            </a:r>
            <a:endParaRPr lang="de-DE" sz="1600">
              <a:solidFill>
                <a:schemeClr val="tx1"/>
              </a:solidFill>
              <a:latin typeface="Calibri" panose="020F0502020204030204" pitchFamily="34" charset="0"/>
              <a:cs typeface="Calibri" panose="020F0502020204030204" pitchFamily="34" charset="0"/>
            </a:endParaRPr>
          </a:p>
        </p:txBody>
      </p:sp>
      <p:sp>
        <p:nvSpPr>
          <p:cNvPr id="20" name="Inhaltsplatzhalter 2">
            <a:extLst>
              <a:ext uri="{FF2B5EF4-FFF2-40B4-BE49-F238E27FC236}">
                <a16:creationId xmlns:a16="http://schemas.microsoft.com/office/drawing/2014/main" id="{4F93D3DC-B460-9F0C-8D42-D591F72F2A12}"/>
              </a:ext>
              <a:ext uri="{C183D7F6-B498-43B3-948B-1728B52AA6E4}">
                <adec:decorative xmlns:adec="http://schemas.microsoft.com/office/drawing/2017/decorative" val="1"/>
              </a:ext>
            </a:extLst>
          </p:cNvPr>
          <p:cNvSpPr txBox="1">
            <a:spLocks/>
          </p:cNvSpPr>
          <p:nvPr/>
        </p:nvSpPr>
        <p:spPr>
          <a:xfrm>
            <a:off x="756000" y="2052000"/>
            <a:ext cx="9720000" cy="3456000"/>
          </a:xfrm>
          <a:prstGeom prst="rect">
            <a:avLst/>
          </a:prstGeom>
          <a:ln w="38100">
            <a:solidFill>
              <a:srgbClr val="95C5D9"/>
            </a:solidFill>
          </a:ln>
        </p:spPr>
        <p:txBody>
          <a:bodyPr lIns="180000"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0"/>
              </a:spcBef>
              <a:spcAft>
                <a:spcPts val="600"/>
              </a:spcAft>
              <a:buClr>
                <a:srgbClr val="006374"/>
              </a:buClr>
              <a:buSzPct val="90000"/>
              <a:buFont typeface="Arial" panose="020B0604020202020204" pitchFamily="34" charset="0"/>
              <a:buNone/>
            </a:pPr>
            <a:endParaRPr lang="de-DE" sz="1600" b="1">
              <a:latin typeface="Calibri" panose="020F0502020204030204" pitchFamily="34" charset="0"/>
              <a:ea typeface="Roboto Light" pitchFamily="2" charset="0"/>
              <a:cs typeface="Calibri" panose="020F0502020204030204" pitchFamily="34" charset="0"/>
            </a:endParaRPr>
          </a:p>
        </p:txBody>
      </p:sp>
      <p:pic>
        <p:nvPicPr>
          <p:cNvPr id="9" name="Grafik 8">
            <a:extLst>
              <a:ext uri="{FF2B5EF4-FFF2-40B4-BE49-F238E27FC236}">
                <a16:creationId xmlns:a16="http://schemas.microsoft.com/office/drawing/2014/main" id="{F94F8B84-D9AA-018F-EF21-C957133A0FE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4231" y="2177391"/>
            <a:ext cx="828000" cy="828000"/>
          </a:xfrm>
          <a:prstGeom prst="rect">
            <a:avLst/>
          </a:prstGeom>
        </p:spPr>
      </p:pic>
      <p:sp>
        <p:nvSpPr>
          <p:cNvPr id="16" name="Rechteck 15">
            <a:extLst>
              <a:ext uri="{FF2B5EF4-FFF2-40B4-BE49-F238E27FC236}">
                <a16:creationId xmlns:a16="http://schemas.microsoft.com/office/drawing/2014/main" id="{732CF86F-641E-DEDA-C2B4-4458F9D4C5F3}"/>
              </a:ext>
            </a:extLst>
          </p:cNvPr>
          <p:cNvSpPr/>
          <p:nvPr/>
        </p:nvSpPr>
        <p:spPr>
          <a:xfrm>
            <a:off x="787152" y="2931218"/>
            <a:ext cx="1417322"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 max. 40%</a:t>
            </a:r>
          </a:p>
        </p:txBody>
      </p:sp>
      <p:sp>
        <p:nvSpPr>
          <p:cNvPr id="5" name="Textfeld 4">
            <a:extLst>
              <a:ext uri="{FF2B5EF4-FFF2-40B4-BE49-F238E27FC236}">
                <a16:creationId xmlns:a16="http://schemas.microsoft.com/office/drawing/2014/main" id="{2351A555-555C-96CA-E025-9D1F699DB296}"/>
              </a:ext>
            </a:extLst>
          </p:cNvPr>
          <p:cNvSpPr txBox="1"/>
          <p:nvPr/>
        </p:nvSpPr>
        <p:spPr>
          <a:xfrm>
            <a:off x="2232000" y="2267001"/>
            <a:ext cx="3996000" cy="2785378"/>
          </a:xfrm>
          <a:prstGeom prst="rect">
            <a:avLst/>
          </a:prstGeom>
          <a:noFill/>
        </p:spPr>
        <p:txBody>
          <a:bodyPr wrap="square">
            <a:spAutoFit/>
          </a:bodyPr>
          <a:lstStyle/>
          <a:p>
            <a:pPr>
              <a:spcAft>
                <a:spcPts val="600"/>
              </a:spcAft>
              <a:buClr>
                <a:srgbClr val="006374"/>
              </a:buClr>
              <a:buSzPct val="90000"/>
            </a:pPr>
            <a:r>
              <a:rPr lang="de-DE" sz="1600">
                <a:latin typeface="Calibri" panose="020F0502020204030204" pitchFamily="34" charset="0"/>
                <a:ea typeface="Roboto Light" pitchFamily="2" charset="0"/>
                <a:cs typeface="Calibri" panose="020F0502020204030204" pitchFamily="34" charset="0"/>
              </a:rPr>
              <a:t>Betrifft einkommensschwache Haushalte </a:t>
            </a:r>
          </a:p>
          <a:p>
            <a:pPr marL="179388" indent="-179388">
              <a:spcAft>
                <a:spcPts val="600"/>
              </a:spcAft>
              <a:buSzPct val="90000"/>
              <a:buFont typeface="Wingdings" panose="05000000000000000000" pitchFamily="2" charset="2"/>
              <a:buChar char="§"/>
            </a:pPr>
            <a:r>
              <a:rPr lang="de-DE" sz="1600" b="1">
                <a:latin typeface="Calibri" panose="020F0502020204030204" pitchFamily="34" charset="0"/>
                <a:ea typeface="Roboto Light" pitchFamily="2" charset="0"/>
                <a:cs typeface="Calibri" panose="020F0502020204030204" pitchFamily="34" charset="0"/>
              </a:rPr>
              <a:t>Abhängig vom zu versteuernden </a:t>
            </a:r>
            <a:br>
              <a:rPr lang="de-DE" sz="1600" b="1">
                <a:latin typeface="Calibri" panose="020F0502020204030204" pitchFamily="34" charset="0"/>
                <a:ea typeface="Roboto Light" pitchFamily="2" charset="0"/>
                <a:cs typeface="Calibri" panose="020F0502020204030204" pitchFamily="34" charset="0"/>
              </a:rPr>
            </a:br>
            <a:r>
              <a:rPr lang="de-DE" sz="1600" b="1">
                <a:latin typeface="Calibri" panose="020F0502020204030204" pitchFamily="34" charset="0"/>
                <a:ea typeface="Roboto Light" pitchFamily="2" charset="0"/>
                <a:cs typeface="Calibri" panose="020F0502020204030204" pitchFamily="34" charset="0"/>
              </a:rPr>
              <a:t>Haushaltsjahreseinkommen (</a:t>
            </a:r>
            <a:r>
              <a:rPr lang="de-DE" sz="1600" b="1" err="1">
                <a:latin typeface="Calibri" panose="020F0502020204030204" pitchFamily="34" charset="0"/>
                <a:ea typeface="Roboto Light" pitchFamily="2" charset="0"/>
                <a:cs typeface="Calibri" panose="020F0502020204030204" pitchFamily="34" charset="0"/>
              </a:rPr>
              <a:t>zvE</a:t>
            </a:r>
            <a:r>
              <a:rPr lang="de-DE" sz="1600" b="1">
                <a:latin typeface="Calibri" panose="020F0502020204030204" pitchFamily="34" charset="0"/>
                <a:ea typeface="Roboto Light" pitchFamily="2" charset="0"/>
                <a:cs typeface="Calibri" panose="020F0502020204030204" pitchFamily="34" charset="0"/>
              </a:rPr>
              <a:t>)**</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Ein minderjähriges, im Haushalt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lebendes Kind reduziert das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anzurechnende Haushalts-</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einkommen einmalig um 10.000 €</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Zu versteuertes Haushaltseinkommen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 10.000 € = anzurechnendes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Einkommen für Einkommensbonus</a:t>
            </a:r>
          </a:p>
        </p:txBody>
      </p:sp>
      <p:sp>
        <p:nvSpPr>
          <p:cNvPr id="11" name="Textfeld 10">
            <a:extLst>
              <a:ext uri="{FF2B5EF4-FFF2-40B4-BE49-F238E27FC236}">
                <a16:creationId xmlns:a16="http://schemas.microsoft.com/office/drawing/2014/main" id="{3A2F817F-7F5F-1DBB-CD26-ACB95A0384B3}"/>
              </a:ext>
            </a:extLst>
          </p:cNvPr>
          <p:cNvSpPr txBox="1"/>
          <p:nvPr/>
        </p:nvSpPr>
        <p:spPr>
          <a:xfrm>
            <a:off x="5945167" y="2267428"/>
            <a:ext cx="3660001" cy="584775"/>
          </a:xfrm>
          <a:prstGeom prst="rect">
            <a:avLst/>
          </a:prstGeom>
          <a:noFill/>
        </p:spPr>
        <p:txBody>
          <a:bodyPr wrap="square">
            <a:spAutoFit/>
          </a:bodyPr>
          <a:lstStyle/>
          <a:p>
            <a:pPr>
              <a:spcBef>
                <a:spcPts val="600"/>
              </a:spcBef>
              <a:spcAft>
                <a:spcPts val="600"/>
              </a:spcAft>
              <a:buClr>
                <a:schemeClr val="tx1"/>
              </a:buClr>
              <a:buSzPct val="100000"/>
            </a:pPr>
            <a:r>
              <a:rPr lang="de-DE" sz="1600">
                <a:latin typeface="Calibri" panose="020F0502020204030204" pitchFamily="34" charset="0"/>
                <a:ea typeface="Roboto Light" pitchFamily="2" charset="0"/>
                <a:cs typeface="Calibri" panose="020F0502020204030204" pitchFamily="34" charset="0"/>
              </a:rPr>
              <a:t>zu versteuernden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Haushaltsjahreseinkommen:</a:t>
            </a:r>
          </a:p>
        </p:txBody>
      </p:sp>
      <p:sp>
        <p:nvSpPr>
          <p:cNvPr id="22" name="Rechteck 21">
            <a:extLst>
              <a:ext uri="{FF2B5EF4-FFF2-40B4-BE49-F238E27FC236}">
                <a16:creationId xmlns:a16="http://schemas.microsoft.com/office/drawing/2014/main" id="{B0F6A1AB-B35D-E42B-A934-298B39AFD4DF}"/>
              </a:ext>
            </a:extLst>
          </p:cNvPr>
          <p:cNvSpPr/>
          <p:nvPr/>
        </p:nvSpPr>
        <p:spPr>
          <a:xfrm>
            <a:off x="6052849" y="2929520"/>
            <a:ext cx="162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a:solidFill>
                  <a:schemeClr val="bg1"/>
                </a:solidFill>
                <a:latin typeface="Calibri"/>
                <a:cs typeface="Calibri"/>
              </a:rPr>
              <a:t>bis 30.000 €</a:t>
            </a:r>
            <a:endParaRPr lang="de-DE" sz="2000">
              <a:solidFill>
                <a:schemeClr val="bg1"/>
              </a:solidFill>
            </a:endParaRPr>
          </a:p>
        </p:txBody>
      </p:sp>
      <p:sp>
        <p:nvSpPr>
          <p:cNvPr id="38" name="Textfeld 37">
            <a:extLst>
              <a:ext uri="{FF2B5EF4-FFF2-40B4-BE49-F238E27FC236}">
                <a16:creationId xmlns:a16="http://schemas.microsoft.com/office/drawing/2014/main" id="{1F71B4F6-89A1-C7BC-F73E-CD6D4CC13E74}"/>
              </a:ext>
            </a:extLst>
          </p:cNvPr>
          <p:cNvSpPr txBox="1"/>
          <p:nvPr/>
        </p:nvSpPr>
        <p:spPr>
          <a:xfrm>
            <a:off x="8750027" y="2921193"/>
            <a:ext cx="1004009" cy="400110"/>
          </a:xfrm>
          <a:prstGeom prst="rect">
            <a:avLst/>
          </a:prstGeom>
          <a:noFill/>
        </p:spPr>
        <p:txBody>
          <a:bodyPr wrap="square">
            <a:spAutoFit/>
          </a:bodyPr>
          <a:lstStyle/>
          <a:p>
            <a:r>
              <a:rPr lang="de-DE" sz="2000" b="1">
                <a:solidFill>
                  <a:srgbClr val="006373"/>
                </a:solidFill>
                <a:latin typeface="Calibri"/>
                <a:cs typeface="Calibri"/>
              </a:rPr>
              <a:t>+ 40 %</a:t>
            </a:r>
            <a:endParaRPr lang="de-DE" sz="2000"/>
          </a:p>
        </p:txBody>
      </p:sp>
      <p:sp>
        <p:nvSpPr>
          <p:cNvPr id="34" name="Rechteck 33">
            <a:extLst>
              <a:ext uri="{FF2B5EF4-FFF2-40B4-BE49-F238E27FC236}">
                <a16:creationId xmlns:a16="http://schemas.microsoft.com/office/drawing/2014/main" id="{1BCCF851-1C21-C8E9-5F92-B62BDC78FF0B}"/>
              </a:ext>
            </a:extLst>
          </p:cNvPr>
          <p:cNvSpPr/>
          <p:nvPr/>
        </p:nvSpPr>
        <p:spPr>
          <a:xfrm>
            <a:off x="6052849" y="3429842"/>
            <a:ext cx="216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a:solidFill>
                  <a:schemeClr val="bg1"/>
                </a:solidFill>
                <a:latin typeface="Calibri"/>
                <a:cs typeface="Calibri"/>
              </a:rPr>
              <a:t>bis 40.000 €</a:t>
            </a:r>
            <a:endParaRPr lang="de-DE" sz="2000">
              <a:solidFill>
                <a:schemeClr val="bg1"/>
              </a:solidFill>
            </a:endParaRPr>
          </a:p>
        </p:txBody>
      </p:sp>
      <p:sp>
        <p:nvSpPr>
          <p:cNvPr id="41" name="Textfeld 40">
            <a:extLst>
              <a:ext uri="{FF2B5EF4-FFF2-40B4-BE49-F238E27FC236}">
                <a16:creationId xmlns:a16="http://schemas.microsoft.com/office/drawing/2014/main" id="{739FEA85-D455-67D5-4DB8-3B428B7015D4}"/>
              </a:ext>
            </a:extLst>
          </p:cNvPr>
          <p:cNvSpPr txBox="1"/>
          <p:nvPr/>
        </p:nvSpPr>
        <p:spPr>
          <a:xfrm>
            <a:off x="8750027" y="3411990"/>
            <a:ext cx="1004009" cy="400110"/>
          </a:xfrm>
          <a:prstGeom prst="rect">
            <a:avLst/>
          </a:prstGeom>
          <a:noFill/>
        </p:spPr>
        <p:txBody>
          <a:bodyPr wrap="square">
            <a:spAutoFit/>
          </a:bodyPr>
          <a:lstStyle/>
          <a:p>
            <a:r>
              <a:rPr lang="de-DE" sz="2000" b="1">
                <a:solidFill>
                  <a:srgbClr val="006373"/>
                </a:solidFill>
                <a:latin typeface="Calibri"/>
                <a:cs typeface="Calibri"/>
              </a:rPr>
              <a:t>+ 30 %</a:t>
            </a:r>
            <a:endParaRPr lang="de-DE" sz="2000"/>
          </a:p>
        </p:txBody>
      </p:sp>
      <p:sp>
        <p:nvSpPr>
          <p:cNvPr id="36" name="Rechteck 35">
            <a:extLst>
              <a:ext uri="{FF2B5EF4-FFF2-40B4-BE49-F238E27FC236}">
                <a16:creationId xmlns:a16="http://schemas.microsoft.com/office/drawing/2014/main" id="{12A70B19-85FB-5986-81D3-E1C7A84771F8}"/>
              </a:ext>
            </a:extLst>
          </p:cNvPr>
          <p:cNvSpPr/>
          <p:nvPr/>
        </p:nvSpPr>
        <p:spPr>
          <a:xfrm>
            <a:off x="6052848" y="3939690"/>
            <a:ext cx="270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000" b="1">
                <a:solidFill>
                  <a:schemeClr val="bg1"/>
                </a:solidFill>
                <a:latin typeface="Calibri"/>
                <a:cs typeface="Calibri"/>
              </a:rPr>
              <a:t>bis 50.000 €</a:t>
            </a:r>
            <a:endParaRPr lang="de-DE" sz="2000">
              <a:solidFill>
                <a:schemeClr val="bg1"/>
              </a:solidFill>
            </a:endParaRPr>
          </a:p>
        </p:txBody>
      </p:sp>
      <p:sp>
        <p:nvSpPr>
          <p:cNvPr id="43" name="Textfeld 42">
            <a:extLst>
              <a:ext uri="{FF2B5EF4-FFF2-40B4-BE49-F238E27FC236}">
                <a16:creationId xmlns:a16="http://schemas.microsoft.com/office/drawing/2014/main" id="{D49C2434-1A4D-BEC0-AC23-CE980BF30822}"/>
              </a:ext>
            </a:extLst>
          </p:cNvPr>
          <p:cNvSpPr txBox="1"/>
          <p:nvPr/>
        </p:nvSpPr>
        <p:spPr>
          <a:xfrm>
            <a:off x="8750027" y="3912313"/>
            <a:ext cx="1004009" cy="400110"/>
          </a:xfrm>
          <a:prstGeom prst="rect">
            <a:avLst/>
          </a:prstGeom>
          <a:noFill/>
        </p:spPr>
        <p:txBody>
          <a:bodyPr wrap="square">
            <a:spAutoFit/>
          </a:bodyPr>
          <a:lstStyle/>
          <a:p>
            <a:r>
              <a:rPr lang="de-DE" sz="2000" b="1">
                <a:solidFill>
                  <a:srgbClr val="006373"/>
                </a:solidFill>
                <a:latin typeface="Calibri"/>
                <a:cs typeface="Calibri"/>
              </a:rPr>
              <a:t>+ 10 %</a:t>
            </a:r>
            <a:endParaRPr lang="de-DE" sz="2000"/>
          </a:p>
        </p:txBody>
      </p:sp>
      <p:sp>
        <p:nvSpPr>
          <p:cNvPr id="49" name="Textfeld 48">
            <a:extLst>
              <a:ext uri="{FF2B5EF4-FFF2-40B4-BE49-F238E27FC236}">
                <a16:creationId xmlns:a16="http://schemas.microsoft.com/office/drawing/2014/main" id="{3ECAE653-AB67-B0B3-E92B-BD0FE50657D3}"/>
              </a:ext>
            </a:extLst>
          </p:cNvPr>
          <p:cNvSpPr txBox="1"/>
          <p:nvPr/>
        </p:nvSpPr>
        <p:spPr>
          <a:xfrm>
            <a:off x="8504926" y="4513030"/>
            <a:ext cx="1998600" cy="400110"/>
          </a:xfrm>
          <a:prstGeom prst="rect">
            <a:avLst/>
          </a:prstGeom>
          <a:noFill/>
        </p:spPr>
        <p:txBody>
          <a:bodyPr wrap="square">
            <a:spAutoFit/>
          </a:bodyPr>
          <a:lstStyle/>
          <a:p>
            <a:r>
              <a:rPr lang="de-DE" sz="2000" b="1">
                <a:solidFill>
                  <a:srgbClr val="006373"/>
                </a:solidFill>
                <a:latin typeface="Calibri"/>
                <a:cs typeface="Calibri"/>
              </a:rPr>
              <a:t>Kind: - 10.000 €</a:t>
            </a:r>
            <a:endParaRPr lang="de-DE" sz="2000"/>
          </a:p>
        </p:txBody>
      </p:sp>
      <p:sp>
        <p:nvSpPr>
          <p:cNvPr id="19" name="Rechteck 18">
            <a:extLst>
              <a:ext uri="{FF2B5EF4-FFF2-40B4-BE49-F238E27FC236}">
                <a16:creationId xmlns:a16="http://schemas.microsoft.com/office/drawing/2014/main" id="{3B3C61CD-93F2-AB1C-C886-BF0D793ED814}"/>
              </a:ext>
            </a:extLst>
          </p:cNvPr>
          <p:cNvSpPr/>
          <p:nvPr/>
        </p:nvSpPr>
        <p:spPr>
          <a:xfrm>
            <a:off x="9782268" y="3020666"/>
            <a:ext cx="1825409" cy="1209226"/>
          </a:xfrm>
          <a:prstGeom prst="rect">
            <a:avLst/>
          </a:prstGeom>
          <a:solidFill>
            <a:schemeClr val="bg1"/>
          </a:solidFill>
          <a:ln w="38100">
            <a:solidFill>
              <a:srgbClr val="95C5D9"/>
            </a:solidFill>
          </a:ln>
        </p:spPr>
        <p:style>
          <a:lnRef idx="2">
            <a:schemeClr val="accent1">
              <a:shade val="50000"/>
            </a:schemeClr>
          </a:lnRef>
          <a:fillRef idx="1">
            <a:schemeClr val="accent1"/>
          </a:fillRef>
          <a:effectRef idx="0">
            <a:schemeClr val="accent1"/>
          </a:effectRef>
          <a:fontRef idx="minor">
            <a:schemeClr val="lt1"/>
          </a:fontRef>
        </p:style>
        <p:txBody>
          <a:bodyPr lIns="90000" tIns="36000" bIns="36000" rtlCol="0" anchor="ctr"/>
          <a:lstStyle/>
          <a:p>
            <a:pPr algn="ctr">
              <a:lnSpc>
                <a:spcPct val="90000"/>
              </a:lnSpc>
              <a:spcBef>
                <a:spcPts val="600"/>
              </a:spcBef>
              <a:buClr>
                <a:srgbClr val="E9692E"/>
              </a:buClr>
              <a:buSzPct val="90000"/>
            </a:pPr>
            <a:r>
              <a:rPr lang="de-DE" sz="1600">
                <a:solidFill>
                  <a:schemeClr val="tx1"/>
                </a:solidFill>
                <a:latin typeface="Calibri" panose="020F0502020204030204" pitchFamily="34" charset="0"/>
                <a:ea typeface="Roboto Light" pitchFamily="2" charset="0"/>
                <a:cs typeface="Calibri" panose="020F0502020204030204" pitchFamily="34" charset="0"/>
              </a:rPr>
              <a:t>Maßgeblich ist Einkommenssteuer-erklärung vom vorvorletzten und vorletzten Jahr </a:t>
            </a:r>
          </a:p>
        </p:txBody>
      </p:sp>
      <p:sp>
        <p:nvSpPr>
          <p:cNvPr id="39" name="Inhaltsplatzhalter 2">
            <a:extLst>
              <a:ext uri="{FF2B5EF4-FFF2-40B4-BE49-F238E27FC236}">
                <a16:creationId xmlns:a16="http://schemas.microsoft.com/office/drawing/2014/main" id="{7224B5A5-E95F-ABB6-0E89-966B584016E2}"/>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Als Nachweis gilt der Grundbuchauszug und eine Meldebescheinigung (Haupt- oder alleiniger Wohnsitz). In Gebäuden mit mehr als einer Wohneinheit wird der Bonus nur </a:t>
            </a:r>
            <a:br>
              <a:rPr lang="de-DE" sz="1100">
                <a:latin typeface="Calibri"/>
                <a:cs typeface="Calibri"/>
              </a:rPr>
            </a:br>
            <a:r>
              <a:rPr lang="de-DE" sz="1100">
                <a:latin typeface="Calibri"/>
                <a:cs typeface="Calibri"/>
              </a:rPr>
              <a:t>anteilig gewährt.   ** Das zu versteuernde Haushaltsjahreseinkommen wird anhand der Einkommensteuerbescheide des Finanzamtes nachgewiesen. Dazu wird der Durchschnitt aller zum Zeitpunkt der Antragstellung im Haushalt gemeldeten Eigentümer (Haupt- oder alleiniger Wohnsitz, inkl. deren Ehe- und Lebenspartnerinnen und -partner sowie Partnerinnen und Partner aus eheähnlicher Gemeinschaft) des zweiten und dritten Jahres vor Antragstellung ermittelt.   Quelle: BEG-EM, Stand 17.08.2026</a:t>
            </a:r>
          </a:p>
        </p:txBody>
      </p:sp>
      <p:cxnSp>
        <p:nvCxnSpPr>
          <p:cNvPr id="13" name="Gerader Verbinder 6">
            <a:extLst>
              <a:ext uri="{FF2B5EF4-FFF2-40B4-BE49-F238E27FC236}">
                <a16:creationId xmlns:a16="http://schemas.microsoft.com/office/drawing/2014/main" id="{D007002B-8A1F-58EC-C663-5C66077732E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72869B19-7275-4133-A263-0A8ABC71B4FC}"/>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5" name="Rechteck 44">
            <a:extLst>
              <a:ext uri="{FF2B5EF4-FFF2-40B4-BE49-F238E27FC236}">
                <a16:creationId xmlns:a16="http://schemas.microsoft.com/office/drawing/2014/main" id="{94CA5A3B-DE47-2F87-0B25-1B0DEE5B3BB6}"/>
              </a:ext>
              <a:ext uri="{C183D7F6-B498-43B3-948B-1728B52AA6E4}">
                <adec:decorative xmlns:adec="http://schemas.microsoft.com/office/drawing/2017/decorative" val="1"/>
              </a:ext>
            </a:extLst>
          </p:cNvPr>
          <p:cNvSpPr/>
          <p:nvPr/>
        </p:nvSpPr>
        <p:spPr>
          <a:xfrm>
            <a:off x="6052848" y="4539209"/>
            <a:ext cx="1824535"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1600">
              <a:solidFill>
                <a:schemeClr val="bg1"/>
              </a:solidFill>
            </a:endParaRPr>
          </a:p>
        </p:txBody>
      </p:sp>
      <p:sp>
        <p:nvSpPr>
          <p:cNvPr id="51" name="Rechteck 50">
            <a:extLst>
              <a:ext uri="{FF2B5EF4-FFF2-40B4-BE49-F238E27FC236}">
                <a16:creationId xmlns:a16="http://schemas.microsoft.com/office/drawing/2014/main" id="{E2E56417-D05E-8337-2F41-0C840E7493A7}"/>
              </a:ext>
              <a:ext uri="{C183D7F6-B498-43B3-948B-1728B52AA6E4}">
                <adec:decorative xmlns:adec="http://schemas.microsoft.com/office/drawing/2017/decorative" val="1"/>
              </a:ext>
            </a:extLst>
          </p:cNvPr>
          <p:cNvSpPr/>
          <p:nvPr/>
        </p:nvSpPr>
        <p:spPr>
          <a:xfrm>
            <a:off x="7883544" y="4539209"/>
            <a:ext cx="540000" cy="360000"/>
          </a:xfrm>
          <a:prstGeom prst="rect">
            <a:avLst/>
          </a:prstGeom>
          <a:solidFill>
            <a:srgbClr val="006373">
              <a:alpha val="5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1600">
              <a:solidFill>
                <a:schemeClr val="bg1"/>
              </a:solidFill>
            </a:endParaRPr>
          </a:p>
        </p:txBody>
      </p:sp>
      <p:sp>
        <p:nvSpPr>
          <p:cNvPr id="53" name="Pfeil: nach rechts 52">
            <a:extLst>
              <a:ext uri="{FF2B5EF4-FFF2-40B4-BE49-F238E27FC236}">
                <a16:creationId xmlns:a16="http://schemas.microsoft.com/office/drawing/2014/main" id="{67917238-5828-544F-C664-673289047FC5}"/>
              </a:ext>
              <a:ext uri="{C183D7F6-B498-43B3-948B-1728B52AA6E4}">
                <adec:decorative xmlns:adec="http://schemas.microsoft.com/office/drawing/2017/decorative" val="1"/>
              </a:ext>
            </a:extLst>
          </p:cNvPr>
          <p:cNvSpPr/>
          <p:nvPr/>
        </p:nvSpPr>
        <p:spPr>
          <a:xfrm rot="10800000">
            <a:off x="7939309" y="4627001"/>
            <a:ext cx="432000" cy="180000"/>
          </a:xfrm>
          <a:prstGeom prst="rightArrow">
            <a:avLst>
              <a:gd name="adj1" fmla="val 42173"/>
              <a:gd name="adj2" fmla="val 50000"/>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ußzeilenplatzhalter 4">
            <a:extLst>
              <a:ext uri="{FF2B5EF4-FFF2-40B4-BE49-F238E27FC236}">
                <a16:creationId xmlns:a16="http://schemas.microsoft.com/office/drawing/2014/main" id="{AE5AE20D-8BED-B44E-985C-03852E5DE55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4EF33CAE-A797-4852-02F2-B1C80E8051B7}"/>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13</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3725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A8E2E-C255-21FC-3B3F-E78DEF1449D6}"/>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DEEC274-20D3-4706-1786-7E6CF1FD51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5C720292-ECF9-AD5B-B42D-D490788993C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Wärmepumpen</a:t>
            </a: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38" name="Gruppieren 37" descr="Ab Q1 2027">
            <a:extLst>
              <a:ext uri="{FF2B5EF4-FFF2-40B4-BE49-F238E27FC236}">
                <a16:creationId xmlns:a16="http://schemas.microsoft.com/office/drawing/2014/main" id="{2308CAD5-9EC9-6F12-728C-5F864D6083ED}"/>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40" name="Rechteck: abgerundete Ecken 39">
              <a:extLst>
                <a:ext uri="{FF2B5EF4-FFF2-40B4-BE49-F238E27FC236}">
                  <a16:creationId xmlns:a16="http://schemas.microsoft.com/office/drawing/2014/main" id="{F336E007-DCCD-1F1D-1447-B6377E9B3AD4}"/>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41" name="Rechteck: abgerundete Ecken 40">
              <a:extLst>
                <a:ext uri="{FF2B5EF4-FFF2-40B4-BE49-F238E27FC236}">
                  <a16:creationId xmlns:a16="http://schemas.microsoft.com/office/drawing/2014/main" id="{58CD4EE0-3876-1D05-135D-6F5D69FD9728}"/>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43" name="Rechteck 42">
              <a:extLst>
                <a:ext uri="{FF2B5EF4-FFF2-40B4-BE49-F238E27FC236}">
                  <a16:creationId xmlns:a16="http://schemas.microsoft.com/office/drawing/2014/main" id="{CFC97EFE-8A11-914C-5768-C57CE4FECF11}"/>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44" name="Ellipse 43">
              <a:extLst>
                <a:ext uri="{FF2B5EF4-FFF2-40B4-BE49-F238E27FC236}">
                  <a16:creationId xmlns:a16="http://schemas.microsoft.com/office/drawing/2014/main" id="{B884D84A-8E79-E88A-16F8-C1705C01A054}"/>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53" name="Gerader Verbinder 52">
              <a:extLst>
                <a:ext uri="{FF2B5EF4-FFF2-40B4-BE49-F238E27FC236}">
                  <a16:creationId xmlns:a16="http://schemas.microsoft.com/office/drawing/2014/main" id="{2417B89C-0C16-E6ED-6F82-83B31BC420F7}"/>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55" name="Ellipse 54">
              <a:extLst>
                <a:ext uri="{FF2B5EF4-FFF2-40B4-BE49-F238E27FC236}">
                  <a16:creationId xmlns:a16="http://schemas.microsoft.com/office/drawing/2014/main" id="{76D03EEC-D775-A7AE-F087-828360E9F352}"/>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57" name="Gerader Verbinder 56">
              <a:extLst>
                <a:ext uri="{FF2B5EF4-FFF2-40B4-BE49-F238E27FC236}">
                  <a16:creationId xmlns:a16="http://schemas.microsoft.com/office/drawing/2014/main" id="{B3EA1945-516D-EA21-A939-CB4D4B78963F}"/>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59" name="Textfeld 76">
              <a:extLst>
                <a:ext uri="{FF2B5EF4-FFF2-40B4-BE49-F238E27FC236}">
                  <a16:creationId xmlns:a16="http://schemas.microsoft.com/office/drawing/2014/main" id="{DF8349DD-30CA-6E98-342E-C7ECF0A4FA56}"/>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Ab </a:t>
              </a:r>
              <a:br>
                <a:rPr lang="de-DE" sz="1400" b="1">
                  <a:latin typeface="Calibri" panose="020F0502020204030204" pitchFamily="34" charset="0"/>
                  <a:cs typeface="Calibri" panose="020F0502020204030204" pitchFamily="34" charset="0"/>
                </a:rPr>
              </a:br>
              <a:r>
                <a:rPr lang="de-DE" sz="1400" b="1">
                  <a:latin typeface="Calibri" panose="020F0502020204030204" pitchFamily="34" charset="0"/>
                  <a:cs typeface="Calibri" panose="020F0502020204030204" pitchFamily="34" charset="0"/>
                </a:rPr>
                <a:t>Q1 2027*</a:t>
              </a:r>
            </a:p>
          </p:txBody>
        </p:sp>
      </p:grpSp>
      <p:grpSp>
        <p:nvGrpSpPr>
          <p:cNvPr id="15" name="Gruppieren 14" descr="Die Grafik fasst die Förderung für den Heizungstausch mit einer Wärmepumpe gemäß Bundesförderung für effiziente Gebäude ab Q1 2027 zusammen und zeigt, dass es neben der Grundförderung von 15 Prozent unter bestimmten Bedingungen weitere Förder-Boni gibt: 15 Prozent Wertschöpfungsbonus für eine Wärmepumpe aus der EU, max. 16 Prozent Klimageschwindigkeitsbonus und max. 40 Prozent Einkommensbonus">
            <a:extLst>
              <a:ext uri="{FF2B5EF4-FFF2-40B4-BE49-F238E27FC236}">
                <a16:creationId xmlns:a16="http://schemas.microsoft.com/office/drawing/2014/main" id="{8604B797-501E-6368-3AF3-17BB79D9134E}"/>
              </a:ext>
            </a:extLst>
          </p:cNvPr>
          <p:cNvGrpSpPr/>
          <p:nvPr/>
        </p:nvGrpSpPr>
        <p:grpSpPr>
          <a:xfrm>
            <a:off x="957850" y="1981443"/>
            <a:ext cx="11026553" cy="3369896"/>
            <a:chOff x="957850" y="1981443"/>
            <a:chExt cx="11026553" cy="3369896"/>
          </a:xfrm>
        </p:grpSpPr>
        <p:sp>
          <p:nvSpPr>
            <p:cNvPr id="19" name="Textfeld 18">
              <a:extLst>
                <a:ext uri="{FF2B5EF4-FFF2-40B4-BE49-F238E27FC236}">
                  <a16:creationId xmlns:a16="http://schemas.microsoft.com/office/drawing/2014/main" id="{88680AE8-225F-1B7B-469C-29A544DEDC18}"/>
                </a:ext>
              </a:extLst>
            </p:cNvPr>
            <p:cNvSpPr txBox="1"/>
            <p:nvPr/>
          </p:nvSpPr>
          <p:spPr>
            <a:xfrm>
              <a:off x="9501663" y="2571195"/>
              <a:ext cx="2482740" cy="584775"/>
            </a:xfrm>
            <a:prstGeom prst="rect">
              <a:avLst/>
            </a:prstGeom>
            <a:noFill/>
          </p:spPr>
          <p:txBody>
            <a:bodyPr wrap="square" rtlCol="0">
              <a:spAutoFit/>
            </a:bodyPr>
            <a:lstStyle/>
            <a:p>
              <a:r>
                <a:rPr lang="de-DE" sz="1600" b="1">
                  <a:latin typeface="Calibri" panose="020F0502020204030204" pitchFamily="34" charset="0"/>
                  <a:cs typeface="Calibri" panose="020F0502020204030204" pitchFamily="34" charset="0"/>
                </a:rPr>
                <a:t>Für selbstgenutzte </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Wohneinheiten </a:t>
              </a:r>
              <a:endParaRPr lang="de-DE" sz="1600">
                <a:latin typeface="Calibri" panose="020F0502020204030204" pitchFamily="34" charset="0"/>
                <a:cs typeface="Calibri" panose="020F0502020204030204" pitchFamily="34" charset="0"/>
              </a:endParaRPr>
            </a:p>
          </p:txBody>
        </p:sp>
        <p:sp>
          <p:nvSpPr>
            <p:cNvPr id="24" name="Textfeld 23">
              <a:extLst>
                <a:ext uri="{FF2B5EF4-FFF2-40B4-BE49-F238E27FC236}">
                  <a16:creationId xmlns:a16="http://schemas.microsoft.com/office/drawing/2014/main" id="{F486127F-5895-AEBA-4600-B5985F725501}"/>
                </a:ext>
              </a:extLst>
            </p:cNvPr>
            <p:cNvSpPr txBox="1"/>
            <p:nvPr/>
          </p:nvSpPr>
          <p:spPr>
            <a:xfrm>
              <a:off x="3915000" y="4157400"/>
              <a:ext cx="3600000" cy="540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Wertschöpfungsbonus </a:t>
              </a:r>
              <a:br>
                <a:rPr lang="de-DE" b="1">
                  <a:latin typeface="Calibri" panose="020F0502020204030204" pitchFamily="34" charset="0"/>
                  <a:ea typeface="Calibri" panose="020F0502020204030204" pitchFamily="34" charset="0"/>
                  <a:cs typeface="Calibri" panose="020F0502020204030204" pitchFamily="34" charset="0"/>
                </a:rPr>
              </a:br>
              <a:r>
                <a:rPr lang="de-DE" b="1">
                  <a:latin typeface="Calibri" panose="020F0502020204030204" pitchFamily="34" charset="0"/>
                  <a:ea typeface="Calibri" panose="020F0502020204030204" pitchFamily="34" charset="0"/>
                  <a:cs typeface="Calibri" panose="020F0502020204030204" pitchFamily="34" charset="0"/>
                </a:rPr>
                <a:t>für Wärmepumpe****</a:t>
              </a:r>
            </a:p>
          </p:txBody>
        </p:sp>
        <p:sp>
          <p:nvSpPr>
            <p:cNvPr id="26" name="Textfeld 25">
              <a:extLst>
                <a:ext uri="{FF2B5EF4-FFF2-40B4-BE49-F238E27FC236}">
                  <a16:creationId xmlns:a16="http://schemas.microsoft.com/office/drawing/2014/main" id="{1CC1C5DC-33A1-4197-0083-404C00DFD1F9}"/>
                </a:ext>
              </a:extLst>
            </p:cNvPr>
            <p:cNvSpPr txBox="1"/>
            <p:nvPr/>
          </p:nvSpPr>
          <p:spPr>
            <a:xfrm>
              <a:off x="3915000" y="3496533"/>
              <a:ext cx="3600000" cy="576000"/>
            </a:xfrm>
            <a:prstGeom prst="rect">
              <a:avLst/>
            </a:prstGeom>
            <a:noFill/>
            <a:ln w="38100">
              <a:solidFill>
                <a:srgbClr val="7B7B7B"/>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Klimageschwindigkeitsbonus</a:t>
              </a:r>
            </a:p>
          </p:txBody>
        </p:sp>
        <p:pic>
          <p:nvPicPr>
            <p:cNvPr id="28" name="Grafik 27" descr="Messgerät mit einfarbiger Füllung">
              <a:extLst>
                <a:ext uri="{FF2B5EF4-FFF2-40B4-BE49-F238E27FC236}">
                  <a16:creationId xmlns:a16="http://schemas.microsoft.com/office/drawing/2014/main" id="{D95CA188-EC16-DBC8-6CBC-2DD110D54AB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01276" y="3512646"/>
              <a:ext cx="540000" cy="540000"/>
            </a:xfrm>
            <a:prstGeom prst="rect">
              <a:avLst/>
            </a:prstGeom>
          </p:spPr>
        </p:pic>
        <p:pic>
          <p:nvPicPr>
            <p:cNvPr id="32" name="Grafik 31" descr="Münzen Silhouette">
              <a:extLst>
                <a:ext uri="{FF2B5EF4-FFF2-40B4-BE49-F238E27FC236}">
                  <a16:creationId xmlns:a16="http://schemas.microsoft.com/office/drawing/2014/main" id="{D7C51E59-C9D3-FF98-30AB-1F80532963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01276" y="2408040"/>
              <a:ext cx="576000" cy="576000"/>
            </a:xfrm>
            <a:prstGeom prst="rect">
              <a:avLst/>
            </a:prstGeom>
          </p:spPr>
        </p:pic>
        <p:pic>
          <p:nvPicPr>
            <p:cNvPr id="36" name="Grafik 35" descr="Start mit einfarbiger Füllung">
              <a:extLst>
                <a:ext uri="{FF2B5EF4-FFF2-40B4-BE49-F238E27FC236}">
                  <a16:creationId xmlns:a16="http://schemas.microsoft.com/office/drawing/2014/main" id="{B136FC95-2AAB-9DA4-4894-A28ECF7DBD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01276" y="4775339"/>
              <a:ext cx="576000" cy="576000"/>
            </a:xfrm>
            <a:prstGeom prst="rect">
              <a:avLst/>
            </a:prstGeom>
          </p:spPr>
        </p:pic>
        <p:sp>
          <p:nvSpPr>
            <p:cNvPr id="42" name="Textfeld 41">
              <a:extLst>
                <a:ext uri="{FF2B5EF4-FFF2-40B4-BE49-F238E27FC236}">
                  <a16:creationId xmlns:a16="http://schemas.microsoft.com/office/drawing/2014/main" id="{3C0C127D-AC80-BCE7-FBEA-B6D0491C60F5}"/>
                </a:ext>
              </a:extLst>
            </p:cNvPr>
            <p:cNvSpPr txBox="1"/>
            <p:nvPr/>
          </p:nvSpPr>
          <p:spPr>
            <a:xfrm>
              <a:off x="3915000" y="1981443"/>
              <a:ext cx="3600000" cy="1440000"/>
            </a:xfrm>
            <a:prstGeom prst="rect">
              <a:avLst/>
            </a:prstGeom>
            <a:noFill/>
            <a:ln w="38100">
              <a:solidFill>
                <a:srgbClr val="95C5D9"/>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Einkommensbonus</a:t>
              </a:r>
            </a:p>
          </p:txBody>
        </p:sp>
        <p:sp>
          <p:nvSpPr>
            <p:cNvPr id="54" name="Textfeld 53">
              <a:extLst>
                <a:ext uri="{FF2B5EF4-FFF2-40B4-BE49-F238E27FC236}">
                  <a16:creationId xmlns:a16="http://schemas.microsoft.com/office/drawing/2014/main" id="{B7D4F1AF-6F88-04F2-1C5F-991EF463F199}"/>
                </a:ext>
              </a:extLst>
            </p:cNvPr>
            <p:cNvSpPr txBox="1"/>
            <p:nvPr/>
          </p:nvSpPr>
          <p:spPr>
            <a:xfrm>
              <a:off x="7514998" y="3590062"/>
              <a:ext cx="1864955" cy="430887"/>
            </a:xfrm>
            <a:prstGeom prst="rect">
              <a:avLst/>
            </a:prstGeom>
            <a:noFill/>
          </p:spPr>
          <p:txBody>
            <a:bodyPr wrap="square" rtlCol="0">
              <a:spAutoFit/>
            </a:bodyPr>
            <a:lstStyle/>
            <a:p>
              <a:r>
                <a:rPr lang="de-DE" sz="1400" b="1">
                  <a:latin typeface="Calibri" panose="020F0502020204030204" pitchFamily="34" charset="0"/>
                  <a:cs typeface="Calibri" panose="020F0502020204030204" pitchFamily="34" charset="0"/>
                </a:rPr>
                <a:t>16% </a:t>
              </a:r>
              <a:r>
                <a:rPr lang="de-DE" sz="1400" b="1">
                  <a:latin typeface="Calibri" panose="020F0502020204030204" pitchFamily="34" charset="0"/>
                  <a:cs typeface="Calibri" panose="020F0502020204030204" pitchFamily="34" charset="0"/>
                  <a:sym typeface="Wingdings" panose="05000000000000000000" pitchFamily="2" charset="2"/>
                </a:rPr>
                <a:t> </a:t>
              </a:r>
              <a:r>
                <a:rPr lang="de-DE" sz="2200" b="1">
                  <a:latin typeface="Calibri" panose="020F0502020204030204" pitchFamily="34" charset="0"/>
                  <a:cs typeface="Calibri" panose="020F0502020204030204" pitchFamily="34" charset="0"/>
                  <a:sym typeface="Wingdings" panose="05000000000000000000" pitchFamily="2" charset="2"/>
                </a:rPr>
                <a:t>12</a:t>
              </a:r>
              <a:r>
                <a:rPr lang="de-DE" sz="2200" b="1">
                  <a:latin typeface="Calibri" panose="020F0502020204030204" pitchFamily="34" charset="0"/>
                  <a:cs typeface="Calibri" panose="020F0502020204030204" pitchFamily="34" charset="0"/>
                </a:rPr>
                <a:t>%***</a:t>
              </a:r>
            </a:p>
          </p:txBody>
        </p:sp>
        <p:sp>
          <p:nvSpPr>
            <p:cNvPr id="58" name="Textfeld 57">
              <a:extLst>
                <a:ext uri="{FF2B5EF4-FFF2-40B4-BE49-F238E27FC236}">
                  <a16:creationId xmlns:a16="http://schemas.microsoft.com/office/drawing/2014/main" id="{1C0918B4-5776-64DE-4577-107FAADF6C61}"/>
                </a:ext>
              </a:extLst>
            </p:cNvPr>
            <p:cNvSpPr txBox="1"/>
            <p:nvPr/>
          </p:nvSpPr>
          <p:spPr>
            <a:xfrm>
              <a:off x="7537861" y="4839082"/>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15%</a:t>
              </a:r>
            </a:p>
          </p:txBody>
        </p:sp>
        <p:sp>
          <p:nvSpPr>
            <p:cNvPr id="17" name="Textfeld 16">
              <a:extLst>
                <a:ext uri="{FF2B5EF4-FFF2-40B4-BE49-F238E27FC236}">
                  <a16:creationId xmlns:a16="http://schemas.microsoft.com/office/drawing/2014/main" id="{7EB49958-BF1A-DF1B-8132-A2C42BB1FE2B}"/>
                </a:ext>
              </a:extLst>
            </p:cNvPr>
            <p:cNvSpPr txBox="1"/>
            <p:nvPr/>
          </p:nvSpPr>
          <p:spPr>
            <a:xfrm>
              <a:off x="3915000" y="4784918"/>
              <a:ext cx="3600000" cy="540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Grundförderung für Wärmepumpe****</a:t>
              </a:r>
            </a:p>
          </p:txBody>
        </p:sp>
        <p:grpSp>
          <p:nvGrpSpPr>
            <p:cNvPr id="23" name="Gruppieren 22">
              <a:extLst>
                <a:ext uri="{FF2B5EF4-FFF2-40B4-BE49-F238E27FC236}">
                  <a16:creationId xmlns:a16="http://schemas.microsoft.com/office/drawing/2014/main" id="{277D9B58-E765-E3DB-209C-5D6BE7C75B6E}"/>
                </a:ext>
              </a:extLst>
            </p:cNvPr>
            <p:cNvGrpSpPr/>
            <p:nvPr/>
          </p:nvGrpSpPr>
          <p:grpSpPr>
            <a:xfrm>
              <a:off x="3142814" y="4117891"/>
              <a:ext cx="720091" cy="679580"/>
              <a:chOff x="744876" y="2152210"/>
              <a:chExt cx="720091" cy="679580"/>
            </a:xfrm>
          </p:grpSpPr>
          <p:sp>
            <p:nvSpPr>
              <p:cNvPr id="25" name="Rechteck 24">
                <a:extLst>
                  <a:ext uri="{FF2B5EF4-FFF2-40B4-BE49-F238E27FC236}">
                    <a16:creationId xmlns:a16="http://schemas.microsoft.com/office/drawing/2014/main" id="{9D5DD981-2CD1-A8F3-22B9-E152C6C336AB}"/>
                  </a:ext>
                </a:extLst>
              </p:cNvPr>
              <p:cNvSpPr/>
              <p:nvPr/>
            </p:nvSpPr>
            <p:spPr>
              <a:xfrm>
                <a:off x="744876" y="2152210"/>
                <a:ext cx="720091" cy="6795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lnSpc>
                    <a:spcPct val="80000"/>
                  </a:lnSpc>
                </a:pPr>
                <a:r>
                  <a:rPr lang="de-DE" sz="1100" b="1" err="1">
                    <a:solidFill>
                      <a:srgbClr val="006373"/>
                    </a:solidFill>
                    <a:latin typeface="Calibri" panose="020F0502020204030204" pitchFamily="34" charset="0"/>
                    <a:cs typeface="Calibri" panose="020F0502020204030204" pitchFamily="34" charset="0"/>
                  </a:rPr>
                  <a:t>made</a:t>
                </a:r>
                <a:r>
                  <a:rPr lang="de-DE" sz="1100" b="1">
                    <a:solidFill>
                      <a:srgbClr val="006373"/>
                    </a:solidFill>
                    <a:latin typeface="Calibri" panose="020F0502020204030204" pitchFamily="34" charset="0"/>
                    <a:cs typeface="Calibri" panose="020F0502020204030204" pitchFamily="34" charset="0"/>
                  </a:rPr>
                  <a:t> in </a:t>
                </a:r>
                <a:r>
                  <a:rPr lang="de-DE" sz="3200" b="1">
                    <a:solidFill>
                      <a:srgbClr val="006373"/>
                    </a:solidFill>
                    <a:latin typeface="Calibri" panose="020F0502020204030204" pitchFamily="34" charset="0"/>
                    <a:cs typeface="Calibri" panose="020F0502020204030204" pitchFamily="34" charset="0"/>
                  </a:rPr>
                  <a:t>EU</a:t>
                </a:r>
                <a:endParaRPr lang="de-DE" sz="3600" b="1">
                  <a:solidFill>
                    <a:srgbClr val="006373"/>
                  </a:solidFill>
                  <a:latin typeface="Calibri" panose="020F0502020204030204" pitchFamily="34" charset="0"/>
                  <a:cs typeface="Calibri" panose="020F0502020204030204" pitchFamily="34" charset="0"/>
                </a:endParaRPr>
              </a:p>
            </p:txBody>
          </p:sp>
          <p:sp>
            <p:nvSpPr>
              <p:cNvPr id="27" name="Rechteck 26">
                <a:extLst>
                  <a:ext uri="{FF2B5EF4-FFF2-40B4-BE49-F238E27FC236}">
                    <a16:creationId xmlns:a16="http://schemas.microsoft.com/office/drawing/2014/main" id="{16DABBEE-1242-6756-AAA8-B5C4651BDD59}"/>
                  </a:ext>
                </a:extLst>
              </p:cNvPr>
              <p:cNvSpPr/>
              <p:nvPr/>
            </p:nvSpPr>
            <p:spPr>
              <a:xfrm>
                <a:off x="807365" y="2191953"/>
                <a:ext cx="606835" cy="540000"/>
              </a:xfrm>
              <a:prstGeom prst="rect">
                <a:avLst/>
              </a:prstGeom>
              <a:noFill/>
              <a:ln w="38100">
                <a:solidFill>
                  <a:srgbClr val="00637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Textfeld 30">
              <a:extLst>
                <a:ext uri="{FF2B5EF4-FFF2-40B4-BE49-F238E27FC236}">
                  <a16:creationId xmlns:a16="http://schemas.microsoft.com/office/drawing/2014/main" id="{C43BF40E-253B-6634-2B24-A85A8D4E793D}"/>
                </a:ext>
              </a:extLst>
            </p:cNvPr>
            <p:cNvSpPr txBox="1"/>
            <p:nvPr/>
          </p:nvSpPr>
          <p:spPr>
            <a:xfrm>
              <a:off x="7537861" y="4192173"/>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15%</a:t>
              </a:r>
            </a:p>
          </p:txBody>
        </p:sp>
        <p:sp>
          <p:nvSpPr>
            <p:cNvPr id="34" name="Geschweifte Klammer rechts 33">
              <a:extLst>
                <a:ext uri="{FF2B5EF4-FFF2-40B4-BE49-F238E27FC236}">
                  <a16:creationId xmlns:a16="http://schemas.microsoft.com/office/drawing/2014/main" id="{44C31781-B14B-3D90-8A36-1B7120B5DD23}"/>
                </a:ext>
              </a:extLst>
            </p:cNvPr>
            <p:cNvSpPr/>
            <p:nvPr/>
          </p:nvSpPr>
          <p:spPr>
            <a:xfrm>
              <a:off x="8114527" y="4158516"/>
              <a:ext cx="272015" cy="1166400"/>
            </a:xfrm>
            <a:prstGeom prst="rightBrace">
              <a:avLst>
                <a:gd name="adj1" fmla="val 32845"/>
                <a:gd name="adj2" fmla="val 50000"/>
              </a:avLst>
            </a:prstGeom>
            <a:ln w="38100">
              <a:solidFill>
                <a:srgbClr val="0063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7" name="Textfeld 36">
              <a:extLst>
                <a:ext uri="{FF2B5EF4-FFF2-40B4-BE49-F238E27FC236}">
                  <a16:creationId xmlns:a16="http://schemas.microsoft.com/office/drawing/2014/main" id="{08ADD712-C6E6-6551-8B0A-F6534F96088A}"/>
                </a:ext>
              </a:extLst>
            </p:cNvPr>
            <p:cNvSpPr txBox="1"/>
            <p:nvPr/>
          </p:nvSpPr>
          <p:spPr>
            <a:xfrm>
              <a:off x="8384384" y="4521356"/>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30%</a:t>
              </a:r>
            </a:p>
          </p:txBody>
        </p:sp>
        <p:sp>
          <p:nvSpPr>
            <p:cNvPr id="4" name="Textfeld 3">
              <a:extLst>
                <a:ext uri="{FF2B5EF4-FFF2-40B4-BE49-F238E27FC236}">
                  <a16:creationId xmlns:a16="http://schemas.microsoft.com/office/drawing/2014/main" id="{517FFFF3-4081-72AF-FECB-F05C68D2471E}"/>
                </a:ext>
              </a:extLst>
            </p:cNvPr>
            <p:cNvSpPr txBox="1"/>
            <p:nvPr/>
          </p:nvSpPr>
          <p:spPr>
            <a:xfrm>
              <a:off x="957850" y="4777017"/>
              <a:ext cx="1467946"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30%</a:t>
              </a:r>
            </a:p>
          </p:txBody>
        </p:sp>
        <p:sp>
          <p:nvSpPr>
            <p:cNvPr id="11" name="Textfeld 10">
              <a:extLst>
                <a:ext uri="{FF2B5EF4-FFF2-40B4-BE49-F238E27FC236}">
                  <a16:creationId xmlns:a16="http://schemas.microsoft.com/office/drawing/2014/main" id="{82D32995-18AB-66DF-B224-37F2EC974D43}"/>
                </a:ext>
              </a:extLst>
            </p:cNvPr>
            <p:cNvSpPr txBox="1"/>
            <p:nvPr/>
          </p:nvSpPr>
          <p:spPr>
            <a:xfrm>
              <a:off x="9501662" y="3057939"/>
              <a:ext cx="1617688"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80% </a:t>
              </a:r>
            </a:p>
          </p:txBody>
        </p:sp>
        <p:sp>
          <p:nvSpPr>
            <p:cNvPr id="30" name="Textfeld 29">
              <a:extLst>
                <a:ext uri="{FF2B5EF4-FFF2-40B4-BE49-F238E27FC236}">
                  <a16:creationId xmlns:a16="http://schemas.microsoft.com/office/drawing/2014/main" id="{27E8394F-58A1-C47A-4B73-641B46694643}"/>
                </a:ext>
              </a:extLst>
            </p:cNvPr>
            <p:cNvSpPr txBox="1"/>
            <p:nvPr/>
          </p:nvSpPr>
          <p:spPr>
            <a:xfrm>
              <a:off x="9501662" y="4049100"/>
              <a:ext cx="1617688"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70%</a:t>
              </a:r>
            </a:p>
          </p:txBody>
        </p:sp>
        <p:sp>
          <p:nvSpPr>
            <p:cNvPr id="46" name="Textfeld 45">
              <a:extLst>
                <a:ext uri="{FF2B5EF4-FFF2-40B4-BE49-F238E27FC236}">
                  <a16:creationId xmlns:a16="http://schemas.microsoft.com/office/drawing/2014/main" id="{7257D748-E318-0FC2-98DB-BA693A9044F3}"/>
                </a:ext>
              </a:extLst>
            </p:cNvPr>
            <p:cNvSpPr txBox="1"/>
            <p:nvPr/>
          </p:nvSpPr>
          <p:spPr>
            <a:xfrm>
              <a:off x="9501662" y="3384192"/>
              <a:ext cx="2408230" cy="738664"/>
            </a:xfrm>
            <a:prstGeom prst="rect">
              <a:avLst/>
            </a:prstGeom>
            <a:noFill/>
          </p:spPr>
          <p:txBody>
            <a:bodyPr wrap="square" rtlCol="0">
              <a:spAutoFit/>
            </a:bodyPr>
            <a:lstStyle/>
            <a:p>
              <a:r>
                <a:rPr lang="de-DE" sz="1400">
                  <a:latin typeface="Calibri" panose="020F0502020204030204" pitchFamily="34" charset="0"/>
                  <a:cs typeface="Calibri" panose="020F0502020204030204" pitchFamily="34" charset="0"/>
                </a:rPr>
                <a:t>Für Einkommen***** bis zu:</a:t>
              </a:r>
            </a:p>
            <a:p>
              <a:pPr marL="358775" indent="-179388">
                <a:buFont typeface="Wingdings" panose="05000000000000000000" pitchFamily="2" charset="2"/>
                <a:buChar char="§"/>
              </a:pPr>
              <a:r>
                <a:rPr lang="de-DE" sz="1400">
                  <a:latin typeface="Calibri" panose="020F0502020204030204" pitchFamily="34" charset="0"/>
                  <a:cs typeface="Calibri" panose="020F0502020204030204" pitchFamily="34" charset="0"/>
                </a:rPr>
                <a:t>40.000 € mit Kind</a:t>
              </a:r>
            </a:p>
            <a:p>
              <a:pPr marL="358775" indent="-179388">
                <a:buFont typeface="Wingdings" panose="05000000000000000000" pitchFamily="2" charset="2"/>
                <a:buChar char="§"/>
              </a:pPr>
              <a:r>
                <a:rPr lang="de-DE" sz="1400">
                  <a:latin typeface="Calibri" panose="020F0502020204030204" pitchFamily="34" charset="0"/>
                  <a:cs typeface="Calibri" panose="020F0502020204030204" pitchFamily="34" charset="0"/>
                </a:rPr>
                <a:t>30.000 € ohne Kind </a:t>
              </a:r>
            </a:p>
          </p:txBody>
        </p:sp>
        <p:sp>
          <p:nvSpPr>
            <p:cNvPr id="48" name="Textfeld 47">
              <a:extLst>
                <a:ext uri="{FF2B5EF4-FFF2-40B4-BE49-F238E27FC236}">
                  <a16:creationId xmlns:a16="http://schemas.microsoft.com/office/drawing/2014/main" id="{99235030-C36F-69E7-568E-91FB98277A55}"/>
                </a:ext>
              </a:extLst>
            </p:cNvPr>
            <p:cNvSpPr txBox="1"/>
            <p:nvPr/>
          </p:nvSpPr>
          <p:spPr>
            <a:xfrm>
              <a:off x="9501662" y="4366528"/>
              <a:ext cx="2320780" cy="307777"/>
            </a:xfrm>
            <a:prstGeom prst="rect">
              <a:avLst/>
            </a:prstGeom>
            <a:noFill/>
          </p:spPr>
          <p:txBody>
            <a:bodyPr wrap="square" rtlCol="0">
              <a:spAutoFit/>
            </a:bodyPr>
            <a:lstStyle/>
            <a:p>
              <a:r>
                <a:rPr lang="de-DE" sz="1400">
                  <a:latin typeface="Calibri" panose="020F0502020204030204" pitchFamily="34" charset="0"/>
                  <a:cs typeface="Calibri" panose="020F0502020204030204" pitchFamily="34" charset="0"/>
                </a:rPr>
                <a:t>Für höhere Einkommen***</a:t>
              </a:r>
              <a:endParaRPr lang="de-DE" sz="1400" strike="sngStrike">
                <a:latin typeface="Calibri" panose="020F0502020204030204" pitchFamily="34" charset="0"/>
                <a:cs typeface="Calibri" panose="020F0502020204030204" pitchFamily="34" charset="0"/>
              </a:endParaRPr>
            </a:p>
          </p:txBody>
        </p:sp>
        <p:sp>
          <p:nvSpPr>
            <p:cNvPr id="50" name="Textfeld 49">
              <a:extLst>
                <a:ext uri="{FF2B5EF4-FFF2-40B4-BE49-F238E27FC236}">
                  <a16:creationId xmlns:a16="http://schemas.microsoft.com/office/drawing/2014/main" id="{DE1BBE42-9509-E426-AF33-90CCF703E64D}"/>
                </a:ext>
              </a:extLst>
            </p:cNvPr>
            <p:cNvSpPr txBox="1"/>
            <p:nvPr/>
          </p:nvSpPr>
          <p:spPr>
            <a:xfrm>
              <a:off x="957850" y="4051843"/>
              <a:ext cx="2104484" cy="830997"/>
            </a:xfrm>
            <a:prstGeom prst="rect">
              <a:avLst/>
            </a:prstGeom>
            <a:noFill/>
          </p:spPr>
          <p:txBody>
            <a:bodyPr wrap="square" rtlCol="0">
              <a:spAutoFit/>
            </a:bodyPr>
            <a:lstStyle/>
            <a:p>
              <a:r>
                <a:rPr lang="de-DE" sz="1600" b="1">
                  <a:latin typeface="Calibri" panose="020F0502020204030204" pitchFamily="34" charset="0"/>
                  <a:cs typeface="Calibri" panose="020F0502020204030204" pitchFamily="34" charset="0"/>
                </a:rPr>
                <a:t>Für nicht</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selbstgenutzte</a:t>
              </a:r>
              <a:br>
                <a:rPr lang="de-DE" sz="1600" b="1">
                  <a:latin typeface="Calibri" panose="020F0502020204030204" pitchFamily="34" charset="0"/>
                  <a:cs typeface="Calibri" panose="020F0502020204030204" pitchFamily="34" charset="0"/>
                </a:rPr>
              </a:br>
              <a:r>
                <a:rPr lang="de-DE" sz="1600" b="1">
                  <a:latin typeface="Calibri" panose="020F0502020204030204" pitchFamily="34" charset="0"/>
                  <a:cs typeface="Calibri" panose="020F0502020204030204" pitchFamily="34" charset="0"/>
                </a:rPr>
                <a:t>Wohneinheiten</a:t>
              </a:r>
            </a:p>
          </p:txBody>
        </p:sp>
        <p:sp>
          <p:nvSpPr>
            <p:cNvPr id="5" name="Geschweifte Klammer rechts 4">
              <a:extLst>
                <a:ext uri="{FF2B5EF4-FFF2-40B4-BE49-F238E27FC236}">
                  <a16:creationId xmlns:a16="http://schemas.microsoft.com/office/drawing/2014/main" id="{5C5AF3A3-6351-8112-0E62-1E87A1FB1713}"/>
                </a:ext>
              </a:extLst>
            </p:cNvPr>
            <p:cNvSpPr/>
            <p:nvPr/>
          </p:nvSpPr>
          <p:spPr>
            <a:xfrm>
              <a:off x="9220608" y="2057688"/>
              <a:ext cx="272015" cy="3267229"/>
            </a:xfrm>
            <a:prstGeom prst="rightBrace">
              <a:avLst>
                <a:gd name="adj1" fmla="val 25841"/>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0" name="Geschweifte Klammer rechts 9">
              <a:extLst>
                <a:ext uri="{FF2B5EF4-FFF2-40B4-BE49-F238E27FC236}">
                  <a16:creationId xmlns:a16="http://schemas.microsoft.com/office/drawing/2014/main" id="{6C4B066B-F952-036A-177D-BD2FDB319569}"/>
                </a:ext>
              </a:extLst>
            </p:cNvPr>
            <p:cNvSpPr/>
            <p:nvPr/>
          </p:nvSpPr>
          <p:spPr>
            <a:xfrm rot="10800000">
              <a:off x="2536160" y="4244913"/>
              <a:ext cx="272015" cy="1080002"/>
            </a:xfrm>
            <a:prstGeom prst="rightBrace">
              <a:avLst>
                <a:gd name="adj1" fmla="val 32845"/>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45" name="Textfeld 44">
              <a:extLst>
                <a:ext uri="{FF2B5EF4-FFF2-40B4-BE49-F238E27FC236}">
                  <a16:creationId xmlns:a16="http://schemas.microsoft.com/office/drawing/2014/main" id="{4DA6EF4C-3FEC-0AF8-1B37-0DD284772BAE}"/>
                </a:ext>
              </a:extLst>
            </p:cNvPr>
            <p:cNvSpPr txBox="1"/>
            <p:nvPr/>
          </p:nvSpPr>
          <p:spPr>
            <a:xfrm>
              <a:off x="7515000" y="2411493"/>
              <a:ext cx="1080000" cy="769441"/>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max. </a:t>
              </a:r>
            </a:p>
            <a:p>
              <a:r>
                <a:rPr lang="de-DE" sz="2200" b="1">
                  <a:latin typeface="Calibri" panose="020F0502020204030204" pitchFamily="34" charset="0"/>
                  <a:cs typeface="Calibri" panose="020F0502020204030204" pitchFamily="34" charset="0"/>
                </a:rPr>
                <a:t>40%**</a:t>
              </a:r>
            </a:p>
          </p:txBody>
        </p:sp>
      </p:grpSp>
      <p:sp>
        <p:nvSpPr>
          <p:cNvPr id="6" name="Textfeld 5">
            <a:extLst>
              <a:ext uri="{FF2B5EF4-FFF2-40B4-BE49-F238E27FC236}">
                <a16:creationId xmlns:a16="http://schemas.microsoft.com/office/drawing/2014/main" id="{1134871A-72A4-5DD9-7E58-0BD762E0290F}"/>
              </a:ext>
            </a:extLst>
          </p:cNvPr>
          <p:cNvSpPr txBox="1"/>
          <p:nvPr/>
        </p:nvSpPr>
        <p:spPr>
          <a:xfrm rot="300000">
            <a:off x="7730054" y="1231392"/>
            <a:ext cx="2388659" cy="584775"/>
          </a:xfrm>
          <a:prstGeom prst="rect">
            <a:avLst/>
          </a:prstGeom>
          <a:no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Natürliches Kältemittel wird Pflicht ab 01.01.2028</a:t>
            </a:r>
            <a:endParaRPr lang="de-DE" sz="1600" strike="sngStrike">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39" name="Inhaltsplatzhalter 2">
            <a:extLst>
              <a:ext uri="{FF2B5EF4-FFF2-40B4-BE49-F238E27FC236}">
                <a16:creationId xmlns:a16="http://schemas.microsoft.com/office/drawing/2014/main" id="{86B39AC8-6728-D190-AE04-A5635F66DF4D}"/>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*Das genaue Datum steht noch nicht fest.   * Gestaffelt nach dem zu versteuerndem Haushaltjahreseinkommen: 40 % Förderung für bis zu 30.000 € / 30 % bei bis zu 40.000 € / 10 % bei bis zu 50.000 €. Das </a:t>
            </a:r>
            <a:r>
              <a:rPr lang="de-DE" sz="1100">
                <a:solidFill>
                  <a:srgbClr val="000000"/>
                </a:solidFill>
                <a:latin typeface="Calibri"/>
                <a:cs typeface="Calibri"/>
              </a:rPr>
              <a:t>anzurechnende Einkommen sinkt einmalig um 10.000 €, wenn ein minderjähriges Kind im Haushalt lebt.   </a:t>
            </a:r>
            <a:r>
              <a:rPr lang="de-DE" sz="1100">
                <a:latin typeface="Calibri"/>
                <a:cs typeface="Calibri"/>
              </a:rPr>
              <a:t>*** Klimageschwindigkeitsbonus sinkt halbjährig jeweils zum 01.02. und 01.08. um 4 Prozentpunkte, erstmalig zum 01.02.2027.   **** Die Grundförderung sinkt für Wärmepumpen zum 1. Quartal 2027 von 30 % auf 15 % und gleichzeitig wird ein Wertschöpfungsbonus von 15 % für Wärmepumpen eingeführt.   </a:t>
            </a:r>
            <a:r>
              <a:rPr lang="de-DE" sz="1100">
                <a:solidFill>
                  <a:srgbClr val="000000"/>
                </a:solidFill>
                <a:latin typeface="Calibri"/>
                <a:cs typeface="Calibri"/>
              </a:rPr>
              <a:t>***** zu versteuerndes Haushaltseinkommen</a:t>
            </a:r>
            <a:r>
              <a:rPr lang="de-DE" sz="1100">
                <a:latin typeface="Calibri"/>
                <a:cs typeface="Calibri"/>
              </a:rPr>
              <a:t>   Quelle: BEG-EM, Stand 17.08.2026</a:t>
            </a:r>
          </a:p>
        </p:txBody>
      </p:sp>
      <p:cxnSp>
        <p:nvCxnSpPr>
          <p:cNvPr id="13" name="Gerader Verbinder 6">
            <a:extLst>
              <a:ext uri="{FF2B5EF4-FFF2-40B4-BE49-F238E27FC236}">
                <a16:creationId xmlns:a16="http://schemas.microsoft.com/office/drawing/2014/main" id="{AFCC798E-8FF1-9BEB-7D3F-CA82CED50D8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B4A94CA6-FD96-E5C2-9488-AE261B071DDE}"/>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41F00EB4-346B-E66D-9B1A-180C9FC9DD3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1AC80C5-DC6A-495D-68F5-7512DA5E6AE8}"/>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14</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7400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CF0C8-56B4-76C5-FFB1-A39F22A1975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E5C035B-19DF-4865-BCF9-3CA714B6CD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10C85B22-6486-704A-12DE-A9C9210E863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Wertschöpfungs-Bonus für Wärmepumpen</a:t>
            </a:r>
          </a:p>
        </p:txBody>
      </p:sp>
      <p:grpSp>
        <p:nvGrpSpPr>
          <p:cNvPr id="23" name="Gruppieren 22" descr="Ab Q1 2027">
            <a:extLst>
              <a:ext uri="{FF2B5EF4-FFF2-40B4-BE49-F238E27FC236}">
                <a16:creationId xmlns:a16="http://schemas.microsoft.com/office/drawing/2014/main" id="{3A637679-067A-7127-BEEF-EF3F010E28B0}"/>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24" name="Rechteck: abgerundete Ecken 23">
              <a:extLst>
                <a:ext uri="{FF2B5EF4-FFF2-40B4-BE49-F238E27FC236}">
                  <a16:creationId xmlns:a16="http://schemas.microsoft.com/office/drawing/2014/main" id="{35046024-AE5E-0ADB-D7AC-F22F14A951D6}"/>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5" name="Rechteck: abgerundete Ecken 24">
              <a:extLst>
                <a:ext uri="{FF2B5EF4-FFF2-40B4-BE49-F238E27FC236}">
                  <a16:creationId xmlns:a16="http://schemas.microsoft.com/office/drawing/2014/main" id="{132113BA-42F8-5612-F083-39CAF8536CB5}"/>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6" name="Rechteck 25">
              <a:extLst>
                <a:ext uri="{FF2B5EF4-FFF2-40B4-BE49-F238E27FC236}">
                  <a16:creationId xmlns:a16="http://schemas.microsoft.com/office/drawing/2014/main" id="{436B70DC-7690-F61A-26F3-8B90AB8306D4}"/>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7" name="Ellipse 26">
              <a:extLst>
                <a:ext uri="{FF2B5EF4-FFF2-40B4-BE49-F238E27FC236}">
                  <a16:creationId xmlns:a16="http://schemas.microsoft.com/office/drawing/2014/main" id="{161C5493-C6CF-51FD-0A2D-487B2083BFED}"/>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29" name="Gerader Verbinder 28">
              <a:extLst>
                <a:ext uri="{FF2B5EF4-FFF2-40B4-BE49-F238E27FC236}">
                  <a16:creationId xmlns:a16="http://schemas.microsoft.com/office/drawing/2014/main" id="{A3B0F7D2-9CE3-78E3-76B6-B00409556D5C}"/>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0" name="Ellipse 29">
              <a:extLst>
                <a:ext uri="{FF2B5EF4-FFF2-40B4-BE49-F238E27FC236}">
                  <a16:creationId xmlns:a16="http://schemas.microsoft.com/office/drawing/2014/main" id="{B1E7095C-0F4C-7C22-F7FB-9AD2ABA8B5FE}"/>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31" name="Gerader Verbinder 30">
              <a:extLst>
                <a:ext uri="{FF2B5EF4-FFF2-40B4-BE49-F238E27FC236}">
                  <a16:creationId xmlns:a16="http://schemas.microsoft.com/office/drawing/2014/main" id="{03B2151E-88B1-79D2-7CDE-1E5F63236349}"/>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2" name="Textfeld 76">
              <a:extLst>
                <a:ext uri="{FF2B5EF4-FFF2-40B4-BE49-F238E27FC236}">
                  <a16:creationId xmlns:a16="http://schemas.microsoft.com/office/drawing/2014/main" id="{F93E2D1C-04E1-6704-45EE-42824BA7BBFA}"/>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Ab </a:t>
              </a:r>
              <a:br>
                <a:rPr lang="de-DE" sz="1400" b="1">
                  <a:latin typeface="Calibri" panose="020F0502020204030204" pitchFamily="34" charset="0"/>
                  <a:cs typeface="Calibri" panose="020F0502020204030204" pitchFamily="34" charset="0"/>
                </a:rPr>
              </a:br>
              <a:r>
                <a:rPr lang="de-DE" sz="1400" b="1">
                  <a:latin typeface="Calibri" panose="020F0502020204030204" pitchFamily="34" charset="0"/>
                  <a:cs typeface="Calibri" panose="020F0502020204030204" pitchFamily="34" charset="0"/>
                </a:rPr>
                <a:t>Q1 2027*</a:t>
              </a:r>
            </a:p>
          </p:txBody>
        </p:sp>
      </p:grpSp>
      <p:sp>
        <p:nvSpPr>
          <p:cNvPr id="82" name="Oval 36">
            <a:extLst>
              <a:ext uri="{FF2B5EF4-FFF2-40B4-BE49-F238E27FC236}">
                <a16:creationId xmlns:a16="http://schemas.microsoft.com/office/drawing/2014/main" id="{AB81CC7F-D436-D70C-7E73-EC26B5B36CD7}"/>
              </a:ext>
              <a:ext uri="{C183D7F6-B498-43B3-948B-1728B52AA6E4}">
                <adec:decorative xmlns:adec="http://schemas.microsoft.com/office/drawing/2017/decorative" val="0"/>
              </a:ext>
            </a:extLst>
          </p:cNvPr>
          <p:cNvSpPr>
            <a:spLocks noChangeAspect="1"/>
          </p:cNvSpPr>
          <p:nvPr/>
        </p:nvSpPr>
        <p:spPr>
          <a:xfrm rot="300000">
            <a:off x="10844960" y="1579881"/>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600" b="1">
                <a:solidFill>
                  <a:schemeClr val="tx1"/>
                </a:solidFill>
                <a:latin typeface="Calibri" panose="020F0502020204030204" pitchFamily="34" charset="0"/>
                <a:cs typeface="Calibri" panose="020F0502020204030204" pitchFamily="34" charset="0"/>
              </a:rPr>
              <a:t>neu</a:t>
            </a:r>
            <a:endParaRPr lang="de-DE" sz="1600">
              <a:solidFill>
                <a:schemeClr val="tx1"/>
              </a:solidFill>
              <a:latin typeface="Calibri" panose="020F0502020204030204" pitchFamily="34" charset="0"/>
              <a:cs typeface="Calibri" panose="020F0502020204030204" pitchFamily="34" charset="0"/>
            </a:endParaRPr>
          </a:p>
        </p:txBody>
      </p:sp>
      <p:sp>
        <p:nvSpPr>
          <p:cNvPr id="20" name="Inhaltsplatzhalter 2">
            <a:extLst>
              <a:ext uri="{FF2B5EF4-FFF2-40B4-BE49-F238E27FC236}">
                <a16:creationId xmlns:a16="http://schemas.microsoft.com/office/drawing/2014/main" id="{1150FBA4-FB82-9BF5-585E-4D9EC9662631}"/>
              </a:ext>
              <a:ext uri="{C183D7F6-B498-43B3-948B-1728B52AA6E4}">
                <adec:decorative xmlns:adec="http://schemas.microsoft.com/office/drawing/2017/decorative" val="1"/>
              </a:ext>
            </a:extLst>
          </p:cNvPr>
          <p:cNvSpPr txBox="1">
            <a:spLocks/>
          </p:cNvSpPr>
          <p:nvPr/>
        </p:nvSpPr>
        <p:spPr>
          <a:xfrm>
            <a:off x="756000" y="2052000"/>
            <a:ext cx="9720000" cy="3456000"/>
          </a:xfrm>
          <a:prstGeom prst="rect">
            <a:avLst/>
          </a:prstGeom>
          <a:ln w="38100">
            <a:solidFill>
              <a:srgbClr val="006373"/>
            </a:solidFill>
          </a:ln>
        </p:spPr>
        <p:txBody>
          <a:bodyPr lIns="180000"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0"/>
              </a:spcBef>
              <a:spcAft>
                <a:spcPts val="600"/>
              </a:spcAft>
              <a:buClr>
                <a:srgbClr val="006374"/>
              </a:buClr>
              <a:buSzPct val="90000"/>
              <a:buFont typeface="Arial" panose="020B0604020202020204" pitchFamily="34" charset="0"/>
              <a:buNone/>
            </a:pPr>
            <a:endParaRPr lang="de-DE" sz="1600" b="1">
              <a:latin typeface="Calibri" panose="020F0502020204030204" pitchFamily="34" charset="0"/>
              <a:ea typeface="Roboto Light" pitchFamily="2" charset="0"/>
              <a:cs typeface="Calibri" panose="020F0502020204030204" pitchFamily="34" charset="0"/>
            </a:endParaRPr>
          </a:p>
        </p:txBody>
      </p:sp>
      <p:grpSp>
        <p:nvGrpSpPr>
          <p:cNvPr id="2" name="Gruppieren 1">
            <a:extLst>
              <a:ext uri="{FF2B5EF4-FFF2-40B4-BE49-F238E27FC236}">
                <a16:creationId xmlns:a16="http://schemas.microsoft.com/office/drawing/2014/main" id="{6B3ADBEF-37E4-0063-E8A8-42054F060553}"/>
              </a:ext>
              <a:ext uri="{C183D7F6-B498-43B3-948B-1728B52AA6E4}">
                <adec:decorative xmlns:adec="http://schemas.microsoft.com/office/drawing/2017/decorative" val="1"/>
              </a:ext>
            </a:extLst>
          </p:cNvPr>
          <p:cNvGrpSpPr/>
          <p:nvPr/>
        </p:nvGrpSpPr>
        <p:grpSpPr>
          <a:xfrm>
            <a:off x="1060410" y="2249940"/>
            <a:ext cx="720091" cy="671253"/>
            <a:chOff x="744876" y="2152210"/>
            <a:chExt cx="720091" cy="671253"/>
          </a:xfrm>
        </p:grpSpPr>
        <p:sp>
          <p:nvSpPr>
            <p:cNvPr id="4" name="Rechteck 3">
              <a:extLst>
                <a:ext uri="{FF2B5EF4-FFF2-40B4-BE49-F238E27FC236}">
                  <a16:creationId xmlns:a16="http://schemas.microsoft.com/office/drawing/2014/main" id="{8775E9F8-87C4-0EA7-F655-2F447B7CF755}"/>
                </a:ext>
              </a:extLst>
            </p:cNvPr>
            <p:cNvSpPr/>
            <p:nvPr/>
          </p:nvSpPr>
          <p:spPr>
            <a:xfrm>
              <a:off x="744876" y="2152210"/>
              <a:ext cx="720091" cy="6315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180000" rIns="36000"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lnSpc>
                  <a:spcPct val="80000"/>
                </a:lnSpc>
              </a:pPr>
              <a:r>
                <a:rPr lang="de-DE" sz="1200" b="1" err="1">
                  <a:solidFill>
                    <a:srgbClr val="EC6607"/>
                  </a:solidFill>
                  <a:latin typeface="Calibri" panose="020F0502020204030204" pitchFamily="34" charset="0"/>
                  <a:cs typeface="Calibri" panose="020F0502020204030204" pitchFamily="34" charset="0"/>
                </a:rPr>
                <a:t>made</a:t>
              </a:r>
              <a:r>
                <a:rPr lang="de-DE" sz="1200" b="1">
                  <a:solidFill>
                    <a:srgbClr val="EC6607"/>
                  </a:solidFill>
                  <a:latin typeface="Calibri" panose="020F0502020204030204" pitchFamily="34" charset="0"/>
                  <a:cs typeface="Calibri" panose="020F0502020204030204" pitchFamily="34" charset="0"/>
                </a:rPr>
                <a:t> in </a:t>
              </a:r>
              <a:r>
                <a:rPr lang="de-DE" sz="3400" b="1">
                  <a:solidFill>
                    <a:srgbClr val="EC6607"/>
                  </a:solidFill>
                  <a:latin typeface="Calibri" panose="020F0502020204030204" pitchFamily="34" charset="0"/>
                  <a:cs typeface="Calibri" panose="020F0502020204030204" pitchFamily="34" charset="0"/>
                </a:rPr>
                <a:t>EU</a:t>
              </a:r>
            </a:p>
          </p:txBody>
        </p:sp>
        <p:sp>
          <p:nvSpPr>
            <p:cNvPr id="6" name="Rechteck 5">
              <a:extLst>
                <a:ext uri="{FF2B5EF4-FFF2-40B4-BE49-F238E27FC236}">
                  <a16:creationId xmlns:a16="http://schemas.microsoft.com/office/drawing/2014/main" id="{4A8B5804-1CED-073B-B1C4-38F48EA422B0}"/>
                </a:ext>
              </a:extLst>
            </p:cNvPr>
            <p:cNvSpPr/>
            <p:nvPr/>
          </p:nvSpPr>
          <p:spPr>
            <a:xfrm>
              <a:off x="807365" y="2191953"/>
              <a:ext cx="657602" cy="631510"/>
            </a:xfrm>
            <a:prstGeom prst="rect">
              <a:avLst/>
            </a:prstGeom>
            <a:noFill/>
            <a:ln w="381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6" name="Rechteck 15">
            <a:extLst>
              <a:ext uri="{FF2B5EF4-FFF2-40B4-BE49-F238E27FC236}">
                <a16:creationId xmlns:a16="http://schemas.microsoft.com/office/drawing/2014/main" id="{C1E9E9E4-4F40-B940-11A0-C5F6CD7B9ED5}"/>
              </a:ext>
            </a:extLst>
          </p:cNvPr>
          <p:cNvSpPr/>
          <p:nvPr/>
        </p:nvSpPr>
        <p:spPr>
          <a:xfrm>
            <a:off x="899945" y="2931218"/>
            <a:ext cx="1113714"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+15%</a:t>
            </a:r>
          </a:p>
        </p:txBody>
      </p:sp>
      <p:sp>
        <p:nvSpPr>
          <p:cNvPr id="5" name="Textfeld 4">
            <a:extLst>
              <a:ext uri="{FF2B5EF4-FFF2-40B4-BE49-F238E27FC236}">
                <a16:creationId xmlns:a16="http://schemas.microsoft.com/office/drawing/2014/main" id="{CB7F2DF4-99D5-E4B2-FE84-04669E0B2942}"/>
              </a:ext>
            </a:extLst>
          </p:cNvPr>
          <p:cNvSpPr txBox="1"/>
          <p:nvPr/>
        </p:nvSpPr>
        <p:spPr>
          <a:xfrm>
            <a:off x="2232000" y="2267001"/>
            <a:ext cx="7299275" cy="2785378"/>
          </a:xfrm>
          <a:prstGeom prst="rect">
            <a:avLst/>
          </a:prstGeom>
          <a:noFill/>
        </p:spPr>
        <p:txBody>
          <a:bodyPr wrap="square">
            <a:spAutoFit/>
          </a:bodyPr>
          <a:lstStyle/>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Betrifft Wärmepumpen, die ihren Ursprung in der Europäischen Union haben</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Soll </a:t>
            </a:r>
            <a:r>
              <a:rPr lang="de-DE" sz="1600" b="1">
                <a:latin typeface="Calibri" panose="020F0502020204030204" pitchFamily="34" charset="0"/>
                <a:ea typeface="Roboto Light" pitchFamily="2" charset="0"/>
                <a:cs typeface="Calibri" panose="020F0502020204030204" pitchFamily="34" charset="0"/>
              </a:rPr>
              <a:t>Wertschöpfung, Beschäftigung und technologische Souveränität in Deutschland und Europa sichern </a:t>
            </a:r>
            <a:r>
              <a:rPr lang="de-DE" sz="1600">
                <a:latin typeface="Calibri" panose="020F0502020204030204" pitchFamily="34" charset="0"/>
                <a:ea typeface="Roboto Light" pitchFamily="2" charset="0"/>
                <a:cs typeface="Calibri" panose="020F0502020204030204" pitchFamily="34" charset="0"/>
              </a:rPr>
              <a:t>und unterstützen.</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Einführung erfolgt </a:t>
            </a:r>
            <a:r>
              <a:rPr lang="de-DE" sz="1600" b="1">
                <a:latin typeface="Calibri" panose="020F0502020204030204" pitchFamily="34" charset="0"/>
                <a:ea typeface="Roboto Light" pitchFamily="2" charset="0"/>
                <a:cs typeface="Calibri" panose="020F0502020204030204" pitchFamily="34" charset="0"/>
              </a:rPr>
              <a:t>gleichzeitig mit Reduzierung der Grundförderung </a:t>
            </a:r>
            <a:br>
              <a:rPr lang="de-DE" sz="1600" b="1">
                <a:latin typeface="Calibri" panose="020F0502020204030204" pitchFamily="34" charset="0"/>
                <a:ea typeface="Roboto Light" pitchFamily="2" charset="0"/>
                <a:cs typeface="Calibri" panose="020F0502020204030204" pitchFamily="34" charset="0"/>
              </a:rPr>
            </a:br>
            <a:r>
              <a:rPr lang="de-DE" sz="1600" b="1">
                <a:latin typeface="Calibri" panose="020F0502020204030204" pitchFamily="34" charset="0"/>
                <a:ea typeface="Roboto Light" pitchFamily="2" charset="0"/>
                <a:cs typeface="Calibri" panose="020F0502020204030204" pitchFamily="34" charset="0"/>
              </a:rPr>
              <a:t>für Wärmepumpen von 30% auf 15 %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rPr>
              <a:t> </a:t>
            </a:r>
            <a:r>
              <a:rPr lang="de-DE" sz="1600">
                <a:latin typeface="Calibri" panose="020F0502020204030204" pitchFamily="34" charset="0"/>
                <a:ea typeface="Roboto Light" pitchFamily="2" charset="0"/>
                <a:cs typeface="Calibri" panose="020F0502020204030204" pitchFamily="34" charset="0"/>
              </a:rPr>
              <a:t>Förderung bleibt in Summe gleich (30%), für alle, die Wärmepumpen kaufen, die ihren Ursprung in der Europäischen Union haben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 </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Details werden noch bekanntgegeben, u.a. auf dem Portal der förderfähigen Wärmepumpen der BAFA**</a:t>
            </a:r>
          </a:p>
        </p:txBody>
      </p:sp>
      <p:sp>
        <p:nvSpPr>
          <p:cNvPr id="39" name="Inhaltsplatzhalter 2">
            <a:extLst>
              <a:ext uri="{FF2B5EF4-FFF2-40B4-BE49-F238E27FC236}">
                <a16:creationId xmlns:a16="http://schemas.microsoft.com/office/drawing/2014/main" id="{EDFD75DD-E998-4018-311F-394C35D36D5A}"/>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*Das genaue Datum steht noch nicht fest.   ** </a:t>
            </a:r>
            <a:r>
              <a:rPr lang="de-DE" sz="1100">
                <a:latin typeface="Calibri"/>
                <a:cs typeface="Calibri"/>
                <a:hlinkClick r:id="rId3"/>
              </a:rPr>
              <a:t>https://www.bafa.de/DE/Energie/Effiziente_Gebaeude/Waermeerzeuger_Portal/waermeerzeuger_portal_node.html</a:t>
            </a:r>
            <a:br>
              <a:rPr lang="de-DE" sz="1100">
                <a:latin typeface="Calibri"/>
                <a:cs typeface="Calibri"/>
              </a:rPr>
            </a:br>
            <a:r>
              <a:rPr lang="de-DE" sz="1100">
                <a:latin typeface="Calibri"/>
                <a:cs typeface="Calibri"/>
              </a:rPr>
              <a:t>Quelle: BEG-EM, Stand 17.08.2026</a:t>
            </a:r>
          </a:p>
        </p:txBody>
      </p:sp>
      <p:cxnSp>
        <p:nvCxnSpPr>
          <p:cNvPr id="13" name="Gerader Verbinder 6">
            <a:extLst>
              <a:ext uri="{FF2B5EF4-FFF2-40B4-BE49-F238E27FC236}">
                <a16:creationId xmlns:a16="http://schemas.microsoft.com/office/drawing/2014/main" id="{8DFB965C-A707-59A5-2AFD-107276C382C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1F444A5-B6A0-E3EB-4EE9-8B4D07510A7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877D2D92-08AE-4F8A-A51C-6070AE86AEBB}"/>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C25E312-8251-AD28-1F43-34E594FBE457}"/>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15</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15847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6952D-B52A-61A4-D1A0-F5D5220F79A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D3AEAF2-D6E1-AC50-03A2-41B8C740A1F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8CC740CD-6911-A357-8DD4-2EB438DC42E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Höchstgrenze der förderfähigen Ausgaben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Heizungstausch</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35" name="Gruppieren 34" descr="Seit 21.07.2026">
            <a:extLst>
              <a:ext uri="{FF2B5EF4-FFF2-40B4-BE49-F238E27FC236}">
                <a16:creationId xmlns:a16="http://schemas.microsoft.com/office/drawing/2014/main" id="{06B56CE7-CE5D-FAD7-1DD6-2A971D2C0767}"/>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36" name="Rechteck: abgerundete Ecken 35">
              <a:extLst>
                <a:ext uri="{FF2B5EF4-FFF2-40B4-BE49-F238E27FC236}">
                  <a16:creationId xmlns:a16="http://schemas.microsoft.com/office/drawing/2014/main" id="{16B71107-FC97-C2FE-6B61-04E88E298138}"/>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7" name="Rechteck: abgerundete Ecken 36">
              <a:extLst>
                <a:ext uri="{FF2B5EF4-FFF2-40B4-BE49-F238E27FC236}">
                  <a16:creationId xmlns:a16="http://schemas.microsoft.com/office/drawing/2014/main" id="{7809A5EB-BAAB-6465-D9B2-E7B6C3BD4DE1}"/>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8" name="Rechteck 37">
              <a:extLst>
                <a:ext uri="{FF2B5EF4-FFF2-40B4-BE49-F238E27FC236}">
                  <a16:creationId xmlns:a16="http://schemas.microsoft.com/office/drawing/2014/main" id="{AC684D4E-5190-FEF9-D329-9955749D6A6B}"/>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9" name="Ellipse 38">
              <a:extLst>
                <a:ext uri="{FF2B5EF4-FFF2-40B4-BE49-F238E27FC236}">
                  <a16:creationId xmlns:a16="http://schemas.microsoft.com/office/drawing/2014/main" id="{63F7D062-4BAB-979E-F181-28054E7A1AF9}"/>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40" name="Gerader Verbinder 39">
              <a:extLst>
                <a:ext uri="{FF2B5EF4-FFF2-40B4-BE49-F238E27FC236}">
                  <a16:creationId xmlns:a16="http://schemas.microsoft.com/office/drawing/2014/main" id="{03159D21-E95A-09DB-2228-90BF8C7C5635}"/>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41" name="Ellipse 40">
              <a:extLst>
                <a:ext uri="{FF2B5EF4-FFF2-40B4-BE49-F238E27FC236}">
                  <a16:creationId xmlns:a16="http://schemas.microsoft.com/office/drawing/2014/main" id="{135A2F62-A366-BA82-1763-0887F8600890}"/>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42" name="Gerader Verbinder 41">
              <a:extLst>
                <a:ext uri="{FF2B5EF4-FFF2-40B4-BE49-F238E27FC236}">
                  <a16:creationId xmlns:a16="http://schemas.microsoft.com/office/drawing/2014/main" id="{4679A4CA-F275-AA80-306B-DFCF3E7CC653}"/>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43" name="Textfeld 76">
              <a:extLst>
                <a:ext uri="{FF2B5EF4-FFF2-40B4-BE49-F238E27FC236}">
                  <a16:creationId xmlns:a16="http://schemas.microsoft.com/office/drawing/2014/main" id="{26E06393-8ED8-B247-75B5-6A207E82A1E7}"/>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21.07.2026</a:t>
              </a:r>
            </a:p>
          </p:txBody>
        </p:sp>
      </p:grpSp>
      <p:sp>
        <p:nvSpPr>
          <p:cNvPr id="6" name="Oval 36">
            <a:extLst>
              <a:ext uri="{FF2B5EF4-FFF2-40B4-BE49-F238E27FC236}">
                <a16:creationId xmlns:a16="http://schemas.microsoft.com/office/drawing/2014/main" id="{2AB4566D-9B53-F8B4-1EDB-3D98632426FC}"/>
              </a:ext>
              <a:ext uri="{C183D7F6-B498-43B3-948B-1728B52AA6E4}">
                <adec:decorative xmlns:adec="http://schemas.microsoft.com/office/drawing/2017/decorative" val="0"/>
              </a:ext>
            </a:extLst>
          </p:cNvPr>
          <p:cNvSpPr>
            <a:spLocks noChangeAspect="1"/>
          </p:cNvSpPr>
          <p:nvPr/>
        </p:nvSpPr>
        <p:spPr>
          <a:xfrm rot="300000">
            <a:off x="10846800" y="2161830"/>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600" b="1">
                <a:solidFill>
                  <a:schemeClr val="tx1"/>
                </a:solidFill>
                <a:latin typeface="Calibri" panose="020F0502020204030204" pitchFamily="34" charset="0"/>
                <a:cs typeface="Calibri" panose="020F0502020204030204" pitchFamily="34" charset="0"/>
              </a:rPr>
              <a:t>geändert</a:t>
            </a:r>
            <a:endParaRPr lang="de-DE" sz="1600">
              <a:solidFill>
                <a:schemeClr val="tx1"/>
              </a:solidFill>
              <a:latin typeface="Calibri" panose="020F0502020204030204" pitchFamily="34" charset="0"/>
              <a:cs typeface="Calibri" panose="020F0502020204030204" pitchFamily="34" charset="0"/>
            </a:endParaRPr>
          </a:p>
        </p:txBody>
      </p:sp>
      <p:grpSp>
        <p:nvGrpSpPr>
          <p:cNvPr id="11" name="Gruppieren 10" descr="Die Grafik zeigt die Höchstgrenze der förderfähigen Ausgaben beim Heizungstausch. Max. 28.000 € für die 1. Wohneinheit, max. je 15.000 € für die 2. bis 6. Wohneinheit und max. je 8.000 € ab der siebten Wohneinheit.">
            <a:extLst>
              <a:ext uri="{FF2B5EF4-FFF2-40B4-BE49-F238E27FC236}">
                <a16:creationId xmlns:a16="http://schemas.microsoft.com/office/drawing/2014/main" id="{04C86188-E3CA-A8A9-1E1A-27E10995ED91}"/>
              </a:ext>
            </a:extLst>
          </p:cNvPr>
          <p:cNvGrpSpPr/>
          <p:nvPr/>
        </p:nvGrpSpPr>
        <p:grpSpPr>
          <a:xfrm>
            <a:off x="610665" y="1800000"/>
            <a:ext cx="10970670" cy="2403785"/>
            <a:chOff x="610665" y="1800000"/>
            <a:chExt cx="10970670" cy="2403785"/>
          </a:xfrm>
        </p:grpSpPr>
        <p:sp>
          <p:nvSpPr>
            <p:cNvPr id="9" name="Inhaltsplatzhalter 2">
              <a:extLst>
                <a:ext uri="{FF2B5EF4-FFF2-40B4-BE49-F238E27FC236}">
                  <a16:creationId xmlns:a16="http://schemas.microsoft.com/office/drawing/2014/main" id="{DA421021-6813-98E8-0E82-FD351E38C212}"/>
                </a:ext>
              </a:extLst>
            </p:cNvPr>
            <p:cNvSpPr txBox="1">
              <a:spLocks/>
            </p:cNvSpPr>
            <p:nvPr/>
          </p:nvSpPr>
          <p:spPr>
            <a:xfrm>
              <a:off x="610665" y="1800000"/>
              <a:ext cx="10970670" cy="2403785"/>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1. Wohneinheit</a:t>
              </a:r>
              <a:endParaRPr lang="de-DE" sz="1600" b="1">
                <a:solidFill>
                  <a:srgbClr val="006374"/>
                </a:solidFill>
                <a:latin typeface="Calibri" panose="020F0502020204030204" pitchFamily="34" charset="0"/>
                <a:ea typeface="Roboto Light" pitchFamily="2" charset="0"/>
                <a:cs typeface="Calibri" panose="020F0502020204030204" pitchFamily="34" charset="0"/>
                <a:sym typeface="Wingdings" panose="05000000000000000000" pitchFamily="2" charset="2"/>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2. bis 6.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Ab 7.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p:txBody>
        </p:sp>
        <p:sp>
          <p:nvSpPr>
            <p:cNvPr id="16" name="Rechteck 15">
              <a:extLst>
                <a:ext uri="{FF2B5EF4-FFF2-40B4-BE49-F238E27FC236}">
                  <a16:creationId xmlns:a16="http://schemas.microsoft.com/office/drawing/2014/main" id="{D03501B2-D378-AD0A-2AB8-F51BAF08A0B7}"/>
                </a:ext>
                <a:ext uri="{C183D7F6-B498-43B3-948B-1728B52AA6E4}">
                  <adec:decorative xmlns:adec="http://schemas.microsoft.com/office/drawing/2017/decorative" val="1"/>
                </a:ext>
              </a:extLst>
            </p:cNvPr>
            <p:cNvSpPr/>
            <p:nvPr/>
          </p:nvSpPr>
          <p:spPr>
            <a:xfrm>
              <a:off x="3530789" y="2310395"/>
              <a:ext cx="3024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8" name="Rechteck 17">
              <a:extLst>
                <a:ext uri="{FF2B5EF4-FFF2-40B4-BE49-F238E27FC236}">
                  <a16:creationId xmlns:a16="http://schemas.microsoft.com/office/drawing/2014/main" id="{27FEC2AD-0593-D99D-EF13-06C410B72E3A}"/>
                </a:ext>
                <a:ext uri="{C183D7F6-B498-43B3-948B-1728B52AA6E4}">
                  <adec:decorative xmlns:adec="http://schemas.microsoft.com/office/drawing/2017/decorative" val="1"/>
                </a:ext>
              </a:extLst>
            </p:cNvPr>
            <p:cNvSpPr/>
            <p:nvPr/>
          </p:nvSpPr>
          <p:spPr>
            <a:xfrm>
              <a:off x="3530789" y="2810717"/>
              <a:ext cx="162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0" name="Rechteck 19">
              <a:extLst>
                <a:ext uri="{FF2B5EF4-FFF2-40B4-BE49-F238E27FC236}">
                  <a16:creationId xmlns:a16="http://schemas.microsoft.com/office/drawing/2014/main" id="{7089CAE2-4C7B-715D-FCBF-5BE129868138}"/>
                </a:ext>
                <a:ext uri="{C183D7F6-B498-43B3-948B-1728B52AA6E4}">
                  <adec:decorative xmlns:adec="http://schemas.microsoft.com/office/drawing/2017/decorative" val="1"/>
                </a:ext>
              </a:extLst>
            </p:cNvPr>
            <p:cNvSpPr/>
            <p:nvPr/>
          </p:nvSpPr>
          <p:spPr>
            <a:xfrm>
              <a:off x="3530788" y="3320565"/>
              <a:ext cx="864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4" name="Textfeld 3">
              <a:extLst>
                <a:ext uri="{FF2B5EF4-FFF2-40B4-BE49-F238E27FC236}">
                  <a16:creationId xmlns:a16="http://schemas.microsoft.com/office/drawing/2014/main" id="{FAAADAF6-B184-0033-2A68-6E0B7767301A}"/>
                </a:ext>
              </a:extLst>
            </p:cNvPr>
            <p:cNvSpPr txBox="1"/>
            <p:nvPr/>
          </p:nvSpPr>
          <p:spPr>
            <a:xfrm>
              <a:off x="6486525" y="2292543"/>
              <a:ext cx="1346756" cy="400110"/>
            </a:xfrm>
            <a:prstGeom prst="rect">
              <a:avLst/>
            </a:prstGeom>
            <a:noFill/>
          </p:spPr>
          <p:txBody>
            <a:bodyPr wrap="square">
              <a:spAutoFit/>
            </a:bodyPr>
            <a:lstStyle/>
            <a:p>
              <a:pPr algn="r"/>
              <a:r>
                <a:rPr lang="de-DE" sz="2000" b="1">
                  <a:latin typeface="Calibri"/>
                  <a:cs typeface="Calibri"/>
                </a:rPr>
                <a:t>28.000 €</a:t>
              </a:r>
              <a:endParaRPr lang="de-DE" sz="2000"/>
            </a:p>
          </p:txBody>
        </p:sp>
        <p:sp>
          <p:nvSpPr>
            <p:cNvPr id="10" name="Textfeld 9">
              <a:extLst>
                <a:ext uri="{FF2B5EF4-FFF2-40B4-BE49-F238E27FC236}">
                  <a16:creationId xmlns:a16="http://schemas.microsoft.com/office/drawing/2014/main" id="{A1C5BD7D-D83B-011C-E3AE-D871424E5B94}"/>
                </a:ext>
              </a:extLst>
            </p:cNvPr>
            <p:cNvSpPr txBox="1"/>
            <p:nvPr/>
          </p:nvSpPr>
          <p:spPr>
            <a:xfrm>
              <a:off x="6213282" y="2792865"/>
              <a:ext cx="1619999" cy="400110"/>
            </a:xfrm>
            <a:prstGeom prst="rect">
              <a:avLst/>
            </a:prstGeom>
            <a:noFill/>
          </p:spPr>
          <p:txBody>
            <a:bodyPr wrap="square">
              <a:spAutoFit/>
            </a:bodyPr>
            <a:lstStyle/>
            <a:p>
              <a:pPr algn="r"/>
              <a:r>
                <a:rPr lang="de-DE" sz="2000" b="1">
                  <a:latin typeface="Calibri"/>
                  <a:cs typeface="Calibri"/>
                </a:rPr>
                <a:t> + je 15.000 € </a:t>
              </a:r>
              <a:endParaRPr lang="de-DE" sz="2000"/>
            </a:p>
          </p:txBody>
        </p:sp>
        <p:sp>
          <p:nvSpPr>
            <p:cNvPr id="15" name="Textfeld 14">
              <a:extLst>
                <a:ext uri="{FF2B5EF4-FFF2-40B4-BE49-F238E27FC236}">
                  <a16:creationId xmlns:a16="http://schemas.microsoft.com/office/drawing/2014/main" id="{DE43E1CD-F93F-73C6-74A5-C88961795339}"/>
                </a:ext>
              </a:extLst>
            </p:cNvPr>
            <p:cNvSpPr txBox="1"/>
            <p:nvPr/>
          </p:nvSpPr>
          <p:spPr>
            <a:xfrm>
              <a:off x="6286500" y="3293188"/>
              <a:ext cx="1546781" cy="400110"/>
            </a:xfrm>
            <a:prstGeom prst="rect">
              <a:avLst/>
            </a:prstGeom>
            <a:noFill/>
          </p:spPr>
          <p:txBody>
            <a:bodyPr wrap="square">
              <a:spAutoFit/>
            </a:bodyPr>
            <a:lstStyle/>
            <a:p>
              <a:pPr algn="r"/>
              <a:r>
                <a:rPr lang="de-DE" sz="2000" b="1">
                  <a:latin typeface="Calibri"/>
                  <a:cs typeface="Calibri"/>
                </a:rPr>
                <a:t>+ je 8.000 €</a:t>
              </a:r>
              <a:endParaRPr lang="de-DE" sz="2000"/>
            </a:p>
          </p:txBody>
        </p:sp>
        <p:sp>
          <p:nvSpPr>
            <p:cNvPr id="19" name="Textfeld 18">
              <a:extLst>
                <a:ext uri="{FF2B5EF4-FFF2-40B4-BE49-F238E27FC236}">
                  <a16:creationId xmlns:a16="http://schemas.microsoft.com/office/drawing/2014/main" id="{634DE4D2-CC2E-5B75-EA12-BF063B0A4A3B}"/>
                </a:ext>
              </a:extLst>
            </p:cNvPr>
            <p:cNvSpPr txBox="1"/>
            <p:nvPr/>
          </p:nvSpPr>
          <p:spPr>
            <a:xfrm>
              <a:off x="6486525" y="1891055"/>
              <a:ext cx="1346756" cy="400110"/>
            </a:xfrm>
            <a:prstGeom prst="rect">
              <a:avLst/>
            </a:prstGeom>
            <a:noFill/>
          </p:spPr>
          <p:txBody>
            <a:bodyPr wrap="square">
              <a:spAutoFit/>
            </a:bodyPr>
            <a:lstStyle/>
            <a:p>
              <a:pPr algn="r"/>
              <a:r>
                <a:rPr lang="de-DE" sz="2000" b="1">
                  <a:latin typeface="Calibri"/>
                  <a:cs typeface="Calibri"/>
                </a:rPr>
                <a:t>max.*</a:t>
              </a:r>
              <a:endParaRPr lang="de-DE" sz="2000"/>
            </a:p>
          </p:txBody>
        </p:sp>
      </p:grpSp>
      <p:sp>
        <p:nvSpPr>
          <p:cNvPr id="5" name="Inhaltsplatzhalter 2">
            <a:extLst>
              <a:ext uri="{FF2B5EF4-FFF2-40B4-BE49-F238E27FC236}">
                <a16:creationId xmlns:a16="http://schemas.microsoft.com/office/drawing/2014/main" id="{17C06126-0DF4-F671-B314-EEFAA5A96618}"/>
              </a:ext>
            </a:extLst>
          </p:cNvPr>
          <p:cNvSpPr txBox="1">
            <a:spLocks/>
          </p:cNvSpPr>
          <p:nvPr/>
        </p:nvSpPr>
        <p:spPr>
          <a:xfrm>
            <a:off x="610665" y="4353633"/>
            <a:ext cx="10970670" cy="745125"/>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85750" indent="-285750">
              <a:spcAft>
                <a:spcPts val="600"/>
              </a:spcAft>
              <a:buClr>
                <a:srgbClr val="000000"/>
              </a:buClr>
              <a:buFont typeface="Wingdings" panose="05000000000000000000" pitchFamily="2" charset="2"/>
              <a:buChar char="§"/>
              <a:defRPr/>
            </a:pPr>
            <a:r>
              <a:rPr lang="de-DE" sz="1800">
                <a:solidFill>
                  <a:srgbClr val="000000"/>
                </a:solidFill>
                <a:latin typeface="Calibri"/>
                <a:cs typeface="Calibri"/>
                <a:sym typeface="Wingdings" panose="05000000000000000000" pitchFamily="2" charset="2"/>
              </a:rPr>
              <a:t>Betrag </a:t>
            </a:r>
            <a:r>
              <a:rPr lang="de-DE" sz="1800" b="1">
                <a:solidFill>
                  <a:srgbClr val="000000"/>
                </a:solidFill>
                <a:latin typeface="Calibri"/>
                <a:cs typeface="Calibri"/>
                <a:sym typeface="Wingdings" panose="05000000000000000000" pitchFamily="2" charset="2"/>
              </a:rPr>
              <a:t>r</a:t>
            </a:r>
            <a:r>
              <a:rPr lang="de-DE" sz="1800" b="1">
                <a:solidFill>
                  <a:srgbClr val="000000"/>
                </a:solidFill>
                <a:latin typeface="Calibri"/>
                <a:cs typeface="Calibri"/>
              </a:rPr>
              <a:t>eduziert sich jedes halbe Jahr um 750 € für die erste Wohneinheit</a:t>
            </a:r>
          </a:p>
          <a:p>
            <a:pPr marL="285750" indent="-285750">
              <a:spcAft>
                <a:spcPts val="600"/>
              </a:spcAft>
              <a:buClr>
                <a:srgbClr val="000000"/>
              </a:buClr>
              <a:buFont typeface="Wingdings" panose="05000000000000000000" pitchFamily="2" charset="2"/>
              <a:buChar char="§"/>
              <a:defRPr/>
            </a:pPr>
            <a:r>
              <a:rPr lang="de-DE" sz="1800">
                <a:solidFill>
                  <a:srgbClr val="000000"/>
                </a:solidFill>
                <a:latin typeface="Calibri"/>
                <a:cs typeface="Calibri"/>
              </a:rPr>
              <a:t>Förderfähige Ausgaben stehen </a:t>
            </a:r>
            <a:r>
              <a:rPr lang="de-DE" sz="1800" b="1">
                <a:solidFill>
                  <a:srgbClr val="000000"/>
                </a:solidFill>
                <a:latin typeface="Calibri"/>
                <a:cs typeface="Calibri"/>
              </a:rPr>
              <a:t>einmalig*</a:t>
            </a:r>
            <a:r>
              <a:rPr lang="de-DE" sz="1800">
                <a:solidFill>
                  <a:srgbClr val="000000"/>
                </a:solidFill>
                <a:latin typeface="Calibri"/>
                <a:cs typeface="Calibri"/>
              </a:rPr>
              <a:t> zur Verfügung</a:t>
            </a:r>
          </a:p>
          <a:p>
            <a:pPr marL="285750" indent="-285750">
              <a:spcAft>
                <a:spcPts val="600"/>
              </a:spcAft>
              <a:buClr>
                <a:srgbClr val="000000"/>
              </a:buClr>
              <a:buFont typeface="Wingdings" panose="05000000000000000000" pitchFamily="2" charset="2"/>
              <a:buChar char="§"/>
              <a:defRPr/>
            </a:pPr>
            <a:r>
              <a:rPr lang="de-DE" sz="1800">
                <a:latin typeface="Calibri" panose="020F0502020204030204" pitchFamily="34" charset="0"/>
                <a:cs typeface="Calibri" panose="020F0502020204030204" pitchFamily="34" charset="0"/>
              </a:rPr>
              <a:t>Mindestinvestitionssumme pro Antrag = 300 € </a:t>
            </a:r>
          </a:p>
          <a:p>
            <a:pPr marL="0" indent="0">
              <a:spcAft>
                <a:spcPts val="600"/>
              </a:spcAft>
              <a:buClr>
                <a:srgbClr val="000000"/>
              </a:buClr>
              <a:buNone/>
              <a:defRPr/>
            </a:pPr>
            <a:endParaRPr lang="de-DE" sz="1800">
              <a:solidFill>
                <a:srgbClr val="000000"/>
              </a:solidFill>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p:txBody>
      </p:sp>
      <p:sp>
        <p:nvSpPr>
          <p:cNvPr id="47" name="Inhaltsplatzhalter 2">
            <a:extLst>
              <a:ext uri="{FF2B5EF4-FFF2-40B4-BE49-F238E27FC236}">
                <a16:creationId xmlns:a16="http://schemas.microsoft.com/office/drawing/2014/main" id="{EA455DB8-F3C3-86BE-293F-4D5AF5178EEA}"/>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Die förderfähigen Ausgaben können nur einmalig, aber über mehrere Förderanträge für mehrere Heizungen in Anspruch genommen werden.   Quelle: BEG-EM, Stand 17.07.2026</a:t>
            </a:r>
          </a:p>
        </p:txBody>
      </p:sp>
      <p:cxnSp>
        <p:nvCxnSpPr>
          <p:cNvPr id="13" name="Gerader Verbinder 6">
            <a:extLst>
              <a:ext uri="{FF2B5EF4-FFF2-40B4-BE49-F238E27FC236}">
                <a16:creationId xmlns:a16="http://schemas.microsoft.com/office/drawing/2014/main" id="{76CEAFB4-DCCD-1E2C-F4D8-7D60C166E01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25AC0C6-9918-9A31-B1B6-6A9E93D6FDD6}"/>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6B4EEBF0-6D28-9B93-E302-BA8FA01F5A76}"/>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7A4DF9E9-D26C-8ED6-6168-977C3DFDA188}"/>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16</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5128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2FB00-AF23-F650-1898-111F0A2D871A}"/>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CDDB0F04-09CE-C026-5BD7-8C1BECBD40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357B3971-952D-4AE9-3D92-9D005A367FC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Höchstgrenze der förderfähigen Ausgaben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Heizungstausch – halbjährliche Reduzierung</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35" name="Gruppieren 34" descr="Ab 01.02.2027">
            <a:extLst>
              <a:ext uri="{FF2B5EF4-FFF2-40B4-BE49-F238E27FC236}">
                <a16:creationId xmlns:a16="http://schemas.microsoft.com/office/drawing/2014/main" id="{836BB627-898E-0B66-28DA-F40C4AA534E3}"/>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36" name="Rechteck: abgerundete Ecken 35">
              <a:extLst>
                <a:ext uri="{FF2B5EF4-FFF2-40B4-BE49-F238E27FC236}">
                  <a16:creationId xmlns:a16="http://schemas.microsoft.com/office/drawing/2014/main" id="{78451C55-6FD1-A8E2-8DA5-D9A2CB41F530}"/>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7" name="Rechteck: abgerundete Ecken 36">
              <a:extLst>
                <a:ext uri="{FF2B5EF4-FFF2-40B4-BE49-F238E27FC236}">
                  <a16:creationId xmlns:a16="http://schemas.microsoft.com/office/drawing/2014/main" id="{E6E23192-E586-7753-3445-E6503A89D780}"/>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8" name="Rechteck 37">
              <a:extLst>
                <a:ext uri="{FF2B5EF4-FFF2-40B4-BE49-F238E27FC236}">
                  <a16:creationId xmlns:a16="http://schemas.microsoft.com/office/drawing/2014/main" id="{4378C201-CA04-DF7F-C250-EE1675B66729}"/>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9" name="Ellipse 38">
              <a:extLst>
                <a:ext uri="{FF2B5EF4-FFF2-40B4-BE49-F238E27FC236}">
                  <a16:creationId xmlns:a16="http://schemas.microsoft.com/office/drawing/2014/main" id="{88E5A6F7-9347-7A85-40C3-47F3713C1BD9}"/>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40" name="Gerader Verbinder 39">
              <a:extLst>
                <a:ext uri="{FF2B5EF4-FFF2-40B4-BE49-F238E27FC236}">
                  <a16:creationId xmlns:a16="http://schemas.microsoft.com/office/drawing/2014/main" id="{606AA288-BF34-4B58-0BBF-13905DC86566}"/>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41" name="Ellipse 40">
              <a:extLst>
                <a:ext uri="{FF2B5EF4-FFF2-40B4-BE49-F238E27FC236}">
                  <a16:creationId xmlns:a16="http://schemas.microsoft.com/office/drawing/2014/main" id="{31DD5697-E6C0-8697-C8E5-50E81C28B57F}"/>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42" name="Gerader Verbinder 41">
              <a:extLst>
                <a:ext uri="{FF2B5EF4-FFF2-40B4-BE49-F238E27FC236}">
                  <a16:creationId xmlns:a16="http://schemas.microsoft.com/office/drawing/2014/main" id="{4D043BEF-D5D6-EE06-3461-BE821945F6BF}"/>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43" name="Textfeld 76">
              <a:extLst>
                <a:ext uri="{FF2B5EF4-FFF2-40B4-BE49-F238E27FC236}">
                  <a16:creationId xmlns:a16="http://schemas.microsoft.com/office/drawing/2014/main" id="{D70AFE22-CD9F-4867-3606-D4F37C693534}"/>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Ab 01.02.2027</a:t>
              </a:r>
            </a:p>
          </p:txBody>
        </p:sp>
      </p:grpSp>
      <p:sp>
        <p:nvSpPr>
          <p:cNvPr id="19" name="Oval 36">
            <a:extLst>
              <a:ext uri="{FF2B5EF4-FFF2-40B4-BE49-F238E27FC236}">
                <a16:creationId xmlns:a16="http://schemas.microsoft.com/office/drawing/2014/main" id="{F8A072F1-52D3-788C-EA45-F772A3C43C03}"/>
              </a:ext>
              <a:ext uri="{C183D7F6-B498-43B3-948B-1728B52AA6E4}">
                <adec:decorative xmlns:adec="http://schemas.microsoft.com/office/drawing/2017/decorative" val="1"/>
              </a:ext>
            </a:extLst>
          </p:cNvPr>
          <p:cNvSpPr>
            <a:spLocks noChangeAspect="1"/>
          </p:cNvSpPr>
          <p:nvPr/>
        </p:nvSpPr>
        <p:spPr>
          <a:xfrm rot="300000">
            <a:off x="10846800" y="2161830"/>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600" b="1">
                <a:solidFill>
                  <a:schemeClr val="tx1"/>
                </a:solidFill>
                <a:latin typeface="Calibri" panose="020F0502020204030204" pitchFamily="34" charset="0"/>
                <a:cs typeface="Calibri" panose="020F0502020204030204" pitchFamily="34" charset="0"/>
              </a:rPr>
              <a:t>geändert</a:t>
            </a:r>
            <a:endParaRPr lang="de-DE" sz="1600">
              <a:solidFill>
                <a:schemeClr val="tx1"/>
              </a:solidFill>
              <a:latin typeface="Calibri" panose="020F0502020204030204" pitchFamily="34" charset="0"/>
              <a:cs typeface="Calibri" panose="020F0502020204030204" pitchFamily="34" charset="0"/>
            </a:endParaRPr>
          </a:p>
        </p:txBody>
      </p:sp>
      <p:grpSp>
        <p:nvGrpSpPr>
          <p:cNvPr id="2" name="Gruppieren 1" descr="Die Grafik zeigt die absinkende Höchstgrenze der förderfähigen Ausgaben beim Heizungstausch im Zeitverlauf für die erste Wohneinheit. Nach max. 28.000 € am Anfang sinken die Beträge halbjährlich um 750 €, bis sie am 1. August 2030 bei 22.000 € landen. Die maximalen förderfähigen Kosten ab der 2. Wohneinheit bleiben konstant. ">
            <a:extLst>
              <a:ext uri="{FF2B5EF4-FFF2-40B4-BE49-F238E27FC236}">
                <a16:creationId xmlns:a16="http://schemas.microsoft.com/office/drawing/2014/main" id="{A5072D07-4178-4692-5E29-4527EE954119}"/>
              </a:ext>
            </a:extLst>
          </p:cNvPr>
          <p:cNvGrpSpPr/>
          <p:nvPr/>
        </p:nvGrpSpPr>
        <p:grpSpPr>
          <a:xfrm>
            <a:off x="610665" y="1800000"/>
            <a:ext cx="10970670" cy="4213110"/>
            <a:chOff x="610665" y="1800000"/>
            <a:chExt cx="10970670" cy="4213110"/>
          </a:xfrm>
        </p:grpSpPr>
        <p:sp>
          <p:nvSpPr>
            <p:cNvPr id="9" name="Inhaltsplatzhalter 2">
              <a:extLst>
                <a:ext uri="{FF2B5EF4-FFF2-40B4-BE49-F238E27FC236}">
                  <a16:creationId xmlns:a16="http://schemas.microsoft.com/office/drawing/2014/main" id="{9ED8150E-F8BF-C593-C41D-AF2D5826E6EB}"/>
                </a:ext>
              </a:extLst>
            </p:cNvPr>
            <p:cNvSpPr txBox="1">
              <a:spLocks/>
            </p:cNvSpPr>
            <p:nvPr/>
          </p:nvSpPr>
          <p:spPr>
            <a:xfrm>
              <a:off x="610665" y="1800000"/>
              <a:ext cx="1097067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6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1. Wohneinheit</a:t>
              </a:r>
            </a:p>
            <a:p>
              <a:pPr marL="0" indent="0" fontAlgn="auto">
                <a:lnSpc>
                  <a:spcPct val="100000"/>
                </a:lnSpc>
                <a:spcBef>
                  <a:spcPts val="600"/>
                </a:spcBef>
                <a:spcAft>
                  <a:spcPts val="600"/>
                </a:spcAft>
                <a:buClr>
                  <a:srgbClr val="006374"/>
                </a:buClr>
                <a:buSzPct val="90000"/>
                <a:buFont typeface="Arial" panose="020B0604020202020204" pitchFamily="34" charset="0"/>
                <a:buNone/>
              </a:pPr>
              <a:r>
                <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rPr>
                <a:t>Ab 01.02.2027</a:t>
              </a:r>
            </a:p>
            <a:p>
              <a:pPr marL="0" indent="0" fontAlgn="auto">
                <a:lnSpc>
                  <a:spcPct val="100000"/>
                </a:lnSpc>
                <a:spcBef>
                  <a:spcPts val="600"/>
                </a:spcBef>
                <a:spcAft>
                  <a:spcPts val="600"/>
                </a:spcAft>
                <a:buClr>
                  <a:srgbClr val="006374"/>
                </a:buClr>
                <a:buSzPct val="90000"/>
                <a:buFont typeface="Arial" panose="020B0604020202020204" pitchFamily="34" charset="0"/>
                <a:buNone/>
              </a:pPr>
              <a:r>
                <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rPr>
                <a:t>Ab 01.08.2027</a:t>
              </a:r>
            </a:p>
            <a:p>
              <a:pPr marL="0" indent="0" fontAlgn="auto">
                <a:lnSpc>
                  <a:spcPct val="100000"/>
                </a:lnSpc>
                <a:spcBef>
                  <a:spcPts val="600"/>
                </a:spcBef>
                <a:spcAft>
                  <a:spcPts val="600"/>
                </a:spcAft>
                <a:buClr>
                  <a:srgbClr val="006374"/>
                </a:buClr>
                <a:buSzPct val="90000"/>
                <a:buFont typeface="Arial" panose="020B0604020202020204" pitchFamily="34" charset="0"/>
                <a:buNone/>
              </a:pPr>
              <a:endPar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endParaRPr>
            </a:p>
            <a:p>
              <a:pPr marL="0" indent="0" fontAlgn="auto">
                <a:lnSpc>
                  <a:spcPct val="100000"/>
                </a:lnSpc>
                <a:spcBef>
                  <a:spcPts val="600"/>
                </a:spcBef>
                <a:spcAft>
                  <a:spcPts val="2400"/>
                </a:spcAft>
                <a:buClr>
                  <a:srgbClr val="006374"/>
                </a:buClr>
                <a:buSzPct val="90000"/>
                <a:buFont typeface="Arial" panose="020B0604020202020204" pitchFamily="34" charset="0"/>
                <a:buNone/>
              </a:pPr>
              <a:r>
                <a:rPr lang="de-DE" sz="1600">
                  <a:latin typeface="Calibri" panose="020F0502020204030204" pitchFamily="34" charset="0"/>
                  <a:ea typeface="Roboto Light" pitchFamily="2" charset="0"/>
                  <a:cs typeface="Calibri" panose="020F0502020204030204" pitchFamily="34" charset="0"/>
                  <a:sym typeface="Wingdings" panose="05000000000000000000" pitchFamily="2" charset="2"/>
                </a:rPr>
                <a:t>Ab 01.08.2030</a:t>
              </a: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br>
                <a:rPr lang="de-DE" sz="1800" b="1">
                  <a:latin typeface="Calibri" panose="020F0502020204030204" pitchFamily="34" charset="0"/>
                  <a:ea typeface="Roboto Medium" pitchFamily="2" charset="0"/>
                  <a:cs typeface="Calibri" panose="020F0502020204030204" pitchFamily="34" charset="0"/>
                </a:rPr>
              </a:br>
              <a:r>
                <a:rPr lang="de-DE" sz="1800" b="1">
                  <a:latin typeface="Calibri" panose="020F0502020204030204" pitchFamily="34" charset="0"/>
                  <a:ea typeface="Roboto Medium" pitchFamily="2" charset="0"/>
                  <a:cs typeface="Calibri" panose="020F0502020204030204" pitchFamily="34" charset="0"/>
                </a:rPr>
                <a:t>2. bis 6.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Ab 7. Wohneinheit</a:t>
              </a:r>
            </a:p>
          </p:txBody>
        </p:sp>
        <p:sp>
          <p:nvSpPr>
            <p:cNvPr id="16" name="Rechteck 15">
              <a:extLst>
                <a:ext uri="{FF2B5EF4-FFF2-40B4-BE49-F238E27FC236}">
                  <a16:creationId xmlns:a16="http://schemas.microsoft.com/office/drawing/2014/main" id="{0C70F0F5-442D-87B5-E40A-FAA1680B8F20}"/>
                </a:ext>
                <a:ext uri="{C183D7F6-B498-43B3-948B-1728B52AA6E4}">
                  <adec:decorative xmlns:adec="http://schemas.microsoft.com/office/drawing/2017/decorative" val="1"/>
                </a:ext>
              </a:extLst>
            </p:cNvPr>
            <p:cNvSpPr/>
            <p:nvPr/>
          </p:nvSpPr>
          <p:spPr>
            <a:xfrm>
              <a:off x="3530789" y="2310395"/>
              <a:ext cx="3024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8" name="Rechteck 17">
              <a:extLst>
                <a:ext uri="{FF2B5EF4-FFF2-40B4-BE49-F238E27FC236}">
                  <a16:creationId xmlns:a16="http://schemas.microsoft.com/office/drawing/2014/main" id="{2E2F8E0A-9927-901B-76B3-49B076084F8B}"/>
                </a:ext>
                <a:ext uri="{C183D7F6-B498-43B3-948B-1728B52AA6E4}">
                  <adec:decorative xmlns:adec="http://schemas.microsoft.com/office/drawing/2017/decorative" val="1"/>
                </a:ext>
              </a:extLst>
            </p:cNvPr>
            <p:cNvSpPr/>
            <p:nvPr/>
          </p:nvSpPr>
          <p:spPr>
            <a:xfrm>
              <a:off x="3530789" y="4810967"/>
              <a:ext cx="162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0" name="Rechteck 19">
              <a:extLst>
                <a:ext uri="{FF2B5EF4-FFF2-40B4-BE49-F238E27FC236}">
                  <a16:creationId xmlns:a16="http://schemas.microsoft.com/office/drawing/2014/main" id="{62AC9A75-1310-217F-70A2-352A2EE19F60}"/>
                </a:ext>
                <a:ext uri="{C183D7F6-B498-43B3-948B-1728B52AA6E4}">
                  <adec:decorative xmlns:adec="http://schemas.microsoft.com/office/drawing/2017/decorative" val="1"/>
                </a:ext>
              </a:extLst>
            </p:cNvPr>
            <p:cNvSpPr/>
            <p:nvPr/>
          </p:nvSpPr>
          <p:spPr>
            <a:xfrm>
              <a:off x="3530788" y="5320815"/>
              <a:ext cx="864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4" name="Textfeld 23">
              <a:extLst>
                <a:ext uri="{FF2B5EF4-FFF2-40B4-BE49-F238E27FC236}">
                  <a16:creationId xmlns:a16="http://schemas.microsoft.com/office/drawing/2014/main" id="{9E046B5E-DBAD-25F8-FA2F-B55066128D6F}"/>
                </a:ext>
              </a:extLst>
            </p:cNvPr>
            <p:cNvSpPr txBox="1"/>
            <p:nvPr/>
          </p:nvSpPr>
          <p:spPr>
            <a:xfrm>
              <a:off x="6113526" y="4793115"/>
              <a:ext cx="1719755" cy="400110"/>
            </a:xfrm>
            <a:prstGeom prst="rect">
              <a:avLst/>
            </a:prstGeom>
            <a:noFill/>
          </p:spPr>
          <p:txBody>
            <a:bodyPr wrap="square">
              <a:spAutoFit/>
            </a:bodyPr>
            <a:lstStyle/>
            <a:p>
              <a:pPr algn="r"/>
              <a:r>
                <a:rPr lang="de-DE" sz="2000" b="1">
                  <a:latin typeface="Calibri"/>
                  <a:cs typeface="Calibri"/>
                </a:rPr>
                <a:t>+ je 15.000 € </a:t>
              </a:r>
              <a:endParaRPr lang="de-DE" sz="2000"/>
            </a:p>
          </p:txBody>
        </p:sp>
        <p:sp>
          <p:nvSpPr>
            <p:cNvPr id="26" name="Textfeld 25">
              <a:extLst>
                <a:ext uri="{FF2B5EF4-FFF2-40B4-BE49-F238E27FC236}">
                  <a16:creationId xmlns:a16="http://schemas.microsoft.com/office/drawing/2014/main" id="{87CD7B2E-BF8D-B868-E113-97CD90AAB798}"/>
                </a:ext>
              </a:extLst>
            </p:cNvPr>
            <p:cNvSpPr txBox="1"/>
            <p:nvPr/>
          </p:nvSpPr>
          <p:spPr>
            <a:xfrm>
              <a:off x="6113526" y="5293438"/>
              <a:ext cx="1719755" cy="400110"/>
            </a:xfrm>
            <a:prstGeom prst="rect">
              <a:avLst/>
            </a:prstGeom>
            <a:noFill/>
          </p:spPr>
          <p:txBody>
            <a:bodyPr wrap="square">
              <a:spAutoFit/>
            </a:bodyPr>
            <a:lstStyle/>
            <a:p>
              <a:pPr algn="r"/>
              <a:r>
                <a:rPr lang="de-DE" sz="2000" b="1">
                  <a:latin typeface="Calibri"/>
                  <a:cs typeface="Calibri"/>
                </a:rPr>
                <a:t>+ je 8.000 €</a:t>
              </a:r>
              <a:endParaRPr lang="de-DE" sz="2000"/>
            </a:p>
          </p:txBody>
        </p:sp>
        <p:sp>
          <p:nvSpPr>
            <p:cNvPr id="21" name="Rechteck 20">
              <a:extLst>
                <a:ext uri="{FF2B5EF4-FFF2-40B4-BE49-F238E27FC236}">
                  <a16:creationId xmlns:a16="http://schemas.microsoft.com/office/drawing/2014/main" id="{6DDC4AB3-614C-2788-9297-A85929B62A97}"/>
                </a:ext>
                <a:ext uri="{C183D7F6-B498-43B3-948B-1728B52AA6E4}">
                  <adec:decorative xmlns:adec="http://schemas.microsoft.com/office/drawing/2017/decorative" val="1"/>
                </a:ext>
              </a:extLst>
            </p:cNvPr>
            <p:cNvSpPr/>
            <p:nvPr/>
          </p:nvSpPr>
          <p:spPr>
            <a:xfrm>
              <a:off x="3530789" y="2734517"/>
              <a:ext cx="2952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8" name="Textfeld 27">
              <a:extLst>
                <a:ext uri="{FF2B5EF4-FFF2-40B4-BE49-F238E27FC236}">
                  <a16:creationId xmlns:a16="http://schemas.microsoft.com/office/drawing/2014/main" id="{1A6A9848-DB50-B64A-30CD-DC158C2F7E2B}"/>
                </a:ext>
              </a:extLst>
            </p:cNvPr>
            <p:cNvSpPr txBox="1"/>
            <p:nvPr/>
          </p:nvSpPr>
          <p:spPr>
            <a:xfrm>
              <a:off x="6486525" y="2697615"/>
              <a:ext cx="1346756" cy="400110"/>
            </a:xfrm>
            <a:prstGeom prst="rect">
              <a:avLst/>
            </a:prstGeom>
            <a:noFill/>
          </p:spPr>
          <p:txBody>
            <a:bodyPr wrap="square">
              <a:spAutoFit/>
            </a:bodyPr>
            <a:lstStyle/>
            <a:p>
              <a:pPr algn="r"/>
              <a:r>
                <a:rPr lang="de-DE" sz="2000" b="1">
                  <a:latin typeface="Calibri"/>
                  <a:cs typeface="Calibri"/>
                </a:rPr>
                <a:t>27.250 € </a:t>
              </a:r>
              <a:endParaRPr lang="de-DE" sz="2000"/>
            </a:p>
          </p:txBody>
        </p:sp>
        <p:sp>
          <p:nvSpPr>
            <p:cNvPr id="30" name="Textfeld 29">
              <a:extLst>
                <a:ext uri="{FF2B5EF4-FFF2-40B4-BE49-F238E27FC236}">
                  <a16:creationId xmlns:a16="http://schemas.microsoft.com/office/drawing/2014/main" id="{BB8A9EE1-B780-8FA2-7B08-2859F0CD66EF}"/>
                </a:ext>
              </a:extLst>
            </p:cNvPr>
            <p:cNvSpPr txBox="1"/>
            <p:nvPr/>
          </p:nvSpPr>
          <p:spPr>
            <a:xfrm>
              <a:off x="6486526" y="3083638"/>
              <a:ext cx="1346755" cy="400110"/>
            </a:xfrm>
            <a:prstGeom prst="rect">
              <a:avLst/>
            </a:prstGeom>
            <a:noFill/>
          </p:spPr>
          <p:txBody>
            <a:bodyPr wrap="square">
              <a:spAutoFit/>
            </a:bodyPr>
            <a:lstStyle/>
            <a:p>
              <a:pPr algn="r"/>
              <a:r>
                <a:rPr lang="de-DE" sz="2000" b="1">
                  <a:latin typeface="Calibri"/>
                  <a:cs typeface="Calibri"/>
                </a:rPr>
                <a:t>26.500 €</a:t>
              </a:r>
              <a:endParaRPr lang="de-DE" sz="2000"/>
            </a:p>
          </p:txBody>
        </p:sp>
        <p:sp>
          <p:nvSpPr>
            <p:cNvPr id="32" name="Rechteck 31">
              <a:extLst>
                <a:ext uri="{FF2B5EF4-FFF2-40B4-BE49-F238E27FC236}">
                  <a16:creationId xmlns:a16="http://schemas.microsoft.com/office/drawing/2014/main" id="{C2AF6565-D752-EFB6-3117-92AFC8FECE4F}"/>
                </a:ext>
                <a:ext uri="{C183D7F6-B498-43B3-948B-1728B52AA6E4}">
                  <adec:decorative xmlns:adec="http://schemas.microsoft.com/office/drawing/2017/decorative" val="1"/>
                </a:ext>
              </a:extLst>
            </p:cNvPr>
            <p:cNvSpPr/>
            <p:nvPr/>
          </p:nvSpPr>
          <p:spPr>
            <a:xfrm>
              <a:off x="6482789" y="2734517"/>
              <a:ext cx="72000" cy="360000"/>
            </a:xfrm>
            <a:prstGeom prst="rect">
              <a:avLst/>
            </a:prstGeom>
            <a:pattFill prst="wdUpDiag">
              <a:fgClr>
                <a:srgbClr val="006373"/>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34" name="Rechteck 33">
              <a:extLst>
                <a:ext uri="{FF2B5EF4-FFF2-40B4-BE49-F238E27FC236}">
                  <a16:creationId xmlns:a16="http://schemas.microsoft.com/office/drawing/2014/main" id="{D0ED134F-2A9A-7363-65C5-778A75A8EEDB}"/>
                </a:ext>
                <a:ext uri="{C183D7F6-B498-43B3-948B-1728B52AA6E4}">
                  <adec:decorative xmlns:adec="http://schemas.microsoft.com/office/drawing/2017/decorative" val="1"/>
                </a:ext>
              </a:extLst>
            </p:cNvPr>
            <p:cNvSpPr/>
            <p:nvPr/>
          </p:nvSpPr>
          <p:spPr>
            <a:xfrm>
              <a:off x="3530789" y="3144225"/>
              <a:ext cx="288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46" name="Rechteck 45">
              <a:extLst>
                <a:ext uri="{FF2B5EF4-FFF2-40B4-BE49-F238E27FC236}">
                  <a16:creationId xmlns:a16="http://schemas.microsoft.com/office/drawing/2014/main" id="{46F1990F-D8D1-58F3-4C2D-CF1DE25AC1B2}"/>
                </a:ext>
                <a:ext uri="{C183D7F6-B498-43B3-948B-1728B52AA6E4}">
                  <adec:decorative xmlns:adec="http://schemas.microsoft.com/office/drawing/2017/decorative" val="1"/>
                </a:ext>
              </a:extLst>
            </p:cNvPr>
            <p:cNvSpPr/>
            <p:nvPr/>
          </p:nvSpPr>
          <p:spPr>
            <a:xfrm>
              <a:off x="6410789" y="3140304"/>
              <a:ext cx="144000" cy="360000"/>
            </a:xfrm>
            <a:prstGeom prst="rect">
              <a:avLst/>
            </a:prstGeom>
            <a:pattFill prst="wdUpDiag">
              <a:fgClr>
                <a:srgbClr val="006373"/>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cxnSp>
          <p:nvCxnSpPr>
            <p:cNvPr id="47" name="Gerader Verbinder 46">
              <a:extLst>
                <a:ext uri="{FF2B5EF4-FFF2-40B4-BE49-F238E27FC236}">
                  <a16:creationId xmlns:a16="http://schemas.microsoft.com/office/drawing/2014/main" id="{4A3FC6EF-01C8-2E3C-DC1F-E116F1381005}"/>
                </a:ext>
                <a:ext uri="{C183D7F6-B498-43B3-948B-1728B52AA6E4}">
                  <adec:decorative xmlns:adec="http://schemas.microsoft.com/office/drawing/2017/decorative" val="1"/>
                </a:ext>
              </a:extLst>
            </p:cNvPr>
            <p:cNvCxnSpPr>
              <a:cxnSpLocks/>
            </p:cNvCxnSpPr>
            <p:nvPr/>
          </p:nvCxnSpPr>
          <p:spPr>
            <a:xfrm>
              <a:off x="5042789" y="3584001"/>
              <a:ext cx="0" cy="303504"/>
            </a:xfrm>
            <a:prstGeom prst="line">
              <a:avLst/>
            </a:prstGeom>
            <a:ln w="38100">
              <a:solidFill>
                <a:srgbClr val="006373"/>
              </a:solidFill>
              <a:prstDash val="sysDot"/>
            </a:ln>
          </p:spPr>
          <p:style>
            <a:lnRef idx="1">
              <a:schemeClr val="accent1"/>
            </a:lnRef>
            <a:fillRef idx="0">
              <a:schemeClr val="accent1"/>
            </a:fillRef>
            <a:effectRef idx="0">
              <a:schemeClr val="accent1"/>
            </a:effectRef>
            <a:fontRef idx="minor">
              <a:schemeClr val="tx1"/>
            </a:fontRef>
          </p:style>
        </p:cxnSp>
        <p:sp>
          <p:nvSpPr>
            <p:cNvPr id="49" name="Rechteck 48">
              <a:extLst>
                <a:ext uri="{FF2B5EF4-FFF2-40B4-BE49-F238E27FC236}">
                  <a16:creationId xmlns:a16="http://schemas.microsoft.com/office/drawing/2014/main" id="{CA29B2F4-3D0F-E0AF-8877-36962957EB7C}"/>
                </a:ext>
                <a:ext uri="{C183D7F6-B498-43B3-948B-1728B52AA6E4}">
                  <adec:decorative xmlns:adec="http://schemas.microsoft.com/office/drawing/2017/decorative" val="1"/>
                </a:ext>
              </a:extLst>
            </p:cNvPr>
            <p:cNvSpPr/>
            <p:nvPr/>
          </p:nvSpPr>
          <p:spPr>
            <a:xfrm>
              <a:off x="3530788" y="3919016"/>
              <a:ext cx="2376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51" name="Rechteck 50">
              <a:extLst>
                <a:ext uri="{FF2B5EF4-FFF2-40B4-BE49-F238E27FC236}">
                  <a16:creationId xmlns:a16="http://schemas.microsoft.com/office/drawing/2014/main" id="{FF4A33FF-83F4-D9FC-AAAD-60630E7FA1F3}"/>
                </a:ext>
                <a:ext uri="{C183D7F6-B498-43B3-948B-1728B52AA6E4}">
                  <adec:decorative xmlns:adec="http://schemas.microsoft.com/office/drawing/2017/decorative" val="1"/>
                </a:ext>
              </a:extLst>
            </p:cNvPr>
            <p:cNvSpPr/>
            <p:nvPr/>
          </p:nvSpPr>
          <p:spPr>
            <a:xfrm>
              <a:off x="5906788" y="3915095"/>
              <a:ext cx="648000" cy="360000"/>
            </a:xfrm>
            <a:prstGeom prst="rect">
              <a:avLst/>
            </a:prstGeom>
            <a:pattFill prst="wdUpDiag">
              <a:fgClr>
                <a:srgbClr val="006373"/>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53" name="Textfeld 52">
              <a:extLst>
                <a:ext uri="{FF2B5EF4-FFF2-40B4-BE49-F238E27FC236}">
                  <a16:creationId xmlns:a16="http://schemas.microsoft.com/office/drawing/2014/main" id="{7C1DD8A0-31E4-D731-1BAA-1752F77197DD}"/>
                </a:ext>
              </a:extLst>
            </p:cNvPr>
            <p:cNvSpPr txBox="1"/>
            <p:nvPr/>
          </p:nvSpPr>
          <p:spPr>
            <a:xfrm>
              <a:off x="6486526" y="3861531"/>
              <a:ext cx="1346755" cy="400110"/>
            </a:xfrm>
            <a:prstGeom prst="rect">
              <a:avLst/>
            </a:prstGeom>
            <a:noFill/>
          </p:spPr>
          <p:txBody>
            <a:bodyPr wrap="square">
              <a:spAutoFit/>
            </a:bodyPr>
            <a:lstStyle/>
            <a:p>
              <a:pPr algn="r"/>
              <a:r>
                <a:rPr lang="de-DE" sz="2000" b="1">
                  <a:latin typeface="Calibri"/>
                  <a:cs typeface="Calibri"/>
                </a:rPr>
                <a:t>22.000 €</a:t>
              </a:r>
              <a:endParaRPr lang="de-DE" sz="2000"/>
            </a:p>
          </p:txBody>
        </p:sp>
        <p:sp>
          <p:nvSpPr>
            <p:cNvPr id="10" name="Textfeld 9">
              <a:extLst>
                <a:ext uri="{FF2B5EF4-FFF2-40B4-BE49-F238E27FC236}">
                  <a16:creationId xmlns:a16="http://schemas.microsoft.com/office/drawing/2014/main" id="{7481ED77-6251-0179-9C98-12F9D85A570C}"/>
                </a:ext>
              </a:extLst>
            </p:cNvPr>
            <p:cNvSpPr txBox="1"/>
            <p:nvPr/>
          </p:nvSpPr>
          <p:spPr>
            <a:xfrm>
              <a:off x="6486525" y="2292543"/>
              <a:ext cx="1346756" cy="400110"/>
            </a:xfrm>
            <a:prstGeom prst="rect">
              <a:avLst/>
            </a:prstGeom>
            <a:noFill/>
          </p:spPr>
          <p:txBody>
            <a:bodyPr wrap="square">
              <a:spAutoFit/>
            </a:bodyPr>
            <a:lstStyle/>
            <a:p>
              <a:pPr algn="r"/>
              <a:r>
                <a:rPr lang="de-DE" sz="2000" b="1">
                  <a:latin typeface="Calibri"/>
                  <a:cs typeface="Calibri"/>
                </a:rPr>
                <a:t>28.000 €</a:t>
              </a:r>
              <a:endParaRPr lang="de-DE" sz="2000"/>
            </a:p>
          </p:txBody>
        </p:sp>
        <p:sp>
          <p:nvSpPr>
            <p:cNvPr id="15" name="Textfeld 14">
              <a:extLst>
                <a:ext uri="{FF2B5EF4-FFF2-40B4-BE49-F238E27FC236}">
                  <a16:creationId xmlns:a16="http://schemas.microsoft.com/office/drawing/2014/main" id="{A0889EFE-7A23-6894-E831-BAACB3F92AA9}"/>
                </a:ext>
              </a:extLst>
            </p:cNvPr>
            <p:cNvSpPr txBox="1"/>
            <p:nvPr/>
          </p:nvSpPr>
          <p:spPr>
            <a:xfrm>
              <a:off x="6486525" y="1891055"/>
              <a:ext cx="1346756" cy="400110"/>
            </a:xfrm>
            <a:prstGeom prst="rect">
              <a:avLst/>
            </a:prstGeom>
            <a:noFill/>
          </p:spPr>
          <p:txBody>
            <a:bodyPr wrap="square">
              <a:spAutoFit/>
            </a:bodyPr>
            <a:lstStyle/>
            <a:p>
              <a:pPr algn="r"/>
              <a:r>
                <a:rPr lang="de-DE" sz="2000" b="1">
                  <a:latin typeface="Calibri"/>
                  <a:cs typeface="Calibri"/>
                </a:rPr>
                <a:t>max.*</a:t>
              </a:r>
              <a:endParaRPr lang="de-DE" sz="2000"/>
            </a:p>
          </p:txBody>
        </p:sp>
        <p:sp>
          <p:nvSpPr>
            <p:cNvPr id="29" name="Textfeld 28">
              <a:extLst>
                <a:ext uri="{FF2B5EF4-FFF2-40B4-BE49-F238E27FC236}">
                  <a16:creationId xmlns:a16="http://schemas.microsoft.com/office/drawing/2014/main" id="{C766F401-E540-2AF9-F962-B5315E714FF1}"/>
                </a:ext>
              </a:extLst>
            </p:cNvPr>
            <p:cNvSpPr txBox="1"/>
            <p:nvPr/>
          </p:nvSpPr>
          <p:spPr>
            <a:xfrm>
              <a:off x="7952181" y="2775862"/>
              <a:ext cx="3049193" cy="707886"/>
            </a:xfrm>
            <a:prstGeom prst="rect">
              <a:avLst/>
            </a:prstGeom>
            <a:noFill/>
          </p:spPr>
          <p:txBody>
            <a:bodyPr wrap="square">
              <a:spAutoFit/>
            </a:bodyPr>
            <a:lstStyle/>
            <a:p>
              <a:r>
                <a:rPr lang="de-DE" sz="2000" b="1">
                  <a:solidFill>
                    <a:srgbClr val="EC6607"/>
                  </a:solidFill>
                  <a:latin typeface="Calibri"/>
                  <a:cs typeface="Calibri"/>
                </a:rPr>
                <a:t>-750 € </a:t>
              </a:r>
              <a:br>
                <a:rPr lang="de-DE" sz="2000" b="1">
                  <a:solidFill>
                    <a:srgbClr val="EC6607"/>
                  </a:solidFill>
                  <a:latin typeface="Calibri"/>
                  <a:cs typeface="Calibri"/>
                </a:rPr>
              </a:br>
              <a:r>
                <a:rPr lang="de-DE" sz="2000" b="1">
                  <a:solidFill>
                    <a:srgbClr val="EC6607"/>
                  </a:solidFill>
                  <a:latin typeface="Calibri"/>
                  <a:cs typeface="Calibri"/>
                </a:rPr>
                <a:t>alle 6 Monate</a:t>
              </a:r>
              <a:endParaRPr lang="de-DE" sz="2000">
                <a:solidFill>
                  <a:srgbClr val="EC6607"/>
                </a:solidFill>
              </a:endParaRPr>
            </a:p>
          </p:txBody>
        </p:sp>
        <p:cxnSp>
          <p:nvCxnSpPr>
            <p:cNvPr id="48" name="Gerade Verbindung mit Pfeil 47">
              <a:extLst>
                <a:ext uri="{FF2B5EF4-FFF2-40B4-BE49-F238E27FC236}">
                  <a16:creationId xmlns:a16="http://schemas.microsoft.com/office/drawing/2014/main" id="{066C27F3-92FA-BD5E-BFD2-4081615FB372}"/>
                </a:ext>
                <a:ext uri="{C183D7F6-B498-43B3-948B-1728B52AA6E4}">
                  <adec:decorative xmlns:adec="http://schemas.microsoft.com/office/drawing/2017/decorative" val="1"/>
                </a:ext>
              </a:extLst>
            </p:cNvPr>
            <p:cNvCxnSpPr>
              <a:cxnSpLocks/>
            </p:cNvCxnSpPr>
            <p:nvPr/>
          </p:nvCxnSpPr>
          <p:spPr>
            <a:xfrm>
              <a:off x="7924321" y="2491175"/>
              <a:ext cx="0" cy="1298258"/>
            </a:xfrm>
            <a:prstGeom prst="straightConnector1">
              <a:avLst/>
            </a:prstGeom>
            <a:ln w="38100">
              <a:solidFill>
                <a:srgbClr val="EC6608"/>
              </a:solidFill>
              <a:tailEnd type="arrow"/>
            </a:ln>
          </p:spPr>
          <p:style>
            <a:lnRef idx="2">
              <a:schemeClr val="accent1"/>
            </a:lnRef>
            <a:fillRef idx="0">
              <a:schemeClr val="accent1"/>
            </a:fillRef>
            <a:effectRef idx="1">
              <a:schemeClr val="accent1"/>
            </a:effectRef>
            <a:fontRef idx="minor">
              <a:schemeClr val="tx1"/>
            </a:fontRef>
          </p:style>
        </p:cxnSp>
        <p:sp>
          <p:nvSpPr>
            <p:cNvPr id="54" name="Textfeld 53">
              <a:extLst>
                <a:ext uri="{FF2B5EF4-FFF2-40B4-BE49-F238E27FC236}">
                  <a16:creationId xmlns:a16="http://schemas.microsoft.com/office/drawing/2014/main" id="{BE27CE55-3BD9-7C70-FA08-CB41F896A3FB}"/>
                </a:ext>
              </a:extLst>
            </p:cNvPr>
            <p:cNvSpPr txBox="1"/>
            <p:nvPr/>
          </p:nvSpPr>
          <p:spPr>
            <a:xfrm>
              <a:off x="7952181" y="4885064"/>
              <a:ext cx="1719755" cy="707886"/>
            </a:xfrm>
            <a:prstGeom prst="rect">
              <a:avLst/>
            </a:prstGeom>
            <a:noFill/>
          </p:spPr>
          <p:txBody>
            <a:bodyPr wrap="square">
              <a:spAutoFit/>
            </a:bodyPr>
            <a:lstStyle/>
            <a:p>
              <a:r>
                <a:rPr lang="de-DE" sz="2000" b="1">
                  <a:solidFill>
                    <a:srgbClr val="EC6607"/>
                  </a:solidFill>
                  <a:latin typeface="Calibri"/>
                  <a:cs typeface="Calibri"/>
                </a:rPr>
                <a:t>Bleiben konstant</a:t>
              </a:r>
              <a:endParaRPr lang="de-DE" sz="2000">
                <a:solidFill>
                  <a:srgbClr val="EC6607"/>
                </a:solidFill>
              </a:endParaRPr>
            </a:p>
          </p:txBody>
        </p:sp>
      </p:grpSp>
      <p:sp>
        <p:nvSpPr>
          <p:cNvPr id="5" name="Oval 36">
            <a:extLst>
              <a:ext uri="{FF2B5EF4-FFF2-40B4-BE49-F238E27FC236}">
                <a16:creationId xmlns:a16="http://schemas.microsoft.com/office/drawing/2014/main" id="{58E8B8F9-B72C-4FE4-6355-D48900157C9A}"/>
              </a:ext>
              <a:ext uri="{C183D7F6-B498-43B3-948B-1728B52AA6E4}">
                <adec:decorative xmlns:adec="http://schemas.microsoft.com/office/drawing/2017/decorative" val="1"/>
              </a:ext>
            </a:extLst>
          </p:cNvPr>
          <p:cNvSpPr>
            <a:spLocks noChangeAspect="1"/>
          </p:cNvSpPr>
          <p:nvPr/>
        </p:nvSpPr>
        <p:spPr>
          <a:xfrm rot="300000">
            <a:off x="10846800" y="4462725"/>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600" b="1" err="1">
                <a:solidFill>
                  <a:schemeClr val="tx1"/>
                </a:solidFill>
                <a:latin typeface="Calibri" panose="020F0502020204030204" pitchFamily="34" charset="0"/>
                <a:cs typeface="Calibri" panose="020F0502020204030204" pitchFamily="34" charset="0"/>
              </a:rPr>
              <a:t>unver</a:t>
            </a:r>
            <a:r>
              <a:rPr lang="de-DE" sz="1600" b="1">
                <a:solidFill>
                  <a:schemeClr val="tx1"/>
                </a:solidFill>
                <a:latin typeface="Calibri" panose="020F0502020204030204" pitchFamily="34" charset="0"/>
                <a:cs typeface="Calibri" panose="020F0502020204030204" pitchFamily="34" charset="0"/>
              </a:rPr>
              <a:t>-ändert</a:t>
            </a:r>
            <a:endParaRPr lang="de-DE" sz="1600">
              <a:solidFill>
                <a:schemeClr val="tx1"/>
              </a:solidFill>
              <a:latin typeface="Calibri" panose="020F0502020204030204" pitchFamily="34" charset="0"/>
              <a:cs typeface="Calibri" panose="020F0502020204030204" pitchFamily="34" charset="0"/>
            </a:endParaRPr>
          </a:p>
        </p:txBody>
      </p:sp>
      <p:sp>
        <p:nvSpPr>
          <p:cNvPr id="4" name="Inhaltsplatzhalter 2">
            <a:extLst>
              <a:ext uri="{FF2B5EF4-FFF2-40B4-BE49-F238E27FC236}">
                <a16:creationId xmlns:a16="http://schemas.microsoft.com/office/drawing/2014/main" id="{56F46311-57E8-E77E-ED40-77A601BD6311}"/>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Quelle: BEG-EM, Stand 17.08.2026</a:t>
            </a:r>
          </a:p>
        </p:txBody>
      </p:sp>
      <p:cxnSp>
        <p:nvCxnSpPr>
          <p:cNvPr id="13" name="Gerader Verbinder 6">
            <a:extLst>
              <a:ext uri="{FF2B5EF4-FFF2-40B4-BE49-F238E27FC236}">
                <a16:creationId xmlns:a16="http://schemas.microsoft.com/office/drawing/2014/main" id="{5DE23F1C-CFE2-43BC-9471-3438C188CDF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F3887A0-FC4C-2B0F-928C-16FD3EB487DE}"/>
              </a:ext>
              <a:ext uri="{C183D7F6-B498-43B3-948B-1728B52AA6E4}">
                <adec:decorative xmlns:adec="http://schemas.microsoft.com/office/drawing/2017/decorative" val="1"/>
              </a:ext>
            </a:extLst>
          </p:cNvPr>
          <p:cNvCxnSpPr>
            <a:cxnSpLocks/>
          </p:cNvCxnSpPr>
          <p:nvPr/>
        </p:nvCxnSpPr>
        <p:spPr>
          <a:xfrm flipV="1">
            <a:off x="706949"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DED383F4-5F41-B80F-2A4B-F1298D5AE1C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B398D38-8F23-5A7B-AD70-F9D8815584C7}"/>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17</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79483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3A1E8-5A79-9A2A-59C9-0891C2BDCC5C}"/>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D973116F-713A-C715-E9EC-37268E96667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4DC4FE37-4739-511D-AFCC-293D4B6B069A}"/>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der Baubegleitung beim Heizungstausch</a:t>
            </a:r>
            <a:b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Nur im Rahmen der förderfähigen Ausgaben für den Heizungstausch</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35" name="Gruppieren 34" descr="Ab 01.02.2027">
            <a:extLst>
              <a:ext uri="{FF2B5EF4-FFF2-40B4-BE49-F238E27FC236}">
                <a16:creationId xmlns:a16="http://schemas.microsoft.com/office/drawing/2014/main" id="{155C967C-9A17-BF95-C74B-86D20DFF4D7C}"/>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36" name="Rechteck: abgerundete Ecken 35">
              <a:extLst>
                <a:ext uri="{FF2B5EF4-FFF2-40B4-BE49-F238E27FC236}">
                  <a16:creationId xmlns:a16="http://schemas.microsoft.com/office/drawing/2014/main" id="{8A60BA59-B5EF-5F97-547F-409001AFBEF2}"/>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7" name="Rechteck: abgerundete Ecken 36">
              <a:extLst>
                <a:ext uri="{FF2B5EF4-FFF2-40B4-BE49-F238E27FC236}">
                  <a16:creationId xmlns:a16="http://schemas.microsoft.com/office/drawing/2014/main" id="{A9B4788A-0A18-1382-0947-E7CA6ED93DD6}"/>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8" name="Rechteck 37">
              <a:extLst>
                <a:ext uri="{FF2B5EF4-FFF2-40B4-BE49-F238E27FC236}">
                  <a16:creationId xmlns:a16="http://schemas.microsoft.com/office/drawing/2014/main" id="{6D0A2EED-2FD5-83B2-9D30-824324D26111}"/>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9" name="Ellipse 38">
              <a:extLst>
                <a:ext uri="{FF2B5EF4-FFF2-40B4-BE49-F238E27FC236}">
                  <a16:creationId xmlns:a16="http://schemas.microsoft.com/office/drawing/2014/main" id="{2D0D3F20-ABFA-8F22-FD73-8CF174B4C7AB}"/>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40" name="Gerader Verbinder 39">
              <a:extLst>
                <a:ext uri="{FF2B5EF4-FFF2-40B4-BE49-F238E27FC236}">
                  <a16:creationId xmlns:a16="http://schemas.microsoft.com/office/drawing/2014/main" id="{61798107-0D58-131C-937A-EA80D96C563F}"/>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41" name="Ellipse 40">
              <a:extLst>
                <a:ext uri="{FF2B5EF4-FFF2-40B4-BE49-F238E27FC236}">
                  <a16:creationId xmlns:a16="http://schemas.microsoft.com/office/drawing/2014/main" id="{CA83966D-E710-D165-D068-4D68B6A3ECA5}"/>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42" name="Gerader Verbinder 41">
              <a:extLst>
                <a:ext uri="{FF2B5EF4-FFF2-40B4-BE49-F238E27FC236}">
                  <a16:creationId xmlns:a16="http://schemas.microsoft.com/office/drawing/2014/main" id="{CEE2D881-A01E-7B1A-3BA9-6E7882B79A9A}"/>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43" name="Textfeld 76">
              <a:extLst>
                <a:ext uri="{FF2B5EF4-FFF2-40B4-BE49-F238E27FC236}">
                  <a16:creationId xmlns:a16="http://schemas.microsoft.com/office/drawing/2014/main" id="{862BAB91-1C0F-F564-1F9D-6C235941BE78}"/>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21.07.2026</a:t>
              </a:r>
            </a:p>
          </p:txBody>
        </p:sp>
      </p:grpSp>
      <p:sp>
        <p:nvSpPr>
          <p:cNvPr id="9" name="Inhaltsplatzhalter 2">
            <a:extLst>
              <a:ext uri="{FF2B5EF4-FFF2-40B4-BE49-F238E27FC236}">
                <a16:creationId xmlns:a16="http://schemas.microsoft.com/office/drawing/2014/main" id="{6E906457-026F-54F2-9AC3-BC812ABA9D45}"/>
              </a:ext>
            </a:extLst>
          </p:cNvPr>
          <p:cNvSpPr txBox="1">
            <a:spLocks/>
          </p:cNvSpPr>
          <p:nvPr/>
        </p:nvSpPr>
        <p:spPr>
          <a:xfrm>
            <a:off x="610665" y="1800000"/>
            <a:ext cx="7871760" cy="2141064"/>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spcAft>
                <a:spcPts val="600"/>
              </a:spcAft>
              <a:buClr>
                <a:schemeClr val="tx1"/>
              </a:buClr>
              <a:buSzPct val="100000"/>
              <a:buFont typeface="Wingdings" panose="05000000000000000000" pitchFamily="2" charset="2"/>
              <a:buChar char="§"/>
            </a:pPr>
            <a:r>
              <a:rPr lang="de-DE" sz="1800">
                <a:latin typeface="Calibri" panose="020F0502020204030204" pitchFamily="34" charset="0"/>
                <a:ea typeface="Roboto Light" pitchFamily="2" charset="0"/>
                <a:cs typeface="Calibri" panose="020F0502020204030204" pitchFamily="34" charset="0"/>
              </a:rPr>
              <a:t>Für Fachplanung und Baubegleitung (= </a:t>
            </a:r>
            <a:r>
              <a:rPr lang="de-DE" sz="1800" b="1">
                <a:latin typeface="Calibri" panose="020F0502020204030204" pitchFamily="34" charset="0"/>
                <a:ea typeface="Roboto Light" pitchFamily="2" charset="0"/>
                <a:cs typeface="Calibri" panose="020F0502020204030204" pitchFamily="34" charset="0"/>
              </a:rPr>
              <a:t>Leistungen des Energieberatenden</a:t>
            </a:r>
            <a:r>
              <a:rPr lang="de-DE" sz="1800">
                <a:latin typeface="Calibri" panose="020F0502020204030204" pitchFamily="34" charset="0"/>
                <a:ea typeface="Roboto Light" pitchFamily="2" charset="0"/>
                <a:cs typeface="Calibri" panose="020F0502020204030204" pitchFamily="34" charset="0"/>
              </a:rPr>
              <a:t>)</a:t>
            </a:r>
            <a:r>
              <a:rPr lang="de-DE" sz="1800" b="1">
                <a:latin typeface="Calibri" panose="020F0502020204030204" pitchFamily="34" charset="0"/>
                <a:ea typeface="Roboto Light" pitchFamily="2" charset="0"/>
                <a:cs typeface="Calibri" panose="020F0502020204030204" pitchFamily="34" charset="0"/>
              </a:rPr>
              <a:t> </a:t>
            </a:r>
            <a:r>
              <a:rPr lang="de-DE" sz="1800">
                <a:latin typeface="Calibri" panose="020F0502020204030204" pitchFamily="34" charset="0"/>
                <a:ea typeface="Roboto Light" pitchFamily="2" charset="0"/>
                <a:cs typeface="Calibri" panose="020F0502020204030204" pitchFamily="34" charset="0"/>
              </a:rPr>
              <a:t>gibt es über die BEG </a:t>
            </a:r>
            <a:r>
              <a:rPr lang="de-DE" sz="1800" b="1">
                <a:latin typeface="Calibri" panose="020F0502020204030204" pitchFamily="34" charset="0"/>
                <a:ea typeface="Roboto Light" pitchFamily="2" charset="0"/>
                <a:cs typeface="Calibri" panose="020F0502020204030204" pitchFamily="34" charset="0"/>
              </a:rPr>
              <a:t>keinen separaten Fördersatz und keine eigenen förderfähigen Ausgaben</a:t>
            </a:r>
          </a:p>
          <a:p>
            <a:pPr fontAlgn="auto">
              <a:lnSpc>
                <a:spcPct val="100000"/>
              </a:lnSpc>
              <a:spcBef>
                <a:spcPts val="0"/>
              </a:spcBef>
              <a:spcAft>
                <a:spcPts val="600"/>
              </a:spcAft>
              <a:buClr>
                <a:schemeClr val="tx1"/>
              </a:buClr>
              <a:buSzPct val="100000"/>
              <a:buFont typeface="Wingdings" panose="05000000000000000000" pitchFamily="2" charset="2"/>
              <a:buChar char="§"/>
            </a:pPr>
            <a:r>
              <a:rPr lang="de-DE" sz="1800">
                <a:latin typeface="Calibri" panose="020F0502020204030204" pitchFamily="34" charset="0"/>
                <a:ea typeface="Roboto Light" pitchFamily="2" charset="0"/>
                <a:cs typeface="Calibri" panose="020F0502020204030204" pitchFamily="34" charset="0"/>
              </a:rPr>
              <a:t>Leistungen der Energieberatenden können </a:t>
            </a:r>
          </a:p>
          <a:p>
            <a:pPr lvl="1">
              <a:lnSpc>
                <a:spcPct val="100000"/>
              </a:lnSpc>
              <a:spcBef>
                <a:spcPts val="0"/>
              </a:spcBef>
              <a:spcAft>
                <a:spcPts val="600"/>
              </a:spcAft>
              <a:buClr>
                <a:schemeClr val="tx1"/>
              </a:buClr>
              <a:buSzPct val="100000"/>
              <a:buFont typeface="Wingdings" panose="05000000000000000000" pitchFamily="2" charset="2"/>
              <a:buChar char="§"/>
            </a:pPr>
            <a:r>
              <a:rPr lang="de-DE" b="1">
                <a:latin typeface="Calibri" panose="020F0502020204030204" pitchFamily="34" charset="0"/>
                <a:ea typeface="Roboto Light" pitchFamily="2" charset="0"/>
                <a:cs typeface="Calibri" panose="020F0502020204030204" pitchFamily="34" charset="0"/>
              </a:rPr>
              <a:t>nur über den Heizungstausch </a:t>
            </a:r>
            <a:r>
              <a:rPr lang="de-DE">
                <a:latin typeface="Calibri" panose="020F0502020204030204" pitchFamily="34" charset="0"/>
                <a:ea typeface="Roboto Light" pitchFamily="2" charset="0"/>
                <a:cs typeface="Calibri" panose="020F0502020204030204" pitchFamily="34" charset="0"/>
              </a:rPr>
              <a:t>mitgefördert werden </a:t>
            </a:r>
            <a:br>
              <a:rPr lang="de-DE">
                <a:latin typeface="Calibri" panose="020F0502020204030204" pitchFamily="34" charset="0"/>
                <a:ea typeface="Roboto Light" pitchFamily="2" charset="0"/>
                <a:cs typeface="Calibri" panose="020F0502020204030204" pitchFamily="34" charset="0"/>
              </a:rPr>
            </a:br>
            <a:r>
              <a:rPr lang="de-DE">
                <a:latin typeface="Calibri" panose="020F0502020204030204" pitchFamily="34" charset="0"/>
                <a:ea typeface="Roboto Light" pitchFamily="2" charset="0"/>
                <a:cs typeface="Calibri" panose="020F0502020204030204" pitchFamily="34" charset="0"/>
              </a:rPr>
              <a:t>– zum Fördersatz der Heizung und</a:t>
            </a:r>
          </a:p>
          <a:p>
            <a:pPr lvl="1">
              <a:lnSpc>
                <a:spcPct val="100000"/>
              </a:lnSpc>
              <a:spcBef>
                <a:spcPts val="0"/>
              </a:spcBef>
              <a:spcAft>
                <a:spcPts val="600"/>
              </a:spcAft>
              <a:buClr>
                <a:schemeClr val="tx1"/>
              </a:buClr>
              <a:buSzPct val="100000"/>
              <a:buFont typeface="Wingdings" panose="05000000000000000000" pitchFamily="2" charset="2"/>
              <a:buChar char="§"/>
            </a:pPr>
            <a:r>
              <a:rPr lang="de-DE" b="1">
                <a:latin typeface="Calibri" panose="020F0502020204030204" pitchFamily="34" charset="0"/>
                <a:ea typeface="Roboto Light" pitchFamily="2" charset="0"/>
                <a:cs typeface="Calibri" panose="020F0502020204030204" pitchFamily="34" charset="0"/>
              </a:rPr>
              <a:t>nur so lange die förderfähigen Ausgaben durch die </a:t>
            </a:r>
            <a:br>
              <a:rPr lang="de-DE" b="1">
                <a:latin typeface="Calibri" panose="020F0502020204030204" pitchFamily="34" charset="0"/>
                <a:ea typeface="Roboto Light" pitchFamily="2" charset="0"/>
                <a:cs typeface="Calibri" panose="020F0502020204030204" pitchFamily="34" charset="0"/>
              </a:rPr>
            </a:br>
            <a:r>
              <a:rPr lang="de-DE" b="1">
                <a:latin typeface="Calibri" panose="020F0502020204030204" pitchFamily="34" charset="0"/>
                <a:ea typeface="Roboto Light" pitchFamily="2" charset="0"/>
                <a:cs typeface="Calibri" panose="020F0502020204030204" pitchFamily="34" charset="0"/>
              </a:rPr>
              <a:t>Heizung noch nicht ausgeschöpft </a:t>
            </a:r>
            <a:r>
              <a:rPr lang="de-DE">
                <a:latin typeface="Calibri" panose="020F0502020204030204" pitchFamily="34" charset="0"/>
                <a:ea typeface="Roboto Light" pitchFamily="2" charset="0"/>
                <a:cs typeface="Calibri" panose="020F0502020204030204" pitchFamily="34" charset="0"/>
              </a:rPr>
              <a:t>sind</a:t>
            </a:r>
          </a:p>
        </p:txBody>
      </p:sp>
      <p:sp>
        <p:nvSpPr>
          <p:cNvPr id="31" name="Textfeld 30">
            <a:extLst>
              <a:ext uri="{FF2B5EF4-FFF2-40B4-BE49-F238E27FC236}">
                <a16:creationId xmlns:a16="http://schemas.microsoft.com/office/drawing/2014/main" id="{4158B669-494B-03EE-EDD1-119BA0A072F5}"/>
              </a:ext>
            </a:extLst>
          </p:cNvPr>
          <p:cNvSpPr txBox="1"/>
          <p:nvPr/>
        </p:nvSpPr>
        <p:spPr>
          <a:xfrm>
            <a:off x="8683682" y="2437365"/>
            <a:ext cx="2058775" cy="338554"/>
          </a:xfrm>
          <a:prstGeom prst="rect">
            <a:avLst/>
          </a:prstGeom>
          <a:noFill/>
        </p:spPr>
        <p:txBody>
          <a:bodyPr wrap="square">
            <a:spAutoFit/>
          </a:bodyPr>
          <a:lstStyle/>
          <a:p>
            <a:r>
              <a:rPr lang="de-DE" sz="1600">
                <a:latin typeface="Calibri" panose="020F0502020204030204" pitchFamily="34" charset="0"/>
                <a:ea typeface="Roboto Light" pitchFamily="2" charset="0"/>
                <a:cs typeface="Calibri" panose="020F0502020204030204" pitchFamily="34" charset="0"/>
              </a:rPr>
              <a:t>Fördersatz </a:t>
            </a:r>
            <a:endParaRPr lang="de-DE" sz="1600"/>
          </a:p>
        </p:txBody>
      </p:sp>
      <p:sp>
        <p:nvSpPr>
          <p:cNvPr id="11" name="Rechteck 10">
            <a:extLst>
              <a:ext uri="{FF2B5EF4-FFF2-40B4-BE49-F238E27FC236}">
                <a16:creationId xmlns:a16="http://schemas.microsoft.com/office/drawing/2014/main" id="{344C0711-F3AD-73D9-D9AC-39A419B1540B}"/>
              </a:ext>
            </a:extLst>
          </p:cNvPr>
          <p:cNvSpPr/>
          <p:nvPr/>
        </p:nvSpPr>
        <p:spPr>
          <a:xfrm>
            <a:off x="8683682" y="2640182"/>
            <a:ext cx="2035306"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r>
              <a:rPr lang="de-DE" sz="2800" b="1">
                <a:solidFill>
                  <a:srgbClr val="EC6607"/>
                </a:solidFill>
                <a:latin typeface="Calibri" panose="020F0502020204030204" pitchFamily="34" charset="0"/>
                <a:cs typeface="Calibri" panose="020F0502020204030204" pitchFamily="34" charset="0"/>
              </a:rPr>
              <a:t>30 bis 80 %</a:t>
            </a:r>
          </a:p>
        </p:txBody>
      </p:sp>
      <p:sp>
        <p:nvSpPr>
          <p:cNvPr id="5" name="Inhaltsplatzhalter 2">
            <a:extLst>
              <a:ext uri="{FF2B5EF4-FFF2-40B4-BE49-F238E27FC236}">
                <a16:creationId xmlns:a16="http://schemas.microsoft.com/office/drawing/2014/main" id="{665EF4BB-E0CE-D501-0813-1AA14A5D8CCA}"/>
              </a:ext>
            </a:extLst>
          </p:cNvPr>
          <p:cNvSpPr txBox="1">
            <a:spLocks/>
          </p:cNvSpPr>
          <p:nvPr/>
        </p:nvSpPr>
        <p:spPr>
          <a:xfrm>
            <a:off x="610665" y="4489779"/>
            <a:ext cx="7871760" cy="1248571"/>
          </a:xfrm>
          <a:prstGeom prst="rect">
            <a:avLst/>
          </a:prstGeom>
        </p:spPr>
        <p:txBody>
          <a:bodyPr lIns="91440" tIns="45720" rIns="91440" bIns="4572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2000" b="1">
                <a:latin typeface="Calibri"/>
                <a:ea typeface="Roboto Light"/>
                <a:cs typeface="Calibri"/>
              </a:rPr>
              <a:t>Ausnahme für selbstgenutzte Wohneinheiten: steuerliche Begünstigung</a:t>
            </a:r>
          </a:p>
          <a:p>
            <a:pPr>
              <a:lnSpc>
                <a:spcPct val="100000"/>
              </a:lnSpc>
              <a:spcBef>
                <a:spcPts val="0"/>
              </a:spcBef>
              <a:spcAft>
                <a:spcPts val="600"/>
              </a:spcAft>
              <a:buClr>
                <a:schemeClr val="tx1"/>
              </a:buClr>
              <a:buSzPct val="100000"/>
              <a:buFont typeface="Wingdings" panose="05000000000000000000" pitchFamily="2" charset="2"/>
              <a:buChar char="§"/>
            </a:pPr>
            <a:r>
              <a:rPr lang="de-DE" sz="1800">
                <a:latin typeface="Calibri"/>
                <a:ea typeface="Roboto Light"/>
                <a:cs typeface="Calibri"/>
              </a:rPr>
              <a:t>Förderung der Fachplanung und Baubegleitung für den Heizungstausch über die steuerliche Begünstigung*</a:t>
            </a:r>
            <a:endParaRPr lang="de-DE" sz="1800" strike="sngStrike">
              <a:latin typeface="Calibri"/>
              <a:ea typeface="Roboto Light"/>
              <a:cs typeface="Calibri"/>
            </a:endParaRPr>
          </a:p>
          <a:p>
            <a:pPr fontAlgn="auto">
              <a:lnSpc>
                <a:spcPct val="100000"/>
              </a:lnSpc>
              <a:spcBef>
                <a:spcPts val="0"/>
              </a:spcBef>
              <a:spcAft>
                <a:spcPts val="600"/>
              </a:spcAft>
              <a:buClr>
                <a:schemeClr val="tx1"/>
              </a:buClr>
              <a:buSzPct val="100000"/>
              <a:buFont typeface="Wingdings" panose="05000000000000000000" pitchFamily="2" charset="2"/>
              <a:buChar char="§"/>
            </a:pPr>
            <a:r>
              <a:rPr lang="de-DE" sz="1800">
                <a:latin typeface="Calibri"/>
                <a:ea typeface="Roboto Light"/>
                <a:cs typeface="Calibri"/>
              </a:rPr>
              <a:t>Über die Steuererklärung im Jahr nach der Rechnungsstellung </a:t>
            </a:r>
            <a:endParaRPr lang="de-DE" sz="1600">
              <a:latin typeface="Calibri"/>
              <a:ea typeface="Roboto Light"/>
              <a:cs typeface="Calibri"/>
            </a:endParaRPr>
          </a:p>
        </p:txBody>
      </p:sp>
      <p:sp>
        <p:nvSpPr>
          <p:cNvPr id="55" name="Textfeld 54">
            <a:extLst>
              <a:ext uri="{FF2B5EF4-FFF2-40B4-BE49-F238E27FC236}">
                <a16:creationId xmlns:a16="http://schemas.microsoft.com/office/drawing/2014/main" id="{11A00B8F-4BE4-7C6C-2189-B8F19E75C3CE}"/>
              </a:ext>
            </a:extLst>
          </p:cNvPr>
          <p:cNvSpPr txBox="1"/>
          <p:nvPr/>
        </p:nvSpPr>
        <p:spPr>
          <a:xfrm>
            <a:off x="8683682" y="4752906"/>
            <a:ext cx="2058775" cy="338554"/>
          </a:xfrm>
          <a:prstGeom prst="rect">
            <a:avLst/>
          </a:prstGeom>
          <a:noFill/>
        </p:spPr>
        <p:txBody>
          <a:bodyPr wrap="square">
            <a:spAutoFit/>
          </a:bodyPr>
          <a:lstStyle/>
          <a:p>
            <a:r>
              <a:rPr lang="de-DE" sz="1600">
                <a:latin typeface="Calibri" panose="020F0502020204030204" pitchFamily="34" charset="0"/>
                <a:ea typeface="Roboto Light" pitchFamily="2" charset="0"/>
                <a:cs typeface="Calibri" panose="020F0502020204030204" pitchFamily="34" charset="0"/>
              </a:rPr>
              <a:t>Fördersatz </a:t>
            </a:r>
            <a:endParaRPr lang="de-DE" sz="1600"/>
          </a:p>
        </p:txBody>
      </p:sp>
      <p:sp>
        <p:nvSpPr>
          <p:cNvPr id="19" name="Rechteck 18">
            <a:extLst>
              <a:ext uri="{FF2B5EF4-FFF2-40B4-BE49-F238E27FC236}">
                <a16:creationId xmlns:a16="http://schemas.microsoft.com/office/drawing/2014/main" id="{1A2B5608-F506-5963-75C1-F709B311F5CB}"/>
              </a:ext>
            </a:extLst>
          </p:cNvPr>
          <p:cNvSpPr/>
          <p:nvPr/>
        </p:nvSpPr>
        <p:spPr>
          <a:xfrm>
            <a:off x="8683682" y="4898205"/>
            <a:ext cx="2495678" cy="5847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r>
              <a:rPr lang="de-DE" sz="2800" b="1">
                <a:solidFill>
                  <a:srgbClr val="EC6607"/>
                </a:solidFill>
                <a:latin typeface="Calibri" panose="020F0502020204030204" pitchFamily="34" charset="0"/>
                <a:cs typeface="Calibri" panose="020F0502020204030204" pitchFamily="34" charset="0"/>
              </a:rPr>
              <a:t>50 %</a:t>
            </a:r>
          </a:p>
        </p:txBody>
      </p:sp>
      <p:sp>
        <p:nvSpPr>
          <p:cNvPr id="15" name="Textfeld 14">
            <a:extLst>
              <a:ext uri="{FF2B5EF4-FFF2-40B4-BE49-F238E27FC236}">
                <a16:creationId xmlns:a16="http://schemas.microsoft.com/office/drawing/2014/main" id="{EE9F4A8F-F17A-66BC-EB4C-3F26912DED8D}"/>
              </a:ext>
            </a:extLst>
          </p:cNvPr>
          <p:cNvSpPr txBox="1"/>
          <p:nvPr/>
        </p:nvSpPr>
        <p:spPr>
          <a:xfrm rot="21397676">
            <a:off x="8645102" y="3573993"/>
            <a:ext cx="1870655" cy="584775"/>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Keine doppelte Förderung möglich</a:t>
            </a:r>
          </a:p>
        </p:txBody>
      </p:sp>
      <p:sp>
        <p:nvSpPr>
          <p:cNvPr id="4" name="Inhaltsplatzhalter 2">
            <a:extLst>
              <a:ext uri="{FF2B5EF4-FFF2-40B4-BE49-F238E27FC236}">
                <a16:creationId xmlns:a16="http://schemas.microsoft.com/office/drawing/2014/main" id="{B9DF8BDF-A503-A7CA-B61C-72861E87AD04}"/>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Auch wenn der Heizungstausch über die BEG gefördert wird, kann die Baubegleitung alleine über die Steuer gefördert werden. Es muss jedoch mind. eine Maßnahme gefördert werden um, die Fachplanung und Baubegleitung über die Steuer fördern zu können.   Quelle: BEG-EM, Stand 17.08.2026</a:t>
            </a:r>
          </a:p>
        </p:txBody>
      </p:sp>
      <p:cxnSp>
        <p:nvCxnSpPr>
          <p:cNvPr id="13" name="Gerader Verbinder 6">
            <a:extLst>
              <a:ext uri="{FF2B5EF4-FFF2-40B4-BE49-F238E27FC236}">
                <a16:creationId xmlns:a16="http://schemas.microsoft.com/office/drawing/2014/main" id="{3153CA00-E3A8-7D8C-F86E-0119E41EB1A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B7C0930-743D-012B-F145-6C20F46D4C7C}"/>
              </a:ext>
              <a:ext uri="{C183D7F6-B498-43B3-948B-1728B52AA6E4}">
                <adec:decorative xmlns:adec="http://schemas.microsoft.com/office/drawing/2017/decorative" val="1"/>
              </a:ext>
            </a:extLst>
          </p:cNvPr>
          <p:cNvCxnSpPr>
            <a:cxnSpLocks/>
          </p:cNvCxnSpPr>
          <p:nvPr/>
        </p:nvCxnSpPr>
        <p:spPr>
          <a:xfrm flipV="1">
            <a:off x="706949"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F155A55-891D-4EFA-858B-BACCC32AEA31}"/>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34B16281-F089-34B6-631B-9EAC04947DE4}"/>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18</a:t>
            </a:fld>
            <a:endParaRPr lang="de-DE" sz="1000" b="1">
              <a:solidFill>
                <a:schemeClr val="tx1"/>
              </a:solidFill>
              <a:latin typeface="Calibri" panose="020F0502020204030204" pitchFamily="34" charset="0"/>
              <a:cs typeface="Calibri" panose="020F0502020204030204" pitchFamily="34" charset="0"/>
            </a:endParaRPr>
          </a:p>
        </p:txBody>
      </p:sp>
      <p:sp>
        <p:nvSpPr>
          <p:cNvPr id="6" name="Oval 36">
            <a:extLst>
              <a:ext uri="{FF2B5EF4-FFF2-40B4-BE49-F238E27FC236}">
                <a16:creationId xmlns:a16="http://schemas.microsoft.com/office/drawing/2014/main" id="{9AF2AD5E-C2F0-3238-39ED-6DD84D53C6D0}"/>
              </a:ext>
              <a:ext uri="{C183D7F6-B498-43B3-948B-1728B52AA6E4}">
                <adec:decorative xmlns:adec="http://schemas.microsoft.com/office/drawing/2017/decorative" val="1"/>
              </a:ext>
            </a:extLst>
          </p:cNvPr>
          <p:cNvSpPr>
            <a:spLocks noChangeAspect="1"/>
          </p:cNvSpPr>
          <p:nvPr/>
        </p:nvSpPr>
        <p:spPr>
          <a:xfrm rot="300000">
            <a:off x="10846800" y="1496850"/>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600" b="1" err="1">
                <a:solidFill>
                  <a:schemeClr val="tx1"/>
                </a:solidFill>
                <a:latin typeface="Calibri" panose="020F0502020204030204" pitchFamily="34" charset="0"/>
                <a:cs typeface="Calibri" panose="020F0502020204030204" pitchFamily="34" charset="0"/>
              </a:rPr>
              <a:t>unver</a:t>
            </a:r>
            <a:r>
              <a:rPr lang="de-DE" sz="1600" b="1">
                <a:solidFill>
                  <a:schemeClr val="tx1"/>
                </a:solidFill>
                <a:latin typeface="Calibri" panose="020F0502020204030204" pitchFamily="34" charset="0"/>
                <a:cs typeface="Calibri" panose="020F0502020204030204" pitchFamily="34" charset="0"/>
              </a:rPr>
              <a:t>-ändert</a:t>
            </a:r>
            <a:endParaRPr lang="de-DE" sz="160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47789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1E2B7-8F44-30F7-3146-6C136853E86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86A7524A-6A69-D3D7-E440-AF6E4D75E0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26F896D6-D0D7-BD97-BBF0-EE2AD7CB3D4F}"/>
              </a:ext>
              <a:ext uri="{C183D7F6-B498-43B3-948B-1728B52AA6E4}">
                <adec:decorative xmlns:adec="http://schemas.microsoft.com/office/drawing/2017/decorative" val="0"/>
              </a:ext>
            </a:extLst>
          </p:cNvPr>
          <p:cNvSpPr txBox="1">
            <a:spLocks noGrp="1"/>
          </p:cNvSpPr>
          <p:nvPr>
            <p:ph type="title" idx="4294967295"/>
          </p:nvPr>
        </p:nvSpPr>
        <p:spPr>
          <a:xfrm>
            <a:off x="610664" y="584825"/>
            <a:ext cx="11107712"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Förderausschlüsse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Richtige Heizung und trotzdem keine oder nur wenig Förderung?</a:t>
            </a:r>
          </a:p>
        </p:txBody>
      </p:sp>
      <p:grpSp>
        <p:nvGrpSpPr>
          <p:cNvPr id="2" name="Gruppieren 1" descr="Ab Q1 2027">
            <a:extLst>
              <a:ext uri="{FF2B5EF4-FFF2-40B4-BE49-F238E27FC236}">
                <a16:creationId xmlns:a16="http://schemas.microsoft.com/office/drawing/2014/main" id="{7BD4958F-36D4-5064-C508-9C05EAFA2BBA}"/>
              </a:ext>
              <a:ext uri="{C183D7F6-B498-43B3-948B-1728B52AA6E4}">
                <adec:decorative xmlns:adec="http://schemas.microsoft.com/office/drawing/2017/decorative" val="0"/>
              </a:ext>
            </a:extLst>
          </p:cNvPr>
          <p:cNvGrpSpPr/>
          <p:nvPr/>
        </p:nvGrpSpPr>
        <p:grpSpPr>
          <a:xfrm>
            <a:off x="10824878" y="1967935"/>
            <a:ext cx="1159524" cy="981227"/>
            <a:chOff x="10824878" y="290754"/>
            <a:chExt cx="1159524" cy="981227"/>
          </a:xfrm>
        </p:grpSpPr>
        <p:sp>
          <p:nvSpPr>
            <p:cNvPr id="4" name="Rechteck: abgerundete Ecken 3">
              <a:extLst>
                <a:ext uri="{FF2B5EF4-FFF2-40B4-BE49-F238E27FC236}">
                  <a16:creationId xmlns:a16="http://schemas.microsoft.com/office/drawing/2014/main" id="{E6FF3608-FA6D-8DD3-907D-EDF88F03CB25}"/>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 name="Rechteck: abgerundete Ecken 5">
              <a:extLst>
                <a:ext uri="{FF2B5EF4-FFF2-40B4-BE49-F238E27FC236}">
                  <a16:creationId xmlns:a16="http://schemas.microsoft.com/office/drawing/2014/main" id="{71917D18-144B-EFD2-5336-260D999A36E8}"/>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10" name="Rechteck 9">
              <a:extLst>
                <a:ext uri="{FF2B5EF4-FFF2-40B4-BE49-F238E27FC236}">
                  <a16:creationId xmlns:a16="http://schemas.microsoft.com/office/drawing/2014/main" id="{FDF96018-ABBD-3534-57E7-F3D5F61FF813}"/>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15" name="Ellipse 14">
              <a:extLst>
                <a:ext uri="{FF2B5EF4-FFF2-40B4-BE49-F238E27FC236}">
                  <a16:creationId xmlns:a16="http://schemas.microsoft.com/office/drawing/2014/main" id="{11FCBF0F-1F8B-E6DC-8F1E-F9CBB820A0B2}"/>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16" name="Gerader Verbinder 15">
              <a:extLst>
                <a:ext uri="{FF2B5EF4-FFF2-40B4-BE49-F238E27FC236}">
                  <a16:creationId xmlns:a16="http://schemas.microsoft.com/office/drawing/2014/main" id="{6A37A9AE-3C29-94A0-5FC8-805BF54D21E2}"/>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17" name="Ellipse 16">
              <a:extLst>
                <a:ext uri="{FF2B5EF4-FFF2-40B4-BE49-F238E27FC236}">
                  <a16:creationId xmlns:a16="http://schemas.microsoft.com/office/drawing/2014/main" id="{6A44E78E-6871-D09D-B6A9-7337B97E86FA}"/>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18" name="Gerader Verbinder 17">
              <a:extLst>
                <a:ext uri="{FF2B5EF4-FFF2-40B4-BE49-F238E27FC236}">
                  <a16:creationId xmlns:a16="http://schemas.microsoft.com/office/drawing/2014/main" id="{995FEB21-0815-59A3-8282-202BE6DD1C5C}"/>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19" name="Textfeld 76">
              <a:extLst>
                <a:ext uri="{FF2B5EF4-FFF2-40B4-BE49-F238E27FC236}">
                  <a16:creationId xmlns:a16="http://schemas.microsoft.com/office/drawing/2014/main" id="{6DBA0A68-FD03-D748-8F15-38009DF93E81}"/>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Ab Q1 2027*</a:t>
              </a:r>
            </a:p>
          </p:txBody>
        </p:sp>
      </p:grpSp>
      <p:grpSp>
        <p:nvGrpSpPr>
          <p:cNvPr id="38" name="Gruppieren 37" descr="Grundidee: Austausch von fossilen Heizungen hat Priorität.&#10;Wer eine vorhandene Erneuerbare-Energien-Heizung tauscht, &#10;bekommt nicht in allen Fällen eine Förderung*. Der Tausch einer Erneuerbaren-Energien-Heizung, die vor dem 1.1.2008 eingebaut &#10;ist förderfähig, jedoch nur für 25 Prozent der förderfähigen Ausgaben.">
            <a:extLst>
              <a:ext uri="{FF2B5EF4-FFF2-40B4-BE49-F238E27FC236}">
                <a16:creationId xmlns:a16="http://schemas.microsoft.com/office/drawing/2014/main" id="{983361E6-1883-FCE0-A708-A084CD15FC33}"/>
              </a:ext>
            </a:extLst>
          </p:cNvPr>
          <p:cNvGrpSpPr/>
          <p:nvPr/>
        </p:nvGrpSpPr>
        <p:grpSpPr>
          <a:xfrm>
            <a:off x="610665" y="1800000"/>
            <a:ext cx="10970670" cy="1358943"/>
            <a:chOff x="610665" y="1800000"/>
            <a:chExt cx="10970670" cy="1358943"/>
          </a:xfrm>
        </p:grpSpPr>
        <p:sp>
          <p:nvSpPr>
            <p:cNvPr id="9" name="Inhaltsplatzhalter 2">
              <a:extLst>
                <a:ext uri="{FF2B5EF4-FFF2-40B4-BE49-F238E27FC236}">
                  <a16:creationId xmlns:a16="http://schemas.microsoft.com/office/drawing/2014/main" id="{C447F3CB-1E57-657E-F506-5702F543EC4C}"/>
                </a:ext>
              </a:extLst>
            </p:cNvPr>
            <p:cNvSpPr txBox="1">
              <a:spLocks/>
            </p:cNvSpPr>
            <p:nvPr/>
          </p:nvSpPr>
          <p:spPr>
            <a:xfrm>
              <a:off x="610665" y="1800000"/>
              <a:ext cx="10970670" cy="135894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600"/>
                </a:spcAft>
                <a:buClr>
                  <a:schemeClr val="tx1"/>
                </a:buClr>
                <a:buSzPct val="100000"/>
                <a:buNone/>
              </a:pPr>
              <a:r>
                <a:rPr lang="de-DE" sz="1800" b="1">
                  <a:latin typeface="Calibri" panose="020F0502020204030204" pitchFamily="34" charset="0"/>
                  <a:ea typeface="Roboto Light" pitchFamily="2" charset="0"/>
                  <a:cs typeface="Calibri" panose="020F0502020204030204" pitchFamily="34" charset="0"/>
                </a:rPr>
                <a:t>Grundidee: Austausch von fossilen Heizungen hat Priorität</a:t>
              </a:r>
            </a:p>
            <a:p>
              <a:pPr marL="522900" lvl="1" indent="-180000">
                <a:lnSpc>
                  <a:spcPct val="100000"/>
                </a:lnSpc>
                <a:spcBef>
                  <a:spcPts val="600"/>
                </a:spcBef>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Wer eine vorhandene </a:t>
              </a:r>
              <a:r>
                <a:rPr lang="de-DE" sz="1400" b="1">
                  <a:latin typeface="Calibri" panose="020F0502020204030204" pitchFamily="34" charset="0"/>
                  <a:ea typeface="Roboto Light" pitchFamily="2" charset="0"/>
                  <a:cs typeface="Calibri" panose="020F0502020204030204" pitchFamily="34" charset="0"/>
                </a:rPr>
                <a:t>Erneuerbare-Energien-</a:t>
              </a:r>
              <a:r>
                <a:rPr lang="de-DE" sz="1400">
                  <a:latin typeface="Calibri" panose="020F0502020204030204" pitchFamily="34" charset="0"/>
                  <a:ea typeface="Roboto Light" pitchFamily="2" charset="0"/>
                  <a:cs typeface="Calibri" panose="020F0502020204030204" pitchFamily="34" charset="0"/>
                </a:rPr>
                <a:t>Heizung tauscht, </a:t>
              </a:r>
              <a:br>
                <a:rPr lang="de-DE" sz="1400">
                  <a:latin typeface="Calibri" panose="020F0502020204030204" pitchFamily="34" charset="0"/>
                  <a:ea typeface="Roboto Light" pitchFamily="2" charset="0"/>
                  <a:cs typeface="Calibri" panose="020F0502020204030204" pitchFamily="34" charset="0"/>
                </a:rPr>
              </a:br>
              <a:r>
                <a:rPr lang="de-DE" sz="1400">
                  <a:latin typeface="Calibri" panose="020F0502020204030204" pitchFamily="34" charset="0"/>
                  <a:ea typeface="Roboto Light" pitchFamily="2" charset="0"/>
                  <a:cs typeface="Calibri" panose="020F0502020204030204" pitchFamily="34" charset="0"/>
                </a:rPr>
                <a:t>bekommt nicht in allen Fällen eine Förderung**</a:t>
              </a:r>
            </a:p>
            <a:p>
              <a:pPr marL="865800" lvl="2" indent="-180000">
                <a:lnSpc>
                  <a:spcPct val="100000"/>
                </a:lnSpc>
                <a:spcBef>
                  <a:spcPts val="600"/>
                </a:spcBef>
                <a:spcAft>
                  <a:spcPts val="12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Einbau </a:t>
              </a:r>
              <a:r>
                <a:rPr lang="de-DE" sz="1400" b="1">
                  <a:latin typeface="Calibri" panose="020F0502020204030204" pitchFamily="34" charset="0"/>
                  <a:ea typeface="Roboto Light" pitchFamily="2" charset="0"/>
                  <a:cs typeface="Calibri" panose="020F0502020204030204" pitchFamily="34" charset="0"/>
                </a:rPr>
                <a:t>vor</a:t>
              </a:r>
              <a:r>
                <a:rPr lang="de-DE" sz="1400">
                  <a:latin typeface="Calibri" panose="020F0502020204030204" pitchFamily="34" charset="0"/>
                  <a:ea typeface="Roboto Light" pitchFamily="2" charset="0"/>
                  <a:cs typeface="Calibri" panose="020F0502020204030204" pitchFamily="34" charset="0"/>
                </a:rPr>
                <a:t> dem 01.01.2008</a:t>
              </a:r>
            </a:p>
          </p:txBody>
        </p:sp>
        <p:sp>
          <p:nvSpPr>
            <p:cNvPr id="25" name="Textfeld 24">
              <a:extLst>
                <a:ext uri="{FF2B5EF4-FFF2-40B4-BE49-F238E27FC236}">
                  <a16:creationId xmlns:a16="http://schemas.microsoft.com/office/drawing/2014/main" id="{237EA570-35DF-A5F1-7AC5-E7D3AE2F16CC}"/>
                </a:ext>
              </a:extLst>
            </p:cNvPr>
            <p:cNvSpPr txBox="1"/>
            <p:nvPr/>
          </p:nvSpPr>
          <p:spPr>
            <a:xfrm>
              <a:off x="6603677" y="2829437"/>
              <a:ext cx="3721359" cy="307777"/>
            </a:xfrm>
            <a:prstGeom prst="rect">
              <a:avLst/>
            </a:prstGeom>
            <a:noFill/>
          </p:spPr>
          <p:txBody>
            <a:bodyPr wrap="square">
              <a:spAutoFit/>
            </a:bodyPr>
            <a:lstStyle/>
            <a:p>
              <a:r>
                <a:rPr lang="de-DE" sz="1400">
                  <a:latin typeface="Calibri" panose="020F0502020204030204" pitchFamily="34" charset="0"/>
                  <a:ea typeface="Roboto Light" pitchFamily="2" charset="0"/>
                  <a:cs typeface="Calibri" panose="020F0502020204030204" pitchFamily="34" charset="0"/>
                </a:rPr>
                <a:t>jedoch nur 25% der förderfähigen Ausgaben***</a:t>
              </a:r>
              <a:endParaRPr lang="de-DE" sz="1600"/>
            </a:p>
          </p:txBody>
        </p:sp>
        <p:sp>
          <p:nvSpPr>
            <p:cNvPr id="52" name="Rechteck 51">
              <a:extLst>
                <a:ext uri="{FF2B5EF4-FFF2-40B4-BE49-F238E27FC236}">
                  <a16:creationId xmlns:a16="http://schemas.microsoft.com/office/drawing/2014/main" id="{350D7DFE-C59E-B0BA-4EEB-4959237B63D1}"/>
                </a:ext>
              </a:extLst>
            </p:cNvPr>
            <p:cNvSpPr/>
            <p:nvPr/>
          </p:nvSpPr>
          <p:spPr>
            <a:xfrm>
              <a:off x="5334746" y="2841863"/>
              <a:ext cx="1965751" cy="2010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r>
                <a:rPr lang="de-DE" sz="2000" b="1">
                  <a:solidFill>
                    <a:srgbClr val="EC6607"/>
                  </a:solidFill>
                  <a:latin typeface="Calibri" panose="020F0502020204030204" pitchFamily="34" charset="0"/>
                  <a:cs typeface="Calibri" panose="020F0502020204030204" pitchFamily="34" charset="0"/>
                </a:rPr>
                <a:t>förderfähig </a:t>
              </a:r>
            </a:p>
          </p:txBody>
        </p:sp>
        <p:sp>
          <p:nvSpPr>
            <p:cNvPr id="39" name="Geschweifte Klammer rechts 38">
              <a:extLst>
                <a:ext uri="{FF2B5EF4-FFF2-40B4-BE49-F238E27FC236}">
                  <a16:creationId xmlns:a16="http://schemas.microsoft.com/office/drawing/2014/main" id="{A04AAF08-FB6B-6358-8A50-6959725EC0D9}"/>
                </a:ext>
                <a:ext uri="{C183D7F6-B498-43B3-948B-1728B52AA6E4}">
                  <adec:decorative xmlns:adec="http://schemas.microsoft.com/office/drawing/2017/decorative" val="1"/>
                </a:ext>
              </a:extLst>
            </p:cNvPr>
            <p:cNvSpPr/>
            <p:nvPr/>
          </p:nvSpPr>
          <p:spPr>
            <a:xfrm>
              <a:off x="4997005" y="2811083"/>
              <a:ext cx="272015" cy="267388"/>
            </a:xfrm>
            <a:prstGeom prst="rightBrace">
              <a:avLst>
                <a:gd name="adj1" fmla="val 32845"/>
                <a:gd name="adj2" fmla="val 50000"/>
              </a:avLst>
            </a:prstGeom>
            <a:noFill/>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21" name="Textfeld 20">
            <a:extLst>
              <a:ext uri="{FF2B5EF4-FFF2-40B4-BE49-F238E27FC236}">
                <a16:creationId xmlns:a16="http://schemas.microsoft.com/office/drawing/2014/main" id="{CDEBAEF9-1583-47F8-002F-6D09AD631E49}"/>
              </a:ext>
            </a:extLst>
          </p:cNvPr>
          <p:cNvSpPr txBox="1"/>
          <p:nvPr/>
        </p:nvSpPr>
        <p:spPr>
          <a:xfrm rot="-300000">
            <a:off x="6905590" y="1858342"/>
            <a:ext cx="3655347" cy="584775"/>
          </a:xfrm>
          <a:prstGeom prst="rect">
            <a:avLst/>
          </a:prstGeom>
          <a:no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Tausch von bestehender Hybrid-Heizung (Erneuerbare + Öl / Gas) ist förderfähig </a:t>
            </a:r>
          </a:p>
        </p:txBody>
      </p:sp>
      <p:grpSp>
        <p:nvGrpSpPr>
          <p:cNvPr id="27" name="Gruppieren 26" descr="Voraussichtlich ab Q1 2027">
            <a:extLst>
              <a:ext uri="{FF2B5EF4-FFF2-40B4-BE49-F238E27FC236}">
                <a16:creationId xmlns:a16="http://schemas.microsoft.com/office/drawing/2014/main" id="{93E091DC-772D-EF44-891B-A7F3FE6A3544}"/>
              </a:ext>
              <a:ext uri="{C183D7F6-B498-43B3-948B-1728B52AA6E4}">
                <adec:decorative xmlns:adec="http://schemas.microsoft.com/office/drawing/2017/decorative" val="0"/>
              </a:ext>
            </a:extLst>
          </p:cNvPr>
          <p:cNvGrpSpPr/>
          <p:nvPr/>
        </p:nvGrpSpPr>
        <p:grpSpPr>
          <a:xfrm>
            <a:off x="10824878" y="4444942"/>
            <a:ext cx="1159524" cy="981227"/>
            <a:chOff x="10824878" y="290754"/>
            <a:chExt cx="1159524" cy="981227"/>
          </a:xfrm>
        </p:grpSpPr>
        <p:sp>
          <p:nvSpPr>
            <p:cNvPr id="28" name="Rechteck: abgerundete Ecken 27">
              <a:extLst>
                <a:ext uri="{FF2B5EF4-FFF2-40B4-BE49-F238E27FC236}">
                  <a16:creationId xmlns:a16="http://schemas.microsoft.com/office/drawing/2014/main" id="{E6F179BC-F5A7-A990-4851-8D9C5B5B9F9E}"/>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9" name="Rechteck: abgerundete Ecken 28">
              <a:extLst>
                <a:ext uri="{FF2B5EF4-FFF2-40B4-BE49-F238E27FC236}">
                  <a16:creationId xmlns:a16="http://schemas.microsoft.com/office/drawing/2014/main" id="{66CA2D18-C8E2-B366-4476-8A2F89EB3542}"/>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0" name="Rechteck 29">
              <a:extLst>
                <a:ext uri="{FF2B5EF4-FFF2-40B4-BE49-F238E27FC236}">
                  <a16:creationId xmlns:a16="http://schemas.microsoft.com/office/drawing/2014/main" id="{62465E6E-AE2B-C6A1-4914-3BEF266BAD00}"/>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31" name="Ellipse 30">
              <a:extLst>
                <a:ext uri="{FF2B5EF4-FFF2-40B4-BE49-F238E27FC236}">
                  <a16:creationId xmlns:a16="http://schemas.microsoft.com/office/drawing/2014/main" id="{6212620F-8B0C-3D8F-3C80-34FAAD135937}"/>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32" name="Gerader Verbinder 31">
              <a:extLst>
                <a:ext uri="{FF2B5EF4-FFF2-40B4-BE49-F238E27FC236}">
                  <a16:creationId xmlns:a16="http://schemas.microsoft.com/office/drawing/2014/main" id="{3A3751C6-E9D9-3972-8293-B9DAFAC8C5AC}"/>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3" name="Ellipse 32">
              <a:extLst>
                <a:ext uri="{FF2B5EF4-FFF2-40B4-BE49-F238E27FC236}">
                  <a16:creationId xmlns:a16="http://schemas.microsoft.com/office/drawing/2014/main" id="{BFBE303F-450C-9245-4870-C4F6A28BDF93}"/>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34" name="Gerader Verbinder 33">
              <a:extLst>
                <a:ext uri="{FF2B5EF4-FFF2-40B4-BE49-F238E27FC236}">
                  <a16:creationId xmlns:a16="http://schemas.microsoft.com/office/drawing/2014/main" id="{B48E6E01-7BE7-A080-6A18-80F31FF0E7CD}"/>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5" name="Textfeld 76">
              <a:extLst>
                <a:ext uri="{FF2B5EF4-FFF2-40B4-BE49-F238E27FC236}">
                  <a16:creationId xmlns:a16="http://schemas.microsoft.com/office/drawing/2014/main" id="{B697BE17-63C6-D164-4838-349489ECF119}"/>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err="1">
                  <a:latin typeface="Calibri" panose="020F0502020204030204" pitchFamily="34" charset="0"/>
                  <a:cs typeface="Calibri" panose="020F0502020204030204" pitchFamily="34" charset="0"/>
                </a:rPr>
                <a:t>Vorauss</a:t>
              </a:r>
              <a:r>
                <a:rPr lang="de-DE" sz="1400" b="1">
                  <a:latin typeface="Calibri" panose="020F0502020204030204" pitchFamily="34" charset="0"/>
                  <a:cs typeface="Calibri" panose="020F0502020204030204" pitchFamily="34" charset="0"/>
                </a:rPr>
                <a:t>. </a:t>
              </a:r>
              <a:br>
                <a:rPr lang="de-DE" sz="1400" b="1">
                  <a:latin typeface="Calibri" panose="020F0502020204030204" pitchFamily="34" charset="0"/>
                  <a:cs typeface="Calibri" panose="020F0502020204030204" pitchFamily="34" charset="0"/>
                </a:rPr>
              </a:br>
              <a:r>
                <a:rPr lang="de-DE" sz="1400" b="1">
                  <a:latin typeface="Calibri" panose="020F0502020204030204" pitchFamily="34" charset="0"/>
                  <a:cs typeface="Calibri" panose="020F0502020204030204" pitchFamily="34" charset="0"/>
                </a:rPr>
                <a:t>ab Q1 2027*</a:t>
              </a:r>
            </a:p>
          </p:txBody>
        </p:sp>
      </p:grpSp>
      <p:grpSp>
        <p:nvGrpSpPr>
          <p:cNvPr id="45" name="Gruppieren 44" descr="Wer eine vorhandene Erneuerbare-Energien-Heizung tausch, die nach dem 1. Januar 2008 eingebaut wurde, erhält keine Förderung. Ebenso keine Förderung gibt es für die Erneuerung eines Wärmenetzanschluss oder den&#10;Wechsel zu einer anderen Heizungsart. &#10;Förderausschlüsse gibt es auch in Wärmenetzgebieten für Einzelheizungen: In Gebieten mit Anschluss- und Benutzungszwang, &#10;ggf. Ausweisungen durch Kommune oder rechtsverbindliche Erklärung des Stadtwerks o.ä. (Details dazu sind in Klärung!)***&#10;">
            <a:extLst>
              <a:ext uri="{FF2B5EF4-FFF2-40B4-BE49-F238E27FC236}">
                <a16:creationId xmlns:a16="http://schemas.microsoft.com/office/drawing/2014/main" id="{614D5647-FF66-B664-C7BF-C3C694589686}"/>
              </a:ext>
            </a:extLst>
          </p:cNvPr>
          <p:cNvGrpSpPr/>
          <p:nvPr/>
        </p:nvGrpSpPr>
        <p:grpSpPr>
          <a:xfrm>
            <a:off x="610665" y="3147348"/>
            <a:ext cx="10970670" cy="2365930"/>
            <a:chOff x="610665" y="3147348"/>
            <a:chExt cx="10970670" cy="2365930"/>
          </a:xfrm>
        </p:grpSpPr>
        <p:sp>
          <p:nvSpPr>
            <p:cNvPr id="24" name="Inhaltsplatzhalter 2">
              <a:extLst>
                <a:ext uri="{FF2B5EF4-FFF2-40B4-BE49-F238E27FC236}">
                  <a16:creationId xmlns:a16="http://schemas.microsoft.com/office/drawing/2014/main" id="{8F8167DA-2339-CDDC-0D2D-6B8D10F338D6}"/>
                </a:ext>
              </a:extLst>
            </p:cNvPr>
            <p:cNvSpPr txBox="1">
              <a:spLocks/>
            </p:cNvSpPr>
            <p:nvPr/>
          </p:nvSpPr>
          <p:spPr>
            <a:xfrm>
              <a:off x="610665" y="3147348"/>
              <a:ext cx="10970670" cy="236593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65800" lvl="2" indent="-180000">
                <a:lnSpc>
                  <a:spcPct val="100000"/>
                </a:lnSpc>
                <a:spcBef>
                  <a:spcPts val="0"/>
                </a:spcBef>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Einbau </a:t>
              </a:r>
              <a:r>
                <a:rPr lang="de-DE" sz="1400" b="1">
                  <a:latin typeface="Calibri" panose="020F0502020204030204" pitchFamily="34" charset="0"/>
                  <a:ea typeface="Roboto Light" pitchFamily="2" charset="0"/>
                  <a:cs typeface="Calibri" panose="020F0502020204030204" pitchFamily="34" charset="0"/>
                </a:rPr>
                <a:t>nach</a:t>
              </a:r>
              <a:r>
                <a:rPr lang="de-DE" sz="1400">
                  <a:latin typeface="Calibri" panose="020F0502020204030204" pitchFamily="34" charset="0"/>
                  <a:ea typeface="Roboto Light" pitchFamily="2" charset="0"/>
                  <a:cs typeface="Calibri" panose="020F0502020204030204" pitchFamily="34" charset="0"/>
                </a:rPr>
                <a:t> dem 01.01.2008 </a:t>
              </a:r>
            </a:p>
            <a:p>
              <a:pPr marL="522900" lvl="1" indent="-180000">
                <a:lnSpc>
                  <a:spcPct val="100000"/>
                </a:lnSpc>
                <a:spcBef>
                  <a:spcPts val="600"/>
                </a:spcBef>
                <a:spcAft>
                  <a:spcPts val="600"/>
                </a:spcAft>
                <a:buClr>
                  <a:schemeClr val="tx1"/>
                </a:buClr>
                <a:buSzPct val="100000"/>
                <a:buFont typeface="Wingdings" pitchFamily="2" charset="2"/>
                <a:buChar char="§"/>
              </a:pPr>
              <a:r>
                <a:rPr lang="de-DE" sz="1400" b="1">
                  <a:latin typeface="Calibri" panose="020F0502020204030204" pitchFamily="34" charset="0"/>
                  <a:ea typeface="Roboto Light" pitchFamily="2" charset="0"/>
                  <a:cs typeface="Calibri" panose="020F0502020204030204" pitchFamily="34" charset="0"/>
                </a:rPr>
                <a:t>Erneuerung eines Wärmenetzanschluss oder </a:t>
              </a:r>
              <a:br>
                <a:rPr lang="de-DE" sz="1400" b="1">
                  <a:latin typeface="Calibri" panose="020F0502020204030204" pitchFamily="34" charset="0"/>
                  <a:ea typeface="Roboto Light" pitchFamily="2" charset="0"/>
                  <a:cs typeface="Calibri" panose="020F0502020204030204" pitchFamily="34" charset="0"/>
                </a:rPr>
              </a:br>
              <a:r>
                <a:rPr lang="de-DE" sz="1400" b="1">
                  <a:latin typeface="Calibri" panose="020F0502020204030204" pitchFamily="34" charset="0"/>
                  <a:ea typeface="Roboto Light" pitchFamily="2" charset="0"/>
                  <a:cs typeface="Calibri" panose="020F0502020204030204" pitchFamily="34" charset="0"/>
                </a:rPr>
                <a:t>Wechsel zu einer anderen Heizungsart</a:t>
              </a:r>
              <a:r>
                <a:rPr lang="de-DE" sz="1400">
                  <a:latin typeface="Calibri" panose="020F0502020204030204" pitchFamily="34" charset="0"/>
                  <a:ea typeface="Roboto Light" pitchFamily="2" charset="0"/>
                  <a:cs typeface="Calibri" panose="020F0502020204030204" pitchFamily="34" charset="0"/>
                </a:rPr>
                <a:t> 	</a:t>
              </a:r>
            </a:p>
            <a:p>
              <a:pPr marL="522900" lvl="1" indent="-180000">
                <a:lnSpc>
                  <a:spcPct val="100000"/>
                </a:lnSpc>
                <a:spcBef>
                  <a:spcPts val="600"/>
                </a:spcBef>
                <a:spcAft>
                  <a:spcPts val="600"/>
                </a:spcAft>
                <a:buClr>
                  <a:schemeClr val="tx1"/>
                </a:buClr>
                <a:buSzPct val="100000"/>
                <a:buFont typeface="Wingdings" pitchFamily="2" charset="2"/>
                <a:buChar char="§"/>
              </a:pPr>
              <a:r>
                <a:rPr lang="de-DE" sz="1400" b="1">
                  <a:latin typeface="Calibri" panose="020F0502020204030204" pitchFamily="34" charset="0"/>
                  <a:ea typeface="Roboto Light" pitchFamily="2" charset="0"/>
                  <a:cs typeface="Calibri" panose="020F0502020204030204" pitchFamily="34" charset="0"/>
                </a:rPr>
                <a:t>Förderausschlüsse in Wärmenetzgebieten </a:t>
              </a:r>
              <a:br>
                <a:rPr lang="de-DE" sz="1400" b="1">
                  <a:latin typeface="Calibri" panose="020F0502020204030204" pitchFamily="34" charset="0"/>
                  <a:ea typeface="Roboto Light" pitchFamily="2" charset="0"/>
                  <a:cs typeface="Calibri" panose="020F0502020204030204" pitchFamily="34" charset="0"/>
                </a:rPr>
              </a:br>
              <a:r>
                <a:rPr lang="de-DE" sz="1400" b="1">
                  <a:latin typeface="Calibri" panose="020F0502020204030204" pitchFamily="34" charset="0"/>
                  <a:ea typeface="Roboto Light" pitchFamily="2" charset="0"/>
                  <a:cs typeface="Calibri" panose="020F0502020204030204" pitchFamily="34" charset="0"/>
                </a:rPr>
                <a:t>für Einzelheizungen</a:t>
              </a:r>
              <a:br>
                <a:rPr lang="de-DE" sz="1400" b="1">
                  <a:latin typeface="Calibri" panose="020F0502020204030204" pitchFamily="34" charset="0"/>
                  <a:ea typeface="Roboto Light" pitchFamily="2" charset="0"/>
                  <a:cs typeface="Calibri" panose="020F0502020204030204" pitchFamily="34" charset="0"/>
                </a:rPr>
              </a:br>
              <a:r>
                <a:rPr lang="de-DE" sz="1400">
                  <a:latin typeface="Calibri" panose="020F0502020204030204" pitchFamily="34" charset="0"/>
                  <a:ea typeface="Roboto Light" pitchFamily="2" charset="0"/>
                  <a:cs typeface="Calibri" panose="020F0502020204030204" pitchFamily="34" charset="0"/>
                </a:rPr>
                <a:t>In Gebieten mit Anschluss- und Benutzungszwang, </a:t>
              </a:r>
              <a:br>
                <a:rPr lang="de-DE" sz="1400">
                  <a:latin typeface="Calibri" panose="020F0502020204030204" pitchFamily="34" charset="0"/>
                  <a:ea typeface="Roboto Light" pitchFamily="2" charset="0"/>
                  <a:cs typeface="Calibri" panose="020F0502020204030204" pitchFamily="34" charset="0"/>
                </a:rPr>
              </a:br>
              <a:r>
                <a:rPr lang="de-DE" sz="1400">
                  <a:latin typeface="Calibri" panose="020F0502020204030204" pitchFamily="34" charset="0"/>
                  <a:ea typeface="Roboto Light" pitchFamily="2" charset="0"/>
                  <a:cs typeface="Calibri" panose="020F0502020204030204" pitchFamily="34" charset="0"/>
                </a:rPr>
                <a:t>ggf. Ausweisungen durch Kommune oder </a:t>
              </a:r>
              <a:br>
                <a:rPr lang="de-DE" sz="1400">
                  <a:latin typeface="Calibri" panose="020F0502020204030204" pitchFamily="34" charset="0"/>
                  <a:ea typeface="Roboto Light" pitchFamily="2" charset="0"/>
                  <a:cs typeface="Calibri" panose="020F0502020204030204" pitchFamily="34" charset="0"/>
                </a:rPr>
              </a:br>
              <a:r>
                <a:rPr lang="de-DE" sz="1400">
                  <a:latin typeface="Calibri" panose="020F0502020204030204" pitchFamily="34" charset="0"/>
                  <a:ea typeface="Roboto Light" pitchFamily="2" charset="0"/>
                  <a:cs typeface="Calibri" panose="020F0502020204030204" pitchFamily="34" charset="0"/>
                </a:rPr>
                <a:t>rechtsverbindliche Erklärung des Stadtwerks </a:t>
              </a:r>
              <a:br>
                <a:rPr lang="de-DE" sz="1400">
                  <a:latin typeface="Calibri" panose="020F0502020204030204" pitchFamily="34" charset="0"/>
                  <a:ea typeface="Roboto Light" pitchFamily="2" charset="0"/>
                  <a:cs typeface="Calibri" panose="020F0502020204030204" pitchFamily="34" charset="0"/>
                </a:rPr>
              </a:br>
              <a:r>
                <a:rPr lang="de-DE" sz="1400">
                  <a:latin typeface="Calibri" panose="020F0502020204030204" pitchFamily="34" charset="0"/>
                  <a:ea typeface="Roboto Light" pitchFamily="2" charset="0"/>
                  <a:cs typeface="Calibri" panose="020F0502020204030204" pitchFamily="34" charset="0"/>
                </a:rPr>
                <a:t>o.ä. (Details dazu sind in Klärung!)****</a:t>
              </a:r>
            </a:p>
            <a:p>
              <a:pPr marL="522900" lvl="1" indent="-180000">
                <a:lnSpc>
                  <a:spcPct val="100000"/>
                </a:lnSpc>
                <a:spcBef>
                  <a:spcPts val="600"/>
                </a:spcBef>
                <a:spcAft>
                  <a:spcPts val="600"/>
                </a:spcAft>
                <a:buClr>
                  <a:schemeClr val="tx1"/>
                </a:buClr>
                <a:buSzPct val="100000"/>
                <a:buFont typeface="Wingdings" pitchFamily="2" charset="2"/>
                <a:buChar char="§"/>
              </a:pPr>
              <a:endParaRPr lang="de-DE" sz="1400">
                <a:latin typeface="Calibri" panose="020F0502020204030204" pitchFamily="34" charset="0"/>
                <a:ea typeface="Roboto Light" pitchFamily="2" charset="0"/>
                <a:cs typeface="Calibri" panose="020F0502020204030204" pitchFamily="34" charset="0"/>
              </a:endParaRPr>
            </a:p>
            <a:p>
              <a:pPr marL="0" indent="0" fontAlgn="auto">
                <a:lnSpc>
                  <a:spcPct val="100000"/>
                </a:lnSpc>
                <a:spcBef>
                  <a:spcPts val="600"/>
                </a:spcBef>
                <a:spcAft>
                  <a:spcPts val="600"/>
                </a:spcAft>
                <a:buClr>
                  <a:schemeClr val="tx1"/>
                </a:buClr>
                <a:buSzPct val="100000"/>
                <a:buNone/>
              </a:pPr>
              <a:endParaRPr lang="de-DE" sz="1600">
                <a:latin typeface="Calibri" panose="020F0502020204030204" pitchFamily="34" charset="0"/>
                <a:ea typeface="Roboto Light" pitchFamily="2" charset="0"/>
                <a:cs typeface="Calibri" panose="020F0502020204030204" pitchFamily="34" charset="0"/>
              </a:endParaRPr>
            </a:p>
          </p:txBody>
        </p:sp>
        <p:sp>
          <p:nvSpPr>
            <p:cNvPr id="48" name="Rechteck 47">
              <a:extLst>
                <a:ext uri="{FF2B5EF4-FFF2-40B4-BE49-F238E27FC236}">
                  <a16:creationId xmlns:a16="http://schemas.microsoft.com/office/drawing/2014/main" id="{8F58ACE0-70A0-4CD4-37CC-8E3371AA20D3}"/>
                </a:ext>
              </a:extLst>
            </p:cNvPr>
            <p:cNvSpPr/>
            <p:nvPr/>
          </p:nvSpPr>
          <p:spPr>
            <a:xfrm>
              <a:off x="5334746" y="4213806"/>
              <a:ext cx="1965751" cy="2010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r>
                <a:rPr lang="de-DE" sz="2000" b="1">
                  <a:solidFill>
                    <a:srgbClr val="006373"/>
                  </a:solidFill>
                  <a:latin typeface="Calibri" panose="020F0502020204030204" pitchFamily="34" charset="0"/>
                  <a:cs typeface="Calibri" panose="020F0502020204030204" pitchFamily="34" charset="0"/>
                </a:rPr>
                <a:t>keine Förderung</a:t>
              </a:r>
            </a:p>
          </p:txBody>
        </p:sp>
        <p:sp>
          <p:nvSpPr>
            <p:cNvPr id="50" name="Geschweifte Klammer rechts 49">
              <a:extLst>
                <a:ext uri="{FF2B5EF4-FFF2-40B4-BE49-F238E27FC236}">
                  <a16:creationId xmlns:a16="http://schemas.microsoft.com/office/drawing/2014/main" id="{621AEEE6-3953-FD4A-3409-12EF31668103}"/>
                </a:ext>
                <a:ext uri="{C183D7F6-B498-43B3-948B-1728B52AA6E4}">
                  <adec:decorative xmlns:adec="http://schemas.microsoft.com/office/drawing/2017/decorative" val="1"/>
                </a:ext>
              </a:extLst>
            </p:cNvPr>
            <p:cNvSpPr/>
            <p:nvPr/>
          </p:nvSpPr>
          <p:spPr>
            <a:xfrm>
              <a:off x="5013308" y="3227832"/>
              <a:ext cx="272015" cy="2172843"/>
            </a:xfrm>
            <a:prstGeom prst="rightBrace">
              <a:avLst>
                <a:gd name="adj1" fmla="val 32845"/>
                <a:gd name="adj2" fmla="val 50000"/>
              </a:avLst>
            </a:prstGeom>
            <a:noFill/>
            <a:ln w="38100">
              <a:solidFill>
                <a:srgbClr val="00637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5" name="Textfeld 4">
            <a:extLst>
              <a:ext uri="{FF2B5EF4-FFF2-40B4-BE49-F238E27FC236}">
                <a16:creationId xmlns:a16="http://schemas.microsoft.com/office/drawing/2014/main" id="{571211FF-1EE5-DED9-6358-556B45837A42}"/>
              </a:ext>
            </a:extLst>
          </p:cNvPr>
          <p:cNvSpPr txBox="1"/>
          <p:nvPr/>
        </p:nvSpPr>
        <p:spPr>
          <a:xfrm rot="-300000">
            <a:off x="8006182" y="3659399"/>
            <a:ext cx="2062483" cy="830997"/>
          </a:xfrm>
          <a:prstGeom prst="rect">
            <a:avLst/>
          </a:prstGeom>
          <a:no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Leitgedanke: </a:t>
            </a:r>
          </a:p>
          <a:p>
            <a:pPr algn="ctr"/>
            <a:r>
              <a:rPr lang="de-DE" sz="1600">
                <a:latin typeface="Calibri" panose="020F0502020204030204" pitchFamily="34" charset="0"/>
                <a:ea typeface="Calibri" panose="020F0502020204030204" pitchFamily="34" charset="0"/>
                <a:cs typeface="Calibri" panose="020F0502020204030204" pitchFamily="34" charset="0"/>
              </a:rPr>
              <a:t>Keine CO</a:t>
            </a:r>
            <a:r>
              <a:rPr lang="de-DE" sz="1600" baseline="-25000">
                <a:latin typeface="Calibri" panose="020F0502020204030204" pitchFamily="34" charset="0"/>
                <a:ea typeface="Calibri" panose="020F0502020204030204" pitchFamily="34" charset="0"/>
                <a:cs typeface="Calibri" panose="020F0502020204030204" pitchFamily="34" charset="0"/>
              </a:rPr>
              <a:t>2</a:t>
            </a:r>
            <a:r>
              <a:rPr lang="de-DE" sz="1600">
                <a:latin typeface="Calibri" panose="020F0502020204030204" pitchFamily="34" charset="0"/>
                <a:ea typeface="Calibri" panose="020F0502020204030204" pitchFamily="34" charset="0"/>
                <a:cs typeface="Calibri" panose="020F0502020204030204" pitchFamily="34" charset="0"/>
              </a:rPr>
              <a:t>-Einsparung</a:t>
            </a:r>
            <a:br>
              <a:rPr lang="de-DE" sz="1600">
                <a:latin typeface="Calibri" panose="020F0502020204030204" pitchFamily="34" charset="0"/>
                <a:ea typeface="Calibri" panose="020F0502020204030204" pitchFamily="34" charset="0"/>
                <a:cs typeface="Calibri" panose="020F0502020204030204" pitchFamily="34" charset="0"/>
              </a:rPr>
            </a:b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r>
              <a:rPr lang="de-DE" sz="1600">
                <a:latin typeface="Calibri" panose="020F0502020204030204" pitchFamily="34" charset="0"/>
                <a:ea typeface="Calibri" panose="020F0502020204030204" pitchFamily="34" charset="0"/>
                <a:cs typeface="Calibri" panose="020F0502020204030204" pitchFamily="34" charset="0"/>
              </a:rPr>
              <a:t> keine Förderung</a:t>
            </a:r>
          </a:p>
        </p:txBody>
      </p:sp>
      <p:sp>
        <p:nvSpPr>
          <p:cNvPr id="11" name="Inhaltsplatzhalter 2">
            <a:extLst>
              <a:ext uri="{FF2B5EF4-FFF2-40B4-BE49-F238E27FC236}">
                <a16:creationId xmlns:a16="http://schemas.microsoft.com/office/drawing/2014/main" id="{5F81FBFA-C101-C4CE-A44E-88068554CF44}"/>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*Das genaue Datum steht noch nicht fest.   ** Wärmepumpe, Biomasse- oder Brennstoffzellenheizung   *** Die </a:t>
            </a:r>
            <a:r>
              <a:rPr lang="de-DE" sz="1100" err="1">
                <a:latin typeface="Calibri"/>
                <a:cs typeface="Calibri"/>
              </a:rPr>
              <a:t>förderf</a:t>
            </a:r>
            <a:r>
              <a:rPr lang="de-DE" sz="1100">
                <a:latin typeface="Calibri"/>
                <a:cs typeface="Calibri"/>
              </a:rPr>
              <a:t>. Ausgaben werden pauschal auf 25 % der Gesamtkosten reduziert und sind dann mit dem Fördersatz der neuen Heizung förderfähig.   **** Neben dem Anschluss- und Benutzungszwangs kann auch eine anderweitige kommunale Entscheidung oder eine rechtsverbindliche Erklärung eines Wärmenetzbetreibers (Wärmenetzanschluss innerhalb 3 Jahren) ausschließen, eine Einzelheizung fürs Gebäude gefördert zu bekommen. Gültig sobald das Merkblatt dazu veröffentlicht wird, voraussichtlich ab Quartal 1 2027.       Quelle: BEG-EM, Stand 17.08.2026</a:t>
            </a:r>
          </a:p>
        </p:txBody>
      </p:sp>
      <p:cxnSp>
        <p:nvCxnSpPr>
          <p:cNvPr id="13" name="Gerader Verbinder 6">
            <a:extLst>
              <a:ext uri="{FF2B5EF4-FFF2-40B4-BE49-F238E27FC236}">
                <a16:creationId xmlns:a16="http://schemas.microsoft.com/office/drawing/2014/main" id="{FFCC5E98-0C98-7312-11DE-674BF0110A9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DAFAD94F-7C75-AA7D-CEDA-8BF2CC1DF1D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B6EBE423-3149-F6D9-D8A6-486220A6A3A3}"/>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DB593CA-AB2C-E1EF-D54A-149D71A7CC32}"/>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19</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7031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49C8F-3877-3597-06AE-0F23E33D69AF}"/>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50988E5F-43FE-3AEF-8B05-15D4B63778F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2">
            <a:extLst>
              <a:ext uri="{FF2B5EF4-FFF2-40B4-BE49-F238E27FC236}">
                <a16:creationId xmlns:a16="http://schemas.microsoft.com/office/drawing/2014/main" id="{BDCFCC89-8A5A-B8D1-2730-545C764569B2}"/>
              </a:ext>
            </a:extLst>
          </p:cNvPr>
          <p:cNvSpPr txBox="1">
            <a:spLocks noGrp="1"/>
          </p:cNvSpPr>
          <p:nvPr>
            <p:ph type="title" idx="4294967295"/>
          </p:nvPr>
        </p:nvSpPr>
        <p:spPr>
          <a:xfrm>
            <a:off x="1524000" y="2160000"/>
            <a:ext cx="9144000" cy="12931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lnSpc>
                <a:spcPct val="90000"/>
              </a:lnSpc>
              <a:spcBef>
                <a:spcPct val="0"/>
              </a:spcBef>
              <a:spcAft>
                <a:spcPct val="0"/>
              </a:spcAft>
              <a:defRPr sz="2800" kern="1200">
                <a:solidFill>
                  <a:schemeClr val="tx1"/>
                </a:solidFill>
                <a:latin typeface="+mj-lt"/>
                <a:ea typeface="ＭＳ Ｐゴシック" pitchFamily="-102" charset="-128"/>
                <a:cs typeface="ＭＳ Ｐゴシック" pitchFamily="-102" charset="-128"/>
              </a:defRPr>
            </a:lvl1pPr>
            <a:lvl2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2pPr>
            <a:lvl3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3pPr>
            <a:lvl4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4pPr>
            <a:lvl5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5pPr>
            <a:lvl6pPr marL="457200" algn="ctr" rtl="0" fontAlgn="base">
              <a:lnSpc>
                <a:spcPct val="90000"/>
              </a:lnSpc>
              <a:spcBef>
                <a:spcPct val="0"/>
              </a:spcBef>
              <a:spcAft>
                <a:spcPct val="0"/>
              </a:spcAft>
              <a:defRPr sz="2800">
                <a:solidFill>
                  <a:schemeClr val="tx1"/>
                </a:solidFill>
                <a:latin typeface="Open Sans Light" pitchFamily="-102" charset="0"/>
              </a:defRPr>
            </a:lvl6pPr>
            <a:lvl7pPr marL="914400" algn="ctr" rtl="0" fontAlgn="base">
              <a:lnSpc>
                <a:spcPct val="90000"/>
              </a:lnSpc>
              <a:spcBef>
                <a:spcPct val="0"/>
              </a:spcBef>
              <a:spcAft>
                <a:spcPct val="0"/>
              </a:spcAft>
              <a:defRPr sz="2800">
                <a:solidFill>
                  <a:schemeClr val="tx1"/>
                </a:solidFill>
                <a:latin typeface="Open Sans Light" pitchFamily="-102" charset="0"/>
              </a:defRPr>
            </a:lvl7pPr>
            <a:lvl8pPr marL="1371600" algn="ctr" rtl="0" fontAlgn="base">
              <a:lnSpc>
                <a:spcPct val="90000"/>
              </a:lnSpc>
              <a:spcBef>
                <a:spcPct val="0"/>
              </a:spcBef>
              <a:spcAft>
                <a:spcPct val="0"/>
              </a:spcAft>
              <a:defRPr sz="2800">
                <a:solidFill>
                  <a:schemeClr val="tx1"/>
                </a:solidFill>
                <a:latin typeface="Open Sans Light" pitchFamily="-102" charset="0"/>
              </a:defRPr>
            </a:lvl8pPr>
            <a:lvl9pPr marL="1828800" algn="ctr" rtl="0" fontAlgn="base">
              <a:lnSpc>
                <a:spcPct val="90000"/>
              </a:lnSpc>
              <a:spcBef>
                <a:spcPct val="0"/>
              </a:spcBef>
              <a:spcAft>
                <a:spcPct val="0"/>
              </a:spcAft>
              <a:defRPr sz="2800">
                <a:solidFill>
                  <a:schemeClr val="tx1"/>
                </a:solidFill>
                <a:latin typeface="Open Sans Light" pitchFamily="-10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Einzelmaßnahmen </a:t>
            </a:r>
            <a:br>
              <a:rPr kumimoji="0" lang="de-DE" sz="4000" b="1"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br>
            <a:r>
              <a:rPr kumimoji="0" lang="de-DE" sz="4000" b="1"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 Effizienzmaßnahmen </a:t>
            </a:r>
            <a:endParaRPr kumimoji="0" lang="de-DE" sz="28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endParaRPr>
          </a:p>
        </p:txBody>
      </p:sp>
      <p:sp>
        <p:nvSpPr>
          <p:cNvPr id="7" name="Fußzeilenplatzhalter 4">
            <a:extLst>
              <a:ext uri="{FF2B5EF4-FFF2-40B4-BE49-F238E27FC236}">
                <a16:creationId xmlns:a16="http://schemas.microsoft.com/office/drawing/2014/main" id="{E32118BF-E1EC-2BDF-9D1B-ACBEEA65947A}"/>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9" name="Foliennummernplatzhalter 5">
            <a:extLst>
              <a:ext uri="{FF2B5EF4-FFF2-40B4-BE49-F238E27FC236}">
                <a16:creationId xmlns:a16="http://schemas.microsoft.com/office/drawing/2014/main" id="{35781157-FDCE-2223-7934-BF4A26E14EAF}"/>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20</a:t>
            </a:fld>
            <a:endParaRPr lang="de-DE" sz="1000" b="1">
              <a:solidFill>
                <a:schemeClr val="tx1"/>
              </a:solidFill>
              <a:latin typeface="Calibri" panose="020F0502020204030204" pitchFamily="34" charset="0"/>
              <a:cs typeface="Calibri" panose="020F0502020204030204" pitchFamily="34" charset="0"/>
            </a:endParaRPr>
          </a:p>
        </p:txBody>
      </p:sp>
      <p:cxnSp>
        <p:nvCxnSpPr>
          <p:cNvPr id="10" name="Gerader Verbinder 6">
            <a:extLst>
              <a:ext uri="{FF2B5EF4-FFF2-40B4-BE49-F238E27FC236}">
                <a16:creationId xmlns:a16="http://schemas.microsoft.com/office/drawing/2014/main" id="{1165F91A-F707-6152-0DE6-5124EDC2FD8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C9508107-50C7-B4B2-81AF-4880C85C3ED4}"/>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75792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8AB8D-E170-1B45-7522-9E16B1F16DF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8386456D-1971-2793-A6A4-415271CB3EA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C49179DB-C4A8-B29D-33DB-232583BDFE2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Effizienzmaßnahmen – was wird gefördert?</a:t>
            </a: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19" name="Gruppieren 18" descr="Die Grafik zeigt verschiedene förderfähige Effizienzmaßnahmen: Unter die Gebäudehülle fallen Dämmmaßnahmen an Außenwänden, Dächern, Kellerdecken und Bodenplatten sowie der Austausch von Fenstern und Außentüren und außenliegende Sonnenschutzeinrichtungen parallel zu den Fenstern. Auch Anlagentechnik ist förderfähig, darunter fallen Lüftungsanlagen mit Wärmerückgewinnung oder bedarfsgeregelte zentrale Abluftsysteme sowie digitale Systeme zur energetischen Betriebs- und Verbrauchsoptimierung oder zur Verbesserung der Netzdienlichkeit. Schließlich ist die Heizungsoptimierung förderfähig. Darunter fällt die Effizienzverbesserung die für bis zu fünf Wohneinheiten förderfähig ist mit einem hydraulischen Abgleich, Heizungspumpen, Flächenheizungen, Mess-,Steuerungs- &amp; Regelungstechnik. Zudem ist die Emissionsminderung durch Staubemissionsreduzierung von Biomasseheizungen eine förderfähige Heizungsoptimierung">
            <a:extLst>
              <a:ext uri="{FF2B5EF4-FFF2-40B4-BE49-F238E27FC236}">
                <a16:creationId xmlns:a16="http://schemas.microsoft.com/office/drawing/2014/main" id="{37117DCB-CD51-8BA3-90DC-2F34D8438D39}"/>
              </a:ext>
            </a:extLst>
          </p:cNvPr>
          <p:cNvGrpSpPr/>
          <p:nvPr/>
        </p:nvGrpSpPr>
        <p:grpSpPr>
          <a:xfrm>
            <a:off x="756000" y="1657142"/>
            <a:ext cx="10501447" cy="4362351"/>
            <a:chOff x="756000" y="1657142"/>
            <a:chExt cx="10501447" cy="4362351"/>
          </a:xfrm>
        </p:grpSpPr>
        <p:sp>
          <p:nvSpPr>
            <p:cNvPr id="9" name="Inhaltsplatzhalter 2">
              <a:extLst>
                <a:ext uri="{FF2B5EF4-FFF2-40B4-BE49-F238E27FC236}">
                  <a16:creationId xmlns:a16="http://schemas.microsoft.com/office/drawing/2014/main" id="{6C6942CA-BA84-1885-E8BB-3943647370EF}"/>
                </a:ext>
              </a:extLst>
            </p:cNvPr>
            <p:cNvSpPr txBox="1">
              <a:spLocks/>
            </p:cNvSpPr>
            <p:nvPr/>
          </p:nvSpPr>
          <p:spPr>
            <a:xfrm>
              <a:off x="756001" y="2808700"/>
              <a:ext cx="1944000" cy="2017056"/>
            </a:xfrm>
            <a:prstGeom prst="rect">
              <a:avLst/>
            </a:prstGeom>
          </p:spPr>
          <p:txBody>
            <a:bodyPr lIns="91440" tIns="45720" rIns="91440" bIns="4572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a:lnSpc>
                  <a:spcPct val="100000"/>
                </a:lnSpc>
                <a:spcBef>
                  <a:spcPts val="0"/>
                </a:spcBef>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Dämmmaßnahmen an Außenwänden, Dächern, Kellerdecken und Bodenplatten</a:t>
              </a:r>
            </a:p>
            <a:p>
              <a:pPr marL="180000" indent="-180000">
                <a:lnSpc>
                  <a:spcPct val="100000"/>
                </a:lnSpc>
                <a:spcBef>
                  <a:spcPts val="600"/>
                </a:spcBef>
                <a:spcAft>
                  <a:spcPts val="600"/>
                </a:spcAft>
                <a:buClr>
                  <a:schemeClr val="tx1"/>
                </a:buClr>
                <a:buSzPct val="100000"/>
                <a:buFont typeface="Wingdings" pitchFamily="2" charset="2"/>
                <a:buChar char="§"/>
              </a:pPr>
              <a:endParaRPr lang="de-DE" sz="1400">
                <a:latin typeface="Calibri" panose="020F0502020204030204" pitchFamily="34" charset="0"/>
                <a:ea typeface="Roboto Light" pitchFamily="2" charset="0"/>
                <a:cs typeface="Calibri" panose="020F0502020204030204" pitchFamily="34" charset="0"/>
              </a:endParaRPr>
            </a:p>
          </p:txBody>
        </p:sp>
        <p:sp>
          <p:nvSpPr>
            <p:cNvPr id="16" name="Inhaltsplatzhalter 2">
              <a:extLst>
                <a:ext uri="{FF2B5EF4-FFF2-40B4-BE49-F238E27FC236}">
                  <a16:creationId xmlns:a16="http://schemas.microsoft.com/office/drawing/2014/main" id="{EB170958-85FA-D54A-4738-CD65DE68407A}"/>
                </a:ext>
              </a:extLst>
            </p:cNvPr>
            <p:cNvSpPr txBox="1">
              <a:spLocks/>
            </p:cNvSpPr>
            <p:nvPr/>
          </p:nvSpPr>
          <p:spPr>
            <a:xfrm>
              <a:off x="9241816" y="2808700"/>
              <a:ext cx="2015631" cy="2737733"/>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a:lnSpc>
                  <a:spcPct val="100000"/>
                </a:lnSpc>
                <a:spcBef>
                  <a:spcPts val="0"/>
                </a:spcBef>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Staubemissions-reduzierung von Biomasseheizungen** </a:t>
              </a:r>
            </a:p>
          </p:txBody>
        </p:sp>
        <p:sp>
          <p:nvSpPr>
            <p:cNvPr id="4" name="Textfeld 3">
              <a:extLst>
                <a:ext uri="{FF2B5EF4-FFF2-40B4-BE49-F238E27FC236}">
                  <a16:creationId xmlns:a16="http://schemas.microsoft.com/office/drawing/2014/main" id="{65FE4CA3-FA52-69EB-C37B-09B51E3F935C}"/>
                </a:ext>
              </a:extLst>
            </p:cNvPr>
            <p:cNvSpPr txBox="1"/>
            <p:nvPr/>
          </p:nvSpPr>
          <p:spPr>
            <a:xfrm>
              <a:off x="756001" y="1657142"/>
              <a:ext cx="3970800" cy="504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Gebäudehülle</a:t>
              </a:r>
            </a:p>
          </p:txBody>
        </p:sp>
        <p:sp>
          <p:nvSpPr>
            <p:cNvPr id="5" name="Textfeld 4">
              <a:extLst>
                <a:ext uri="{FF2B5EF4-FFF2-40B4-BE49-F238E27FC236}">
                  <a16:creationId xmlns:a16="http://schemas.microsoft.com/office/drawing/2014/main" id="{40FFB6D6-9002-50D3-B429-FEBF5576629C}"/>
                </a:ext>
              </a:extLst>
            </p:cNvPr>
            <p:cNvSpPr txBox="1"/>
            <p:nvPr/>
          </p:nvSpPr>
          <p:spPr>
            <a:xfrm>
              <a:off x="4834648" y="1657142"/>
              <a:ext cx="2234446" cy="504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Anlagentechnik</a:t>
              </a:r>
              <a:endParaRPr lang="de-DE">
                <a:latin typeface="Calibri" panose="020F0502020204030204" pitchFamily="34" charset="0"/>
                <a:ea typeface="Calibri" panose="020F0502020204030204" pitchFamily="34" charset="0"/>
                <a:cs typeface="Calibri" panose="020F0502020204030204" pitchFamily="34" charset="0"/>
              </a:endParaRPr>
            </a:p>
          </p:txBody>
        </p:sp>
        <p:sp>
          <p:nvSpPr>
            <p:cNvPr id="10" name="Textfeld 9">
              <a:extLst>
                <a:ext uri="{FF2B5EF4-FFF2-40B4-BE49-F238E27FC236}">
                  <a16:creationId xmlns:a16="http://schemas.microsoft.com/office/drawing/2014/main" id="{894AAF0C-6B6A-3CFD-67C2-B17D18D749E6}"/>
                </a:ext>
              </a:extLst>
            </p:cNvPr>
            <p:cNvSpPr txBox="1"/>
            <p:nvPr/>
          </p:nvSpPr>
          <p:spPr>
            <a:xfrm>
              <a:off x="7176941" y="1657142"/>
              <a:ext cx="4080506" cy="504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Heizungsoptimierung</a:t>
              </a:r>
              <a:endParaRPr lang="de-DE">
                <a:latin typeface="Calibri" panose="020F0502020204030204" pitchFamily="34" charset="0"/>
                <a:ea typeface="Calibri" panose="020F0502020204030204" pitchFamily="34" charset="0"/>
                <a:cs typeface="Calibri" panose="020F0502020204030204" pitchFamily="34" charset="0"/>
              </a:endParaRPr>
            </a:p>
          </p:txBody>
        </p:sp>
        <p:sp>
          <p:nvSpPr>
            <p:cNvPr id="15" name="Textfeld 14">
              <a:extLst>
                <a:ext uri="{FF2B5EF4-FFF2-40B4-BE49-F238E27FC236}">
                  <a16:creationId xmlns:a16="http://schemas.microsoft.com/office/drawing/2014/main" id="{823E84E1-6F52-99A7-1763-18EE981ED0FD}"/>
                </a:ext>
              </a:extLst>
            </p:cNvPr>
            <p:cNvSpPr txBox="1"/>
            <p:nvPr/>
          </p:nvSpPr>
          <p:spPr>
            <a:xfrm>
              <a:off x="7176336" y="2250348"/>
              <a:ext cx="2015631" cy="504000"/>
            </a:xfrm>
            <a:prstGeom prst="rect">
              <a:avLst/>
            </a:prstGeom>
            <a:noFill/>
            <a:ln w="38100">
              <a:solidFill>
                <a:srgbClr val="95C5D9"/>
              </a:solidFill>
            </a:ln>
          </p:spPr>
          <p:txBody>
            <a:bodyPr wrap="square" lIns="36000" rIns="36000"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Effizienzverbesserung*</a:t>
              </a:r>
            </a:p>
          </p:txBody>
        </p:sp>
        <p:sp>
          <p:nvSpPr>
            <p:cNvPr id="17" name="Textfeld 16">
              <a:extLst>
                <a:ext uri="{FF2B5EF4-FFF2-40B4-BE49-F238E27FC236}">
                  <a16:creationId xmlns:a16="http://schemas.microsoft.com/office/drawing/2014/main" id="{729B5264-9475-2B5F-69F3-BCE110D3489C}"/>
                </a:ext>
              </a:extLst>
            </p:cNvPr>
            <p:cNvSpPr txBox="1"/>
            <p:nvPr/>
          </p:nvSpPr>
          <p:spPr>
            <a:xfrm>
              <a:off x="9297315" y="2249969"/>
              <a:ext cx="1944000" cy="504000"/>
            </a:xfrm>
            <a:prstGeom prst="rect">
              <a:avLst/>
            </a:prstGeom>
            <a:noFill/>
            <a:ln w="38100">
              <a:solidFill>
                <a:srgbClr val="95C5D9"/>
              </a:solidFill>
            </a:ln>
          </p:spPr>
          <p:txBody>
            <a:bodyPr wrap="square" lIns="36000" rIns="36000"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Emissionsminderung</a:t>
              </a:r>
            </a:p>
          </p:txBody>
        </p:sp>
        <p:sp>
          <p:nvSpPr>
            <p:cNvPr id="29" name="Textfeld 28">
              <a:extLst>
                <a:ext uri="{FF2B5EF4-FFF2-40B4-BE49-F238E27FC236}">
                  <a16:creationId xmlns:a16="http://schemas.microsoft.com/office/drawing/2014/main" id="{58D2A988-6D54-9703-39F9-8D62950CE7A9}"/>
                </a:ext>
              </a:extLst>
            </p:cNvPr>
            <p:cNvSpPr txBox="1"/>
            <p:nvPr/>
          </p:nvSpPr>
          <p:spPr>
            <a:xfrm>
              <a:off x="7230151" y="2661191"/>
              <a:ext cx="1908000" cy="338554"/>
            </a:xfrm>
            <a:prstGeom prst="rect">
              <a:avLst/>
            </a:prstGeom>
            <a:solidFill>
              <a:schemeClr val="bg1"/>
            </a:solidFill>
            <a:ln w="38100">
              <a:solidFill>
                <a:srgbClr val="95C5D9"/>
              </a:solidFill>
            </a:ln>
          </p:spPr>
          <p:txBody>
            <a:bodyPr wrap="square" lIns="36000" rIns="36000"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bis 5 Wohneinheiten* </a:t>
              </a:r>
            </a:p>
          </p:txBody>
        </p:sp>
        <p:sp>
          <p:nvSpPr>
            <p:cNvPr id="33" name="Textfeld 32">
              <a:extLst>
                <a:ext uri="{FF2B5EF4-FFF2-40B4-BE49-F238E27FC236}">
                  <a16:creationId xmlns:a16="http://schemas.microsoft.com/office/drawing/2014/main" id="{A890C453-6667-7013-059E-6B799E1E955C}"/>
                </a:ext>
              </a:extLst>
            </p:cNvPr>
            <p:cNvSpPr txBox="1"/>
            <p:nvPr/>
          </p:nvSpPr>
          <p:spPr>
            <a:xfrm>
              <a:off x="7176336" y="3124163"/>
              <a:ext cx="2657475" cy="1615827"/>
            </a:xfrm>
            <a:prstGeom prst="rect">
              <a:avLst/>
            </a:prstGeom>
            <a:noFill/>
          </p:spPr>
          <p:txBody>
            <a:bodyPr wrap="square">
              <a:spAutoFit/>
            </a:bodyPr>
            <a:lstStyle/>
            <a:p>
              <a:pPr marL="180000" indent="-180000" defTabSz="685800">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Hydraulischer </a:t>
              </a:r>
              <a:br>
                <a:rPr lang="de-DE" sz="1400">
                  <a:latin typeface="Calibri" panose="020F0502020204030204" pitchFamily="34" charset="0"/>
                  <a:ea typeface="Roboto Light" pitchFamily="2" charset="0"/>
                  <a:cs typeface="Calibri" panose="020F0502020204030204" pitchFamily="34" charset="0"/>
                </a:rPr>
              </a:br>
              <a:r>
                <a:rPr lang="de-DE" sz="1400">
                  <a:latin typeface="Calibri" panose="020F0502020204030204" pitchFamily="34" charset="0"/>
                  <a:ea typeface="Roboto Light" pitchFamily="2" charset="0"/>
                  <a:cs typeface="Calibri" panose="020F0502020204030204" pitchFamily="34" charset="0"/>
                </a:rPr>
                <a:t>Abgleich </a:t>
              </a:r>
            </a:p>
            <a:p>
              <a:pPr marL="180000" indent="-180000" defTabSz="685800">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Heizungspumpen</a:t>
              </a:r>
            </a:p>
            <a:p>
              <a:pPr marL="180000" indent="-180000" defTabSz="685800">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Flächenheizungen</a:t>
              </a:r>
            </a:p>
            <a:p>
              <a:pPr marL="180000" indent="-180000" defTabSz="685800">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Mess-,Steuerungs- &amp; Regelungstechnik</a:t>
              </a:r>
            </a:p>
          </p:txBody>
        </p:sp>
        <p:sp>
          <p:nvSpPr>
            <p:cNvPr id="26" name="Textfeld 25">
              <a:extLst>
                <a:ext uri="{FF2B5EF4-FFF2-40B4-BE49-F238E27FC236}">
                  <a16:creationId xmlns:a16="http://schemas.microsoft.com/office/drawing/2014/main" id="{15262929-A997-06E0-BDE5-99B40154C145}"/>
                </a:ext>
              </a:extLst>
            </p:cNvPr>
            <p:cNvSpPr txBox="1"/>
            <p:nvPr/>
          </p:nvSpPr>
          <p:spPr>
            <a:xfrm>
              <a:off x="756000" y="2249969"/>
              <a:ext cx="1944000" cy="504000"/>
            </a:xfrm>
            <a:prstGeom prst="rect">
              <a:avLst/>
            </a:prstGeom>
            <a:noFill/>
            <a:ln w="38100">
              <a:solidFill>
                <a:srgbClr val="95C5D9"/>
              </a:solidFill>
            </a:ln>
          </p:spPr>
          <p:txBody>
            <a:bodyPr wrap="square"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Dämmmaßnahmen</a:t>
              </a:r>
            </a:p>
          </p:txBody>
        </p:sp>
        <p:sp>
          <p:nvSpPr>
            <p:cNvPr id="32" name="Textfeld 31">
              <a:extLst>
                <a:ext uri="{FF2B5EF4-FFF2-40B4-BE49-F238E27FC236}">
                  <a16:creationId xmlns:a16="http://schemas.microsoft.com/office/drawing/2014/main" id="{3AC4B1A1-05B3-B431-465D-E5F60C3EEC73}"/>
                </a:ext>
              </a:extLst>
            </p:cNvPr>
            <p:cNvSpPr txBox="1"/>
            <p:nvPr/>
          </p:nvSpPr>
          <p:spPr>
            <a:xfrm>
              <a:off x="2787637" y="2258649"/>
              <a:ext cx="1944000" cy="504000"/>
            </a:xfrm>
            <a:prstGeom prst="rect">
              <a:avLst/>
            </a:prstGeom>
            <a:noFill/>
            <a:ln w="38100">
              <a:solidFill>
                <a:srgbClr val="95C5D9"/>
              </a:solidFill>
            </a:ln>
          </p:spPr>
          <p:txBody>
            <a:bodyPr wrap="square"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Fenster &amp; Türen</a:t>
              </a:r>
            </a:p>
          </p:txBody>
        </p:sp>
        <p:sp>
          <p:nvSpPr>
            <p:cNvPr id="11" name="Inhaltsplatzhalter 2">
              <a:extLst>
                <a:ext uri="{FF2B5EF4-FFF2-40B4-BE49-F238E27FC236}">
                  <a16:creationId xmlns:a16="http://schemas.microsoft.com/office/drawing/2014/main" id="{65A8C29E-6C12-D544-D79C-A461EFCB7150}"/>
                </a:ext>
              </a:extLst>
            </p:cNvPr>
            <p:cNvSpPr txBox="1">
              <a:spLocks/>
            </p:cNvSpPr>
            <p:nvPr/>
          </p:nvSpPr>
          <p:spPr>
            <a:xfrm>
              <a:off x="4880487" y="2304336"/>
              <a:ext cx="2135717" cy="3653102"/>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a:lnSpc>
                  <a:spcPct val="100000"/>
                </a:lnSpc>
                <a:spcBef>
                  <a:spcPts val="0"/>
                </a:spcBef>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Lüftungsanlagen mit Wärmerückgewinnung oder bedarfsgeregelte zentrale Abluftsysteme</a:t>
              </a:r>
            </a:p>
            <a:p>
              <a:pPr marL="180000" indent="-180000">
                <a:lnSpc>
                  <a:spcPct val="100000"/>
                </a:lnSpc>
                <a:spcBef>
                  <a:spcPts val="0"/>
                </a:spcBef>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Digitale Systeme zur energetischen Betriebs- und Verbrauchs-optimierung oder zur Verbesserung der </a:t>
              </a:r>
              <a:r>
                <a:rPr lang="de-DE" sz="1400" err="1">
                  <a:latin typeface="Calibri" panose="020F0502020204030204" pitchFamily="34" charset="0"/>
                  <a:ea typeface="Roboto Light" pitchFamily="2" charset="0"/>
                  <a:cs typeface="Calibri" panose="020F0502020204030204" pitchFamily="34" charset="0"/>
                </a:rPr>
                <a:t>Netzdienlichkeit</a:t>
              </a:r>
              <a:br>
                <a:rPr lang="de-DE" sz="1400">
                  <a:latin typeface="Calibri" panose="020F0502020204030204" pitchFamily="34" charset="0"/>
                  <a:ea typeface="Roboto Light" pitchFamily="2" charset="0"/>
                  <a:cs typeface="Calibri" panose="020F0502020204030204" pitchFamily="34" charset="0"/>
                </a:rPr>
              </a:br>
              <a:endParaRPr lang="de-DE" sz="1400">
                <a:latin typeface="Calibri" panose="020F0502020204030204" pitchFamily="34" charset="0"/>
                <a:ea typeface="Roboto Light" pitchFamily="2" charset="0"/>
                <a:cs typeface="Calibri" panose="020F0502020204030204" pitchFamily="34" charset="0"/>
              </a:endParaRPr>
            </a:p>
          </p:txBody>
        </p:sp>
        <p:sp>
          <p:nvSpPr>
            <p:cNvPr id="18" name="Inhaltsplatzhalter 2">
              <a:extLst>
                <a:ext uri="{FF2B5EF4-FFF2-40B4-BE49-F238E27FC236}">
                  <a16:creationId xmlns:a16="http://schemas.microsoft.com/office/drawing/2014/main" id="{D869AC05-08A2-FF23-3433-BECEC2315CD0}"/>
                </a:ext>
              </a:extLst>
            </p:cNvPr>
            <p:cNvSpPr txBox="1">
              <a:spLocks/>
            </p:cNvSpPr>
            <p:nvPr/>
          </p:nvSpPr>
          <p:spPr>
            <a:xfrm>
              <a:off x="2781210" y="2808700"/>
              <a:ext cx="1909854" cy="3210793"/>
            </a:xfrm>
            <a:prstGeom prst="rect">
              <a:avLst/>
            </a:prstGeom>
          </p:spPr>
          <p:txBody>
            <a:bodyPr lIns="91440" tIns="45720" rIns="91440" bIns="45720" anchor="t">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000" indent="-180000">
                <a:lnSpc>
                  <a:spcPct val="100000"/>
                </a:lnSpc>
                <a:spcBef>
                  <a:spcPts val="0"/>
                </a:spcBef>
                <a:spcAft>
                  <a:spcPts val="600"/>
                </a:spcAft>
                <a:buClr>
                  <a:schemeClr val="tx1"/>
                </a:buClr>
                <a:buSzPct val="100000"/>
                <a:buFont typeface="Wingdings" pitchFamily="2" charset="2"/>
                <a:buChar char="§"/>
              </a:pPr>
              <a:r>
                <a:rPr lang="de-DE" sz="1400">
                  <a:latin typeface="Calibri" panose="020F0502020204030204" pitchFamily="34" charset="0"/>
                  <a:ea typeface="Roboto Light" pitchFamily="2" charset="0"/>
                  <a:cs typeface="Calibri" panose="020F0502020204030204" pitchFamily="34" charset="0"/>
                </a:rPr>
                <a:t>Austausch von Fenstern und Außentüren</a:t>
              </a:r>
            </a:p>
            <a:p>
              <a:pPr marL="179705" indent="-179705">
                <a:lnSpc>
                  <a:spcPct val="100000"/>
                </a:lnSpc>
                <a:spcBef>
                  <a:spcPts val="0"/>
                </a:spcBef>
                <a:spcAft>
                  <a:spcPts val="600"/>
                </a:spcAft>
                <a:buClr>
                  <a:schemeClr val="tx1"/>
                </a:buClr>
                <a:buSzPct val="100000"/>
                <a:buFont typeface="Wingdings" pitchFamily="2" charset="2"/>
                <a:buChar char="§"/>
              </a:pPr>
              <a:r>
                <a:rPr lang="de-DE" sz="1400">
                  <a:latin typeface="Calibri"/>
                  <a:ea typeface="Roboto Light"/>
                  <a:cs typeface="Calibri"/>
                </a:rPr>
                <a:t>Außenliegende Sonnenschutz-einrichtungen parallel zu den Fenstern</a:t>
              </a:r>
              <a:endParaRPr lang="de-DE" sz="1400">
                <a:latin typeface="Calibri" panose="020F0502020204030204" pitchFamily="34" charset="0"/>
                <a:ea typeface="Roboto Light" pitchFamily="2" charset="0"/>
                <a:cs typeface="Calibri" panose="020F0502020204030204" pitchFamily="34" charset="0"/>
              </a:endParaRPr>
            </a:p>
            <a:p>
              <a:pPr marL="342900" lvl="1" indent="0">
                <a:lnSpc>
                  <a:spcPct val="100000"/>
                </a:lnSpc>
                <a:spcBef>
                  <a:spcPts val="0"/>
                </a:spcBef>
                <a:spcAft>
                  <a:spcPts val="600"/>
                </a:spcAft>
                <a:buClr>
                  <a:schemeClr val="tx1"/>
                </a:buClr>
                <a:buSzPct val="100000"/>
                <a:buNone/>
              </a:pPr>
              <a:br>
                <a:rPr lang="de-DE" sz="1400">
                  <a:latin typeface="Calibri" panose="020F0502020204030204" pitchFamily="34" charset="0"/>
                  <a:ea typeface="Roboto Light" pitchFamily="2" charset="0"/>
                  <a:cs typeface="Calibri" panose="020F0502020204030204" pitchFamily="34" charset="0"/>
                </a:rPr>
              </a:br>
              <a:endParaRPr lang="de-DE" sz="1400">
                <a:latin typeface="Calibri" panose="020F0502020204030204" pitchFamily="34" charset="0"/>
                <a:ea typeface="Roboto Light" pitchFamily="2" charset="0"/>
                <a:cs typeface="Calibri" panose="020F0502020204030204" pitchFamily="34" charset="0"/>
              </a:endParaRPr>
            </a:p>
          </p:txBody>
        </p:sp>
      </p:grpSp>
      <p:sp>
        <p:nvSpPr>
          <p:cNvPr id="28" name="Oval 36">
            <a:extLst>
              <a:ext uri="{FF2B5EF4-FFF2-40B4-BE49-F238E27FC236}">
                <a16:creationId xmlns:a16="http://schemas.microsoft.com/office/drawing/2014/main" id="{7FC82E61-AF3A-D73C-AC26-ADAB9B5D2308}"/>
              </a:ext>
              <a:ext uri="{C183D7F6-B498-43B3-948B-1728B52AA6E4}">
                <adec:decorative xmlns:adec="http://schemas.microsoft.com/office/drawing/2017/decorative" val="0"/>
              </a:ext>
            </a:extLst>
          </p:cNvPr>
          <p:cNvSpPr>
            <a:spLocks noChangeAspect="1"/>
          </p:cNvSpPr>
          <p:nvPr/>
        </p:nvSpPr>
        <p:spPr>
          <a:xfrm rot="300000">
            <a:off x="10846800" y="1010407"/>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400" b="1">
                <a:solidFill>
                  <a:schemeClr val="tx1"/>
                </a:solidFill>
                <a:latin typeface="Calibri" panose="020F0502020204030204" pitchFamily="34" charset="0"/>
                <a:cs typeface="Calibri" panose="020F0502020204030204" pitchFamily="34" charset="0"/>
              </a:rPr>
              <a:t>Unver-ändert</a:t>
            </a:r>
          </a:p>
        </p:txBody>
      </p:sp>
      <p:cxnSp>
        <p:nvCxnSpPr>
          <p:cNvPr id="13" name="Gerader Verbinder 6">
            <a:extLst>
              <a:ext uri="{FF2B5EF4-FFF2-40B4-BE49-F238E27FC236}">
                <a16:creationId xmlns:a16="http://schemas.microsoft.com/office/drawing/2014/main" id="{E2AA703B-ECFB-29E8-7948-90B66875FE5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D20308D-F58E-8162-9768-4846BE1D4317}"/>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Inhaltsplatzhalter 2">
            <a:extLst>
              <a:ext uri="{FF2B5EF4-FFF2-40B4-BE49-F238E27FC236}">
                <a16:creationId xmlns:a16="http://schemas.microsoft.com/office/drawing/2014/main" id="{9FF930FC-4996-3A69-9EED-8F779623899E}"/>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Für Heizungsanlagen, die mind. zwei Jahre in Betrieb sind und fossile Heizungen, die max. 20 Jahre alt sind. Zudem nur bei Gebäuden mit bis zu fünf Wohneinheiten. Wassergeführte Heizungen müssen hydraulisch abgeglichen sein oder werden.   ** Für Heizungsanlagen, die mind. zwei Jahre in Betrieb sind und eine Nennleistung von mind. 4 kW haben. Ausgenommen sind Einzelraumfeuerungsanlagen.     Quelle: BEG-EM, Stand 17.08.2026</a:t>
            </a:r>
          </a:p>
        </p:txBody>
      </p:sp>
      <p:sp>
        <p:nvSpPr>
          <p:cNvPr id="3" name="Fußzeilenplatzhalter 4">
            <a:extLst>
              <a:ext uri="{FF2B5EF4-FFF2-40B4-BE49-F238E27FC236}">
                <a16:creationId xmlns:a16="http://schemas.microsoft.com/office/drawing/2014/main" id="{684993E1-2834-D182-A385-8896316CEA47}"/>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5BEBFAF-B2B4-1B84-BC5A-57C500C3DF4D}"/>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21</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8969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1467F-EC89-4358-71E4-B9340852B7F3}"/>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2B7FC238-D1A4-F2CF-C7DE-90E0C94F55F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3F0B7654-D038-AF21-3D12-310E7A67AC9E}"/>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von Effizienzmaßnahmen</a:t>
            </a: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59" name="Gruppieren 58" descr="Seit 21.07.2026">
            <a:extLst>
              <a:ext uri="{FF2B5EF4-FFF2-40B4-BE49-F238E27FC236}">
                <a16:creationId xmlns:a16="http://schemas.microsoft.com/office/drawing/2014/main" id="{03F8635F-F2E9-CD4E-6EDB-21EDD348F256}"/>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60" name="Rechteck: abgerundete Ecken 59">
              <a:extLst>
                <a:ext uri="{FF2B5EF4-FFF2-40B4-BE49-F238E27FC236}">
                  <a16:creationId xmlns:a16="http://schemas.microsoft.com/office/drawing/2014/main" id="{7874F981-E804-8E8C-7BB3-554F8F134545}"/>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1" name="Rechteck: abgerundete Ecken 60">
              <a:extLst>
                <a:ext uri="{FF2B5EF4-FFF2-40B4-BE49-F238E27FC236}">
                  <a16:creationId xmlns:a16="http://schemas.microsoft.com/office/drawing/2014/main" id="{C44360F5-277B-FCCF-6303-DDA75392FFEC}"/>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2" name="Rechteck 61">
              <a:extLst>
                <a:ext uri="{FF2B5EF4-FFF2-40B4-BE49-F238E27FC236}">
                  <a16:creationId xmlns:a16="http://schemas.microsoft.com/office/drawing/2014/main" id="{60C2DB58-9BBB-B2D4-C96D-D9E45826F130}"/>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3" name="Ellipse 62">
              <a:extLst>
                <a:ext uri="{FF2B5EF4-FFF2-40B4-BE49-F238E27FC236}">
                  <a16:creationId xmlns:a16="http://schemas.microsoft.com/office/drawing/2014/main" id="{92A5FA79-F88F-8938-BA18-463BEF8EEFE8}"/>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4" name="Gerader Verbinder 63">
              <a:extLst>
                <a:ext uri="{FF2B5EF4-FFF2-40B4-BE49-F238E27FC236}">
                  <a16:creationId xmlns:a16="http://schemas.microsoft.com/office/drawing/2014/main" id="{99433977-21A3-65A7-6E5C-C6B40CA74D72}"/>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5" name="Ellipse 64">
              <a:extLst>
                <a:ext uri="{FF2B5EF4-FFF2-40B4-BE49-F238E27FC236}">
                  <a16:creationId xmlns:a16="http://schemas.microsoft.com/office/drawing/2014/main" id="{7CE05DEA-BA5A-8BC9-250A-70FDA3D211D8}"/>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6" name="Gerader Verbinder 65">
              <a:extLst>
                <a:ext uri="{FF2B5EF4-FFF2-40B4-BE49-F238E27FC236}">
                  <a16:creationId xmlns:a16="http://schemas.microsoft.com/office/drawing/2014/main" id="{609CE3C9-146E-5A78-BD30-1DD256B6379D}"/>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7" name="Textfeld 76">
              <a:extLst>
                <a:ext uri="{FF2B5EF4-FFF2-40B4-BE49-F238E27FC236}">
                  <a16:creationId xmlns:a16="http://schemas.microsoft.com/office/drawing/2014/main" id="{2CF6F14D-3ED1-FF3E-731F-6488D7E9658B}"/>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21.07.2026</a:t>
              </a:r>
            </a:p>
          </p:txBody>
        </p:sp>
      </p:grpSp>
      <p:grpSp>
        <p:nvGrpSpPr>
          <p:cNvPr id="2" name="Gruppieren 1" descr="Die Grafik fasst die Förderung für Effizienzmaßnahmen gemäß Bundesförderung für effiziente Gebäude zusammen und zeigt, dass es neben der Grundförderung von 15 Prozent unter bestimmten Bedingungen einen weiteren Förder-Boni gibt: den Sanierungsfahrplan-Bonus. Insgesamt sind maximal 17,5 Prozent Förderung möglich.">
            <a:extLst>
              <a:ext uri="{FF2B5EF4-FFF2-40B4-BE49-F238E27FC236}">
                <a16:creationId xmlns:a16="http://schemas.microsoft.com/office/drawing/2014/main" id="{33D8BFC5-9716-9D57-9D5B-1ACD98A3C551}"/>
              </a:ext>
            </a:extLst>
          </p:cNvPr>
          <p:cNvGrpSpPr/>
          <p:nvPr/>
        </p:nvGrpSpPr>
        <p:grpSpPr>
          <a:xfrm>
            <a:off x="3225663" y="2968639"/>
            <a:ext cx="8137661" cy="2356279"/>
            <a:chOff x="3225663" y="2968639"/>
            <a:chExt cx="8137661" cy="2356279"/>
          </a:xfrm>
        </p:grpSpPr>
        <p:sp>
          <p:nvSpPr>
            <p:cNvPr id="26" name="Textfeld 25">
              <a:extLst>
                <a:ext uri="{FF2B5EF4-FFF2-40B4-BE49-F238E27FC236}">
                  <a16:creationId xmlns:a16="http://schemas.microsoft.com/office/drawing/2014/main" id="{A47EFB74-5DD6-C619-CF43-9D913B02AE80}"/>
                </a:ext>
              </a:extLst>
            </p:cNvPr>
            <p:cNvSpPr txBox="1"/>
            <p:nvPr/>
          </p:nvSpPr>
          <p:spPr>
            <a:xfrm>
              <a:off x="3915000" y="3071632"/>
              <a:ext cx="3600000" cy="540000"/>
            </a:xfrm>
            <a:prstGeom prst="rect">
              <a:avLst/>
            </a:prstGeom>
            <a:noFill/>
            <a:ln w="38100">
              <a:solidFill>
                <a:srgbClr val="7B7B7B"/>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Sanierungsfahrplan-Bonus*</a:t>
              </a:r>
            </a:p>
          </p:txBody>
        </p:sp>
        <p:sp>
          <p:nvSpPr>
            <p:cNvPr id="50" name="Textfeld 49">
              <a:extLst>
                <a:ext uri="{FF2B5EF4-FFF2-40B4-BE49-F238E27FC236}">
                  <a16:creationId xmlns:a16="http://schemas.microsoft.com/office/drawing/2014/main" id="{19720BCE-5A28-8EDE-73E0-CEC041401DD2}"/>
                </a:ext>
              </a:extLst>
            </p:cNvPr>
            <p:cNvSpPr txBox="1"/>
            <p:nvPr/>
          </p:nvSpPr>
          <p:spPr>
            <a:xfrm>
              <a:off x="9618079" y="3966148"/>
              <a:ext cx="1745245"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17,5%</a:t>
              </a:r>
            </a:p>
          </p:txBody>
        </p:sp>
        <p:sp>
          <p:nvSpPr>
            <p:cNvPr id="54" name="Textfeld 53">
              <a:extLst>
                <a:ext uri="{FF2B5EF4-FFF2-40B4-BE49-F238E27FC236}">
                  <a16:creationId xmlns:a16="http://schemas.microsoft.com/office/drawing/2014/main" id="{382D6CAE-D26A-B789-7F1F-1E24AD61D0CA}"/>
                </a:ext>
              </a:extLst>
            </p:cNvPr>
            <p:cNvSpPr txBox="1"/>
            <p:nvPr/>
          </p:nvSpPr>
          <p:spPr>
            <a:xfrm>
              <a:off x="7533512" y="2968639"/>
              <a:ext cx="1572388" cy="707886"/>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5% </a:t>
              </a:r>
              <a:br>
                <a:rPr lang="de-DE" sz="2200" b="1">
                  <a:latin typeface="Calibri" panose="020F0502020204030204" pitchFamily="34" charset="0"/>
                  <a:cs typeface="Calibri" panose="020F0502020204030204" pitchFamily="34" charset="0"/>
                </a:rPr>
              </a:br>
              <a:r>
                <a:rPr lang="de-DE" b="1">
                  <a:latin typeface="Calibri" panose="020F0502020204030204" pitchFamily="34" charset="0"/>
                  <a:cs typeface="Calibri" panose="020F0502020204030204" pitchFamily="34" charset="0"/>
                </a:rPr>
                <a:t>(max. 2,5%**)</a:t>
              </a:r>
            </a:p>
          </p:txBody>
        </p:sp>
        <p:sp>
          <p:nvSpPr>
            <p:cNvPr id="58" name="Textfeld 57">
              <a:extLst>
                <a:ext uri="{FF2B5EF4-FFF2-40B4-BE49-F238E27FC236}">
                  <a16:creationId xmlns:a16="http://schemas.microsoft.com/office/drawing/2014/main" id="{A2AC0CE1-393E-C051-A294-BBB6E233B5EC}"/>
                </a:ext>
              </a:extLst>
            </p:cNvPr>
            <p:cNvSpPr txBox="1"/>
            <p:nvPr/>
          </p:nvSpPr>
          <p:spPr>
            <a:xfrm>
              <a:off x="7537861" y="4305682"/>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15%</a:t>
              </a:r>
            </a:p>
          </p:txBody>
        </p:sp>
        <p:sp>
          <p:nvSpPr>
            <p:cNvPr id="4" name="Textfeld 3">
              <a:extLst>
                <a:ext uri="{FF2B5EF4-FFF2-40B4-BE49-F238E27FC236}">
                  <a16:creationId xmlns:a16="http://schemas.microsoft.com/office/drawing/2014/main" id="{8E7900A2-F456-F4E9-8D62-E8EC036DACFC}"/>
                </a:ext>
              </a:extLst>
            </p:cNvPr>
            <p:cNvSpPr txBox="1"/>
            <p:nvPr/>
          </p:nvSpPr>
          <p:spPr>
            <a:xfrm>
              <a:off x="3915000" y="3704918"/>
              <a:ext cx="3600000" cy="1620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Grundförderung</a:t>
              </a:r>
            </a:p>
          </p:txBody>
        </p:sp>
        <p:pic>
          <p:nvPicPr>
            <p:cNvPr id="5" name="Grafik 4" descr="Start mit einfarbiger Füllung">
              <a:extLst>
                <a:ext uri="{FF2B5EF4-FFF2-40B4-BE49-F238E27FC236}">
                  <a16:creationId xmlns:a16="http://schemas.microsoft.com/office/drawing/2014/main" id="{E529A492-7B04-DD4D-DC19-DD8D688CE80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30246" y="4175264"/>
              <a:ext cx="576000" cy="576000"/>
            </a:xfrm>
            <a:prstGeom prst="rect">
              <a:avLst/>
            </a:prstGeom>
          </p:spPr>
        </p:pic>
        <p:pic>
          <p:nvPicPr>
            <p:cNvPr id="11" name="Grafik 10" descr="Prüfliste Silhouette">
              <a:extLst>
                <a:ext uri="{FF2B5EF4-FFF2-40B4-BE49-F238E27FC236}">
                  <a16:creationId xmlns:a16="http://schemas.microsoft.com/office/drawing/2014/main" id="{211C588B-0AB3-8138-2C2E-D318565D63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00000">
              <a:off x="3225663" y="3050143"/>
              <a:ext cx="585166" cy="585166"/>
            </a:xfrm>
            <a:prstGeom prst="rect">
              <a:avLst/>
            </a:prstGeom>
          </p:spPr>
        </p:pic>
        <p:sp>
          <p:nvSpPr>
            <p:cNvPr id="6" name="Geschweifte Klammer rechts 5">
              <a:extLst>
                <a:ext uri="{FF2B5EF4-FFF2-40B4-BE49-F238E27FC236}">
                  <a16:creationId xmlns:a16="http://schemas.microsoft.com/office/drawing/2014/main" id="{1DD3EC0F-C5A6-C64A-FC4A-4AB4862BFF4E}"/>
                </a:ext>
                <a:ext uri="{C183D7F6-B498-43B3-948B-1728B52AA6E4}">
                  <adec:decorative xmlns:adec="http://schemas.microsoft.com/office/drawing/2017/decorative" val="1"/>
                </a:ext>
              </a:extLst>
            </p:cNvPr>
            <p:cNvSpPr/>
            <p:nvPr/>
          </p:nvSpPr>
          <p:spPr>
            <a:xfrm>
              <a:off x="9115833" y="3071632"/>
              <a:ext cx="272015" cy="2253285"/>
            </a:xfrm>
            <a:prstGeom prst="rightBrace">
              <a:avLst>
                <a:gd name="adj1" fmla="val 25841"/>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sp>
        <p:nvSpPr>
          <p:cNvPr id="39" name="Inhaltsplatzhalter 2">
            <a:extLst>
              <a:ext uri="{FF2B5EF4-FFF2-40B4-BE49-F238E27FC236}">
                <a16:creationId xmlns:a16="http://schemas.microsoft.com/office/drawing/2014/main" id="{AAB1FFF5-64CD-E1D6-0575-F258D90FB7B2}"/>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br>
              <a:rPr lang="de-DE" sz="1100">
                <a:latin typeface="Calibri" panose="020F0502020204030204" pitchFamily="34" charset="0"/>
                <a:ea typeface="Calibri" panose="020F0502020204030204" pitchFamily="34" charset="0"/>
                <a:cs typeface="Calibri" panose="020F0502020204030204" pitchFamily="34" charset="0"/>
              </a:rPr>
            </a:br>
            <a:r>
              <a:rPr lang="de-DE" sz="1100">
                <a:latin typeface="Calibri" panose="020F0502020204030204" pitchFamily="34" charset="0"/>
                <a:ea typeface="Calibri" panose="020F0502020204030204" pitchFamily="34" charset="0"/>
                <a:cs typeface="Calibri" panose="020F0502020204030204" pitchFamily="34" charset="0"/>
              </a:rPr>
              <a:t>* Der Sanierungsfahrplan-Bonus (</a:t>
            </a:r>
            <a:r>
              <a:rPr lang="de-DE" sz="1100" err="1">
                <a:latin typeface="Calibri" panose="020F0502020204030204" pitchFamily="34" charset="0"/>
                <a:ea typeface="Calibri" panose="020F0502020204030204" pitchFamily="34" charset="0"/>
                <a:cs typeface="Calibri" panose="020F0502020204030204" pitchFamily="34" charset="0"/>
              </a:rPr>
              <a:t>iSFP</a:t>
            </a:r>
            <a:r>
              <a:rPr lang="de-DE" sz="1100">
                <a:latin typeface="Calibri" panose="020F0502020204030204" pitchFamily="34" charset="0"/>
                <a:ea typeface="Calibri" panose="020F0502020204030204" pitchFamily="34" charset="0"/>
                <a:cs typeface="Calibri" panose="020F0502020204030204" pitchFamily="34" charset="0"/>
              </a:rPr>
              <a:t>-Bonus) betrifft Gebäudehülle, Anlagentechnik (ohne Heizung) und Heizungsoptimierung zur Effizienzsteigerung. Heizungsoptimierung zur Emissionsminderung wird abweichend mit einem Fördersatz von 50 Prozent gefördert.   ** Der </a:t>
            </a:r>
            <a:r>
              <a:rPr lang="de-DE" sz="1100" err="1">
                <a:latin typeface="Calibri" panose="020F0502020204030204" pitchFamily="34" charset="0"/>
                <a:ea typeface="Calibri" panose="020F0502020204030204" pitchFamily="34" charset="0"/>
                <a:cs typeface="Calibri" panose="020F0502020204030204" pitchFamily="34" charset="0"/>
              </a:rPr>
              <a:t>iSFP</a:t>
            </a:r>
            <a:r>
              <a:rPr lang="de-DE" sz="1100">
                <a:latin typeface="Calibri" panose="020F0502020204030204" pitchFamily="34" charset="0"/>
                <a:ea typeface="Calibri" panose="020F0502020204030204" pitchFamily="34" charset="0"/>
                <a:cs typeface="Calibri" panose="020F0502020204030204" pitchFamily="34" charset="0"/>
              </a:rPr>
              <a:t>-</a:t>
            </a:r>
            <a: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t>Bonus gilt nur für die förderfähigen Ausgaben, die mehr zur Verfügung stehen, als wenn kein </a:t>
            </a:r>
            <a:r>
              <a:rPr lang="de-DE" sz="1100" err="1">
                <a:solidFill>
                  <a:srgbClr val="262626"/>
                </a:solidFill>
                <a:latin typeface="Calibri" panose="020F0502020204030204" pitchFamily="34" charset="0"/>
                <a:ea typeface="Calibri" panose="020F0502020204030204" pitchFamily="34" charset="0"/>
                <a:cs typeface="Calibri" panose="020F0502020204030204" pitchFamily="34" charset="0"/>
              </a:rPr>
              <a:t>iSFP</a:t>
            </a:r>
            <a: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t> vorliegt (bspw. jeder Euro über 30.000€ im Einfamilienhaus). Daraus ergibt sich für die Gesamtkosten rechnerisch eine Erhöhung des Fördersatzes um maximal 2,5 Prozentpunkte. </a:t>
            </a:r>
            <a:b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br>
            <a:r>
              <a:rPr lang="de-DE" sz="1100">
                <a:latin typeface="Calibri"/>
                <a:cs typeface="Calibri"/>
              </a:rPr>
              <a:t>Quelle: BEG-EM, Stand 17.08.2026</a:t>
            </a:r>
            <a:endParaRPr lang="de-DE" sz="1100">
              <a:latin typeface="Calibri" panose="020F0502020204030204" pitchFamily="34" charset="0"/>
              <a:ea typeface="Calibri" panose="020F0502020204030204" pitchFamily="34" charset="0"/>
              <a:cs typeface="Calibri" panose="020F0502020204030204" pitchFamily="34" charset="0"/>
            </a:endParaRPr>
          </a:p>
        </p:txBody>
      </p:sp>
      <p:sp>
        <p:nvSpPr>
          <p:cNvPr id="3" name="Fußzeilenplatzhalter 4">
            <a:extLst>
              <a:ext uri="{FF2B5EF4-FFF2-40B4-BE49-F238E27FC236}">
                <a16:creationId xmlns:a16="http://schemas.microsoft.com/office/drawing/2014/main" id="{508E603B-BB01-1E71-67A9-FCA9271E7DF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502FBF01-FE5A-5D1A-C8CF-EFA7CC9B4C0E}"/>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22</a:t>
            </a:fld>
            <a:endParaRPr lang="de-DE" sz="1000" b="1">
              <a:solidFill>
                <a:schemeClr val="tx1"/>
              </a:solidFill>
              <a:latin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861FABDB-4964-4DDE-31AF-85747FBCB8D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9FD10375-C553-B123-DC70-70822A298E1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70985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15612-1B39-1AD9-DC03-6D3C50955514}"/>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785FA65-6D10-2AAB-C3CA-B7BF2CDD80D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DC921A68-4FCA-963B-DB4B-BDF15E2BF58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Sanierungsfahrplan-Bonus (iSFP-Bonus)</a:t>
            </a:r>
          </a:p>
        </p:txBody>
      </p:sp>
      <p:grpSp>
        <p:nvGrpSpPr>
          <p:cNvPr id="23" name="Gruppieren 22" descr="Seit 21.07.2026">
            <a:extLst>
              <a:ext uri="{FF2B5EF4-FFF2-40B4-BE49-F238E27FC236}">
                <a16:creationId xmlns:a16="http://schemas.microsoft.com/office/drawing/2014/main" id="{B35D67EE-AA65-CED5-9E35-7A834AA9A687}"/>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24" name="Rechteck: abgerundete Ecken 23">
              <a:extLst>
                <a:ext uri="{FF2B5EF4-FFF2-40B4-BE49-F238E27FC236}">
                  <a16:creationId xmlns:a16="http://schemas.microsoft.com/office/drawing/2014/main" id="{193131CE-553A-B6BC-5289-8F5C59636D41}"/>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5" name="Rechteck: abgerundete Ecken 24">
              <a:extLst>
                <a:ext uri="{FF2B5EF4-FFF2-40B4-BE49-F238E27FC236}">
                  <a16:creationId xmlns:a16="http://schemas.microsoft.com/office/drawing/2014/main" id="{FA2B848A-5670-76D9-2FFE-F95B60D0F19F}"/>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6" name="Rechteck 25">
              <a:extLst>
                <a:ext uri="{FF2B5EF4-FFF2-40B4-BE49-F238E27FC236}">
                  <a16:creationId xmlns:a16="http://schemas.microsoft.com/office/drawing/2014/main" id="{ECE3106F-E64A-6960-CED0-1158B1F0C6BE}"/>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7" name="Ellipse 26">
              <a:extLst>
                <a:ext uri="{FF2B5EF4-FFF2-40B4-BE49-F238E27FC236}">
                  <a16:creationId xmlns:a16="http://schemas.microsoft.com/office/drawing/2014/main" id="{7D53FDC5-A166-7080-2082-FE1E884A5329}"/>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29" name="Gerader Verbinder 28">
              <a:extLst>
                <a:ext uri="{FF2B5EF4-FFF2-40B4-BE49-F238E27FC236}">
                  <a16:creationId xmlns:a16="http://schemas.microsoft.com/office/drawing/2014/main" id="{8CEE2261-1108-F773-2435-B495223EFC5C}"/>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0" name="Ellipse 29">
              <a:extLst>
                <a:ext uri="{FF2B5EF4-FFF2-40B4-BE49-F238E27FC236}">
                  <a16:creationId xmlns:a16="http://schemas.microsoft.com/office/drawing/2014/main" id="{499F57BA-045E-6C22-766E-A8F9C607A6AE}"/>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31" name="Gerader Verbinder 30">
              <a:extLst>
                <a:ext uri="{FF2B5EF4-FFF2-40B4-BE49-F238E27FC236}">
                  <a16:creationId xmlns:a16="http://schemas.microsoft.com/office/drawing/2014/main" id="{75FD8257-7ED8-2B26-380E-BD322397B174}"/>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2" name="Textfeld 76">
              <a:extLst>
                <a:ext uri="{FF2B5EF4-FFF2-40B4-BE49-F238E27FC236}">
                  <a16:creationId xmlns:a16="http://schemas.microsoft.com/office/drawing/2014/main" id="{64C1EDD9-F26E-ACD6-AADA-6DD203C57BFC}"/>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Seit  </a:t>
              </a:r>
            </a:p>
            <a:p>
              <a:pPr algn="ctr"/>
              <a:r>
                <a:rPr lang="de-DE" sz="1400" b="1">
                  <a:latin typeface="Calibri" panose="020F0502020204030204" pitchFamily="34" charset="0"/>
                  <a:cs typeface="Calibri" panose="020F0502020204030204" pitchFamily="34" charset="0"/>
                </a:rPr>
                <a:t>21.07.2026</a:t>
              </a:r>
            </a:p>
          </p:txBody>
        </p:sp>
      </p:grpSp>
      <p:sp>
        <p:nvSpPr>
          <p:cNvPr id="20" name="Inhaltsplatzhalter 2">
            <a:extLst>
              <a:ext uri="{FF2B5EF4-FFF2-40B4-BE49-F238E27FC236}">
                <a16:creationId xmlns:a16="http://schemas.microsoft.com/office/drawing/2014/main" id="{DAB25E5C-EF92-0E28-FFF3-72A280E8B0A9}"/>
              </a:ext>
              <a:ext uri="{C183D7F6-B498-43B3-948B-1728B52AA6E4}">
                <adec:decorative xmlns:adec="http://schemas.microsoft.com/office/drawing/2017/decorative" val="1"/>
              </a:ext>
            </a:extLst>
          </p:cNvPr>
          <p:cNvSpPr txBox="1">
            <a:spLocks/>
          </p:cNvSpPr>
          <p:nvPr/>
        </p:nvSpPr>
        <p:spPr>
          <a:xfrm>
            <a:off x="756000" y="2052000"/>
            <a:ext cx="9720000" cy="3456000"/>
          </a:xfrm>
          <a:prstGeom prst="rect">
            <a:avLst/>
          </a:prstGeom>
          <a:ln w="38100">
            <a:solidFill>
              <a:srgbClr val="7B7B7B"/>
            </a:solidFill>
          </a:ln>
        </p:spPr>
        <p:txBody>
          <a:bodyPr lIns="180000"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0"/>
              </a:spcBef>
              <a:spcAft>
                <a:spcPts val="600"/>
              </a:spcAft>
              <a:buClr>
                <a:srgbClr val="006374"/>
              </a:buClr>
              <a:buSzPct val="90000"/>
              <a:buFont typeface="Arial" panose="020B0604020202020204" pitchFamily="34" charset="0"/>
              <a:buNone/>
            </a:pPr>
            <a:endParaRPr lang="de-DE" sz="1600" b="1">
              <a:latin typeface="Calibri" panose="020F0502020204030204" pitchFamily="34" charset="0"/>
              <a:ea typeface="Roboto Light" pitchFamily="2" charset="0"/>
              <a:cs typeface="Calibri" panose="020F0502020204030204" pitchFamily="34" charset="0"/>
            </a:endParaRPr>
          </a:p>
        </p:txBody>
      </p:sp>
      <p:pic>
        <p:nvPicPr>
          <p:cNvPr id="15" name="Grafik 14">
            <a:extLst>
              <a:ext uri="{FF2B5EF4-FFF2-40B4-BE49-F238E27FC236}">
                <a16:creationId xmlns:a16="http://schemas.microsoft.com/office/drawing/2014/main" id="{B1619FB2-EF0A-6FDA-118F-EAB1288E1E6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300000">
            <a:off x="1098680" y="2210866"/>
            <a:ext cx="756000" cy="756000"/>
          </a:xfrm>
          <a:prstGeom prst="rect">
            <a:avLst/>
          </a:prstGeom>
        </p:spPr>
      </p:pic>
      <p:sp>
        <p:nvSpPr>
          <p:cNvPr id="16" name="Rechteck 15">
            <a:extLst>
              <a:ext uri="{FF2B5EF4-FFF2-40B4-BE49-F238E27FC236}">
                <a16:creationId xmlns:a16="http://schemas.microsoft.com/office/drawing/2014/main" id="{0B5D7C71-5B09-D068-9100-CC2301483B44}"/>
              </a:ext>
            </a:extLst>
          </p:cNvPr>
          <p:cNvSpPr/>
          <p:nvPr/>
        </p:nvSpPr>
        <p:spPr>
          <a:xfrm>
            <a:off x="572957" y="2931218"/>
            <a:ext cx="1821450"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+5%</a:t>
            </a:r>
          </a:p>
          <a:p>
            <a:pPr algn="ctr"/>
            <a:r>
              <a:rPr lang="de-DE" b="1">
                <a:solidFill>
                  <a:srgbClr val="EC6607"/>
                </a:solidFill>
                <a:latin typeface="Calibri" panose="020F0502020204030204" pitchFamily="34" charset="0"/>
                <a:cs typeface="Calibri" panose="020F0502020204030204" pitchFamily="34" charset="0"/>
              </a:rPr>
              <a:t>(+ max. 2,5%)</a:t>
            </a:r>
          </a:p>
        </p:txBody>
      </p:sp>
      <p:sp>
        <p:nvSpPr>
          <p:cNvPr id="5" name="Textfeld 4">
            <a:extLst>
              <a:ext uri="{FF2B5EF4-FFF2-40B4-BE49-F238E27FC236}">
                <a16:creationId xmlns:a16="http://schemas.microsoft.com/office/drawing/2014/main" id="{D94EDF9E-33C1-18B4-30A6-9E627CE92E89}"/>
              </a:ext>
            </a:extLst>
          </p:cNvPr>
          <p:cNvSpPr txBox="1"/>
          <p:nvPr/>
        </p:nvSpPr>
        <p:spPr>
          <a:xfrm>
            <a:off x="2232000" y="2267001"/>
            <a:ext cx="7289072" cy="2785378"/>
          </a:xfrm>
          <a:prstGeom prst="rect">
            <a:avLst/>
          </a:prstGeom>
          <a:noFill/>
        </p:spPr>
        <p:txBody>
          <a:bodyPr wrap="square">
            <a:spAutoFit/>
          </a:bodyPr>
          <a:lstStyle/>
          <a:p>
            <a:pPr marL="285750" indent="-285750">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Betrifft Effizienzmaßnahmen*, die Teil eines geförderten individuellen Sanierungsfahrplans (iSFP) sind. </a:t>
            </a:r>
          </a:p>
          <a:p>
            <a:pPr marL="285750" indent="-285750">
              <a:spcAft>
                <a:spcPts val="600"/>
              </a:spcAft>
              <a:buSzPct val="90000"/>
              <a:buFont typeface="Wingdings" panose="05000000000000000000" pitchFamily="2" charset="2"/>
              <a:buChar char="§"/>
            </a:pPr>
            <a:r>
              <a:rPr lang="de-DE" sz="1600" b="1">
                <a:latin typeface="Calibri" panose="020F0502020204030204" pitchFamily="34" charset="0"/>
                <a:ea typeface="Roboto Light" pitchFamily="2" charset="0"/>
                <a:cs typeface="Calibri" panose="020F0502020204030204" pitchFamily="34" charset="0"/>
              </a:rPr>
              <a:t>Erhöht die förderfähigen Ausgaben</a:t>
            </a:r>
          </a:p>
          <a:p>
            <a:pPr marL="285750" indent="-285750">
              <a:spcAft>
                <a:spcPts val="600"/>
              </a:spcAft>
              <a:buSzPct val="90000"/>
              <a:buFont typeface="Wingdings" panose="05000000000000000000" pitchFamily="2" charset="2"/>
              <a:buChar char="§"/>
            </a:pPr>
            <a:r>
              <a:rPr lang="de-DE" sz="1600" b="1">
                <a:latin typeface="Calibri" panose="020F0502020204030204" pitchFamily="34" charset="0"/>
                <a:ea typeface="Roboto Light" pitchFamily="2" charset="0"/>
                <a:cs typeface="Calibri" panose="020F0502020204030204" pitchFamily="34" charset="0"/>
              </a:rPr>
              <a:t>Erhöht den Fördersatz </a:t>
            </a:r>
            <a:r>
              <a:rPr lang="de-DE" sz="1600">
                <a:latin typeface="Calibri" panose="020F0502020204030204" pitchFamily="34" charset="0"/>
                <a:ea typeface="Roboto Light" pitchFamily="2" charset="0"/>
                <a:cs typeface="Calibri" panose="020F0502020204030204" pitchFamily="34" charset="0"/>
              </a:rPr>
              <a:t>um zusätzliche fünf Prozentpunkte,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nicht ab dem ersten Euro, sondern </a:t>
            </a:r>
            <a:r>
              <a:rPr lang="de-DE" sz="1600" b="1">
                <a:latin typeface="Calibri" panose="020F0502020204030204" pitchFamily="34" charset="0"/>
                <a:ea typeface="Roboto Light" pitchFamily="2" charset="0"/>
                <a:cs typeface="Calibri" panose="020F0502020204030204" pitchFamily="34" charset="0"/>
              </a:rPr>
              <a:t>für Investitionen über 30.000 €</a:t>
            </a:r>
            <a:r>
              <a:rPr lang="de-DE" sz="1600">
                <a:latin typeface="Calibri" panose="020F0502020204030204" pitchFamily="34" charset="0"/>
                <a:ea typeface="Roboto Light" pitchFamily="2" charset="0"/>
                <a:cs typeface="Calibri" panose="020F0502020204030204" pitchFamily="34" charset="0"/>
              </a:rPr>
              <a:t>**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  </a:t>
            </a:r>
            <a:r>
              <a:rPr lang="de-DE" sz="1600">
                <a:solidFill>
                  <a:srgbClr val="262626"/>
                </a:solidFill>
                <a:latin typeface="Calibri" panose="020F0502020204030204" pitchFamily="34" charset="0"/>
                <a:ea typeface="Calibri" panose="020F0502020204030204" pitchFamily="34" charset="0"/>
                <a:cs typeface="Calibri" panose="020F0502020204030204" pitchFamily="34" charset="0"/>
              </a:rPr>
              <a:t>daraus ergibt sich für die Gesamtkosten rechnerisch eine Erhöhung des Fördersatzes um maximal 2,5 Prozentpunkte. </a:t>
            </a:r>
            <a:br>
              <a:rPr lang="de-DE" sz="1600">
                <a:solidFill>
                  <a:srgbClr val="262626"/>
                </a:solidFill>
                <a:latin typeface="Calibri" panose="020F0502020204030204" pitchFamily="34" charset="0"/>
                <a:ea typeface="Calibri" panose="020F0502020204030204" pitchFamily="34" charset="0"/>
                <a:cs typeface="Calibri" panose="020F0502020204030204" pitchFamily="34" charset="0"/>
              </a:rPr>
            </a:br>
            <a:endParaRPr lang="de-DE" sz="1600">
              <a:latin typeface="Calibri" panose="020F0502020204030204" pitchFamily="34" charset="0"/>
              <a:ea typeface="Roboto Light" pitchFamily="2" charset="0"/>
              <a:cs typeface="Calibri" panose="020F0502020204030204" pitchFamily="34" charset="0"/>
            </a:endParaRPr>
          </a:p>
          <a:p>
            <a:pPr marL="285750" indent="-285750">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Je mehr Wohneinheiten, desto höher ist die</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Investitionsgrenze, ab der der Bonus greift.</a:t>
            </a:r>
          </a:p>
        </p:txBody>
      </p:sp>
      <p:sp>
        <p:nvSpPr>
          <p:cNvPr id="18" name="Rechteck 17">
            <a:extLst>
              <a:ext uri="{FF2B5EF4-FFF2-40B4-BE49-F238E27FC236}">
                <a16:creationId xmlns:a16="http://schemas.microsoft.com/office/drawing/2014/main" id="{9D1B0B9C-8BD6-5976-D8CB-8EBFA96D5F04}"/>
              </a:ext>
            </a:extLst>
          </p:cNvPr>
          <p:cNvSpPr/>
          <p:nvPr/>
        </p:nvSpPr>
        <p:spPr>
          <a:xfrm rot="21300000">
            <a:off x="6702437" y="4141250"/>
            <a:ext cx="3479342" cy="994541"/>
          </a:xfrm>
          <a:prstGeom prst="rect">
            <a:avLst/>
          </a:prstGeom>
          <a:solidFill>
            <a:schemeClr val="bg1"/>
          </a:solidFill>
          <a:ln w="38100">
            <a:solidFill>
              <a:srgbClr val="EC6607"/>
            </a:solidFill>
          </a:ln>
        </p:spPr>
        <p:style>
          <a:lnRef idx="2">
            <a:schemeClr val="accent1">
              <a:shade val="50000"/>
            </a:schemeClr>
          </a:lnRef>
          <a:fillRef idx="1">
            <a:schemeClr val="accent1"/>
          </a:fillRef>
          <a:effectRef idx="0">
            <a:schemeClr val="accent1"/>
          </a:effectRef>
          <a:fontRef idx="minor">
            <a:schemeClr val="lt1"/>
          </a:fontRef>
        </p:style>
        <p:txBody>
          <a:bodyPr lIns="90000" tIns="36000" bIns="36000" rtlCol="0" anchor="ctr"/>
          <a:lstStyle/>
          <a:p>
            <a:pPr algn="ctr">
              <a:lnSpc>
                <a:spcPct val="90000"/>
              </a:lnSpc>
              <a:spcBef>
                <a:spcPts val="600"/>
              </a:spcBef>
              <a:buClr>
                <a:srgbClr val="E9692E"/>
              </a:buClr>
              <a:buSzPct val="90000"/>
            </a:pPr>
            <a:r>
              <a:rPr lang="de-DE" sz="1600">
                <a:solidFill>
                  <a:schemeClr val="tx1"/>
                </a:solidFill>
                <a:latin typeface="Calibri" panose="020F0502020204030204" pitchFamily="34" charset="0"/>
                <a:ea typeface="Roboto Light" pitchFamily="2" charset="0"/>
                <a:cs typeface="Calibri" panose="020F0502020204030204" pitchFamily="34" charset="0"/>
              </a:rPr>
              <a:t>Gilt für alle Effizienzmaßnahmen:</a:t>
            </a:r>
            <a:br>
              <a:rPr lang="de-DE" sz="1600">
                <a:solidFill>
                  <a:schemeClr val="tx1"/>
                </a:solidFill>
                <a:latin typeface="Calibri" panose="020F0502020204030204" pitchFamily="34" charset="0"/>
                <a:ea typeface="Roboto Light" pitchFamily="2" charset="0"/>
                <a:cs typeface="Calibri" panose="020F0502020204030204" pitchFamily="34" charset="0"/>
              </a:rPr>
            </a:br>
            <a:r>
              <a:rPr lang="de-DE" sz="1600">
                <a:solidFill>
                  <a:schemeClr val="tx1"/>
                </a:solidFill>
                <a:latin typeface="Calibri" panose="020F0502020204030204" pitchFamily="34" charset="0"/>
                <a:ea typeface="Roboto Light" pitchFamily="2" charset="0"/>
                <a:cs typeface="Calibri" panose="020F0502020204030204" pitchFamily="34" charset="0"/>
              </a:rPr>
              <a:t>Gebäudehülle, Anlagentechnik (ohne Heizung), Heizungsoptimierung zur Effizienzverbesserung.</a:t>
            </a:r>
            <a:endParaRPr lang="de-DE" sz="1600" strike="sngStrike">
              <a:solidFill>
                <a:schemeClr val="tx1"/>
              </a:solidFill>
              <a:latin typeface="Calibri" panose="020F0502020204030204" pitchFamily="34" charset="0"/>
              <a:ea typeface="Roboto Light" pitchFamily="2" charset="0"/>
              <a:cs typeface="Calibri" panose="020F0502020204030204" pitchFamily="34" charset="0"/>
            </a:endParaRPr>
          </a:p>
        </p:txBody>
      </p:sp>
      <p:sp>
        <p:nvSpPr>
          <p:cNvPr id="39" name="Inhaltsplatzhalter 2">
            <a:extLst>
              <a:ext uri="{FF2B5EF4-FFF2-40B4-BE49-F238E27FC236}">
                <a16:creationId xmlns:a16="http://schemas.microsoft.com/office/drawing/2014/main" id="{2BF7A6A5-F6F9-6A6B-2CD1-D4A970790333}"/>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br>
              <a:rPr lang="de-DE" sz="1100">
                <a:latin typeface="Calibri" panose="020F0502020204030204" pitchFamily="34" charset="0"/>
                <a:ea typeface="Calibri" panose="020F0502020204030204" pitchFamily="34" charset="0"/>
                <a:cs typeface="Calibri" panose="020F0502020204030204" pitchFamily="34" charset="0"/>
              </a:rPr>
            </a:br>
            <a:r>
              <a:rPr lang="de-DE" sz="1100">
                <a:latin typeface="Calibri" panose="020F0502020204030204" pitchFamily="34" charset="0"/>
                <a:ea typeface="Calibri" panose="020F0502020204030204" pitchFamily="34" charset="0"/>
                <a:cs typeface="Calibri" panose="020F0502020204030204" pitchFamily="34" charset="0"/>
              </a:rPr>
              <a:t>* Der Sanierungsfahrplan-Bonus (</a:t>
            </a:r>
            <a:r>
              <a:rPr lang="de-DE" sz="1100" err="1">
                <a:latin typeface="Calibri" panose="020F0502020204030204" pitchFamily="34" charset="0"/>
                <a:ea typeface="Calibri" panose="020F0502020204030204" pitchFamily="34" charset="0"/>
                <a:cs typeface="Calibri" panose="020F0502020204030204" pitchFamily="34" charset="0"/>
              </a:rPr>
              <a:t>iSFP</a:t>
            </a:r>
            <a:r>
              <a:rPr lang="de-DE" sz="1100">
                <a:latin typeface="Calibri" panose="020F0502020204030204" pitchFamily="34" charset="0"/>
                <a:ea typeface="Calibri" panose="020F0502020204030204" pitchFamily="34" charset="0"/>
                <a:cs typeface="Calibri" panose="020F0502020204030204" pitchFamily="34" charset="0"/>
              </a:rPr>
              <a:t>-Bonus) betrifft Gebäudehülle, Anlagentechnik (ohne Heizung) und Heizungsoptimierung zur Effizienzsteigerung. Heizungsoptimierung zur Emissionsminderung wird abweichend mit einem Fördersatz von 50 Prozent gefördert.   ** Der </a:t>
            </a:r>
            <a:r>
              <a:rPr lang="de-DE" sz="1100" err="1">
                <a:latin typeface="Calibri" panose="020F0502020204030204" pitchFamily="34" charset="0"/>
                <a:ea typeface="Calibri" panose="020F0502020204030204" pitchFamily="34" charset="0"/>
                <a:cs typeface="Calibri" panose="020F0502020204030204" pitchFamily="34" charset="0"/>
              </a:rPr>
              <a:t>iSFP</a:t>
            </a:r>
            <a:r>
              <a:rPr lang="de-DE" sz="1100">
                <a:latin typeface="Calibri" panose="020F0502020204030204" pitchFamily="34" charset="0"/>
                <a:ea typeface="Calibri" panose="020F0502020204030204" pitchFamily="34" charset="0"/>
                <a:cs typeface="Calibri" panose="020F0502020204030204" pitchFamily="34" charset="0"/>
              </a:rPr>
              <a:t>-</a:t>
            </a:r>
            <a: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t>Bonus gilt nur für die förderfähigen Ausgaben, die mehr zur Verfügung stehen, als wenn kein </a:t>
            </a:r>
            <a:r>
              <a:rPr lang="de-DE" sz="1100" err="1">
                <a:solidFill>
                  <a:srgbClr val="262626"/>
                </a:solidFill>
                <a:latin typeface="Calibri" panose="020F0502020204030204" pitchFamily="34" charset="0"/>
                <a:ea typeface="Calibri" panose="020F0502020204030204" pitchFamily="34" charset="0"/>
                <a:cs typeface="Calibri" panose="020F0502020204030204" pitchFamily="34" charset="0"/>
              </a:rPr>
              <a:t>iSFP</a:t>
            </a:r>
            <a: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t> vorliegt (bspw. jeder Euro über 30.000€ im Einfamilienhaus). Daraus ergibt sich für die Gesamtkosten rechnerisch eine Erhöhung des Fördersatzes um maximal 2,5 Prozentpunkte. </a:t>
            </a:r>
            <a:b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br>
            <a:r>
              <a:rPr lang="de-DE" sz="1100">
                <a:latin typeface="Calibri"/>
                <a:cs typeface="Calibri"/>
              </a:rPr>
              <a:t>Quelle: BEG-EM, Stand 17.08.2026</a:t>
            </a:r>
            <a:endParaRPr lang="de-DE" sz="1100">
              <a:latin typeface="Calibri" panose="020F0502020204030204" pitchFamily="34" charset="0"/>
              <a:ea typeface="Calibri" panose="020F0502020204030204" pitchFamily="34" charset="0"/>
              <a:cs typeface="Calibri" panose="020F0502020204030204" pitchFamily="34" charset="0"/>
            </a:endParaRPr>
          </a:p>
        </p:txBody>
      </p:sp>
      <p:cxnSp>
        <p:nvCxnSpPr>
          <p:cNvPr id="13" name="Gerader Verbinder 6">
            <a:extLst>
              <a:ext uri="{FF2B5EF4-FFF2-40B4-BE49-F238E27FC236}">
                <a16:creationId xmlns:a16="http://schemas.microsoft.com/office/drawing/2014/main" id="{117ACF11-6D52-7799-6E25-0261F921208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BC0CE6B7-D269-0E3D-A3C5-25C2B7FC882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5B931D52-01AE-753F-702C-C142749B203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E3094115-2BE9-0A97-2791-2AC14576E7F6}"/>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23</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16882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FF13E-F3A8-FAF3-87BB-071C13A2B05B}"/>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F4D88AB-A113-0DA2-018A-9BEBCF42FB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6DDA2ADB-C770-69EC-EFC7-748D8CF22E2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von Effizienzmaßnahmen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Für Dämmmaßnahmen an der Gebäudehülle</a:t>
            </a:r>
            <a:endParaRPr kumimoji="0" lang="de-DE" sz="28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59" name="Gruppieren 58" descr="Ab Q1 2027">
            <a:extLst>
              <a:ext uri="{FF2B5EF4-FFF2-40B4-BE49-F238E27FC236}">
                <a16:creationId xmlns:a16="http://schemas.microsoft.com/office/drawing/2014/main" id="{7C88D71C-AD16-A7B7-B21D-6E1888E8A7DC}"/>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60" name="Rechteck: abgerundete Ecken 59">
              <a:extLst>
                <a:ext uri="{FF2B5EF4-FFF2-40B4-BE49-F238E27FC236}">
                  <a16:creationId xmlns:a16="http://schemas.microsoft.com/office/drawing/2014/main" id="{0206C886-7188-CA19-BC0D-F05527473AD1}"/>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1" name="Rechteck: abgerundete Ecken 60">
              <a:extLst>
                <a:ext uri="{FF2B5EF4-FFF2-40B4-BE49-F238E27FC236}">
                  <a16:creationId xmlns:a16="http://schemas.microsoft.com/office/drawing/2014/main" id="{0E2BA27B-83B5-5204-4C14-4AF0FACB8D54}"/>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2" name="Rechteck 61">
              <a:extLst>
                <a:ext uri="{FF2B5EF4-FFF2-40B4-BE49-F238E27FC236}">
                  <a16:creationId xmlns:a16="http://schemas.microsoft.com/office/drawing/2014/main" id="{F1E30718-098E-AE69-1431-92B5AD6D342F}"/>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63" name="Ellipse 62">
              <a:extLst>
                <a:ext uri="{FF2B5EF4-FFF2-40B4-BE49-F238E27FC236}">
                  <a16:creationId xmlns:a16="http://schemas.microsoft.com/office/drawing/2014/main" id="{17BBADA9-A4A4-DE6A-860C-0F9230C418D1}"/>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4" name="Gerader Verbinder 63">
              <a:extLst>
                <a:ext uri="{FF2B5EF4-FFF2-40B4-BE49-F238E27FC236}">
                  <a16:creationId xmlns:a16="http://schemas.microsoft.com/office/drawing/2014/main" id="{EFC8F857-9EAE-85EE-1964-3A1D356F8113}"/>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5" name="Ellipse 64">
              <a:extLst>
                <a:ext uri="{FF2B5EF4-FFF2-40B4-BE49-F238E27FC236}">
                  <a16:creationId xmlns:a16="http://schemas.microsoft.com/office/drawing/2014/main" id="{9F7011A2-FB58-D40F-BBFB-BBE934E3B31F}"/>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66" name="Gerader Verbinder 65">
              <a:extLst>
                <a:ext uri="{FF2B5EF4-FFF2-40B4-BE49-F238E27FC236}">
                  <a16:creationId xmlns:a16="http://schemas.microsoft.com/office/drawing/2014/main" id="{B8C6D6BA-E7F2-6A19-6259-87FBF637749F}"/>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67" name="Textfeld 76">
              <a:extLst>
                <a:ext uri="{FF2B5EF4-FFF2-40B4-BE49-F238E27FC236}">
                  <a16:creationId xmlns:a16="http://schemas.microsoft.com/office/drawing/2014/main" id="{EBE2F656-67C8-FCA4-B10F-B9961BB676B3}"/>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Ab </a:t>
              </a:r>
              <a:br>
                <a:rPr lang="de-DE" sz="1400" b="1">
                  <a:latin typeface="Calibri" panose="020F0502020204030204" pitchFamily="34" charset="0"/>
                  <a:cs typeface="Calibri" panose="020F0502020204030204" pitchFamily="34" charset="0"/>
                </a:rPr>
              </a:br>
              <a:r>
                <a:rPr lang="de-DE" sz="1400" b="1">
                  <a:latin typeface="Calibri" panose="020F0502020204030204" pitchFamily="34" charset="0"/>
                  <a:cs typeface="Calibri" panose="020F0502020204030204" pitchFamily="34" charset="0"/>
                </a:rPr>
                <a:t>Q1 2027*</a:t>
              </a:r>
            </a:p>
          </p:txBody>
        </p:sp>
      </p:grpSp>
      <p:grpSp>
        <p:nvGrpSpPr>
          <p:cNvPr id="2" name="Gruppieren 1" descr="Die Grafik fasst die Förderung für Effizienzmaßnahmen gemäß Bundesförderung für effiziente Gebäude zusammen und zeigt, dass es neben der Grundförderung von 15 Prozent unter bestimmten Bedingungen weitere Förder-Boni gibt: 5 Prozent Sanierungsfahrplan-Bonus und 5 Prozent Worst-Performing-Building-Bonus. Insgesamt sind maximal 22,5 Prozent Förderung möglich.">
            <a:extLst>
              <a:ext uri="{FF2B5EF4-FFF2-40B4-BE49-F238E27FC236}">
                <a16:creationId xmlns:a16="http://schemas.microsoft.com/office/drawing/2014/main" id="{84112018-EC37-C748-584B-A8802AEF39F6}"/>
              </a:ext>
            </a:extLst>
          </p:cNvPr>
          <p:cNvGrpSpPr/>
          <p:nvPr/>
        </p:nvGrpSpPr>
        <p:grpSpPr>
          <a:xfrm>
            <a:off x="3225663" y="2417311"/>
            <a:ext cx="8137661" cy="2907607"/>
            <a:chOff x="3225663" y="2417311"/>
            <a:chExt cx="8137661" cy="2907607"/>
          </a:xfrm>
        </p:grpSpPr>
        <p:sp>
          <p:nvSpPr>
            <p:cNvPr id="26" name="Textfeld 25">
              <a:extLst>
                <a:ext uri="{FF2B5EF4-FFF2-40B4-BE49-F238E27FC236}">
                  <a16:creationId xmlns:a16="http://schemas.microsoft.com/office/drawing/2014/main" id="{4640385F-C344-BF0F-2909-BF5BAB58AB3F}"/>
                </a:ext>
              </a:extLst>
            </p:cNvPr>
            <p:cNvSpPr txBox="1"/>
            <p:nvPr/>
          </p:nvSpPr>
          <p:spPr>
            <a:xfrm>
              <a:off x="3915000" y="3071632"/>
              <a:ext cx="3600000" cy="540000"/>
            </a:xfrm>
            <a:prstGeom prst="rect">
              <a:avLst/>
            </a:prstGeom>
            <a:noFill/>
            <a:ln w="38100">
              <a:solidFill>
                <a:srgbClr val="7B7B7B"/>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Sanierungsfahrplan-Bonus*</a:t>
              </a:r>
            </a:p>
          </p:txBody>
        </p:sp>
        <p:sp>
          <p:nvSpPr>
            <p:cNvPr id="54" name="Textfeld 53">
              <a:extLst>
                <a:ext uri="{FF2B5EF4-FFF2-40B4-BE49-F238E27FC236}">
                  <a16:creationId xmlns:a16="http://schemas.microsoft.com/office/drawing/2014/main" id="{B66608A1-A30E-7ECD-74AC-6519A163F858}"/>
                </a:ext>
              </a:extLst>
            </p:cNvPr>
            <p:cNvSpPr txBox="1"/>
            <p:nvPr/>
          </p:nvSpPr>
          <p:spPr>
            <a:xfrm>
              <a:off x="7533511" y="2968639"/>
              <a:ext cx="1707307" cy="707886"/>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5% </a:t>
              </a:r>
              <a:br>
                <a:rPr lang="de-DE" sz="2200" b="1">
                  <a:latin typeface="Calibri" panose="020F0502020204030204" pitchFamily="34" charset="0"/>
                  <a:cs typeface="Calibri" panose="020F0502020204030204" pitchFamily="34" charset="0"/>
                </a:rPr>
              </a:br>
              <a:r>
                <a:rPr lang="de-DE" b="1">
                  <a:latin typeface="Calibri" panose="020F0502020204030204" pitchFamily="34" charset="0"/>
                  <a:cs typeface="Calibri" panose="020F0502020204030204" pitchFamily="34" charset="0"/>
                </a:rPr>
                <a:t>(max. 2,5%***)</a:t>
              </a:r>
            </a:p>
          </p:txBody>
        </p:sp>
        <p:sp>
          <p:nvSpPr>
            <p:cNvPr id="58" name="Textfeld 57">
              <a:extLst>
                <a:ext uri="{FF2B5EF4-FFF2-40B4-BE49-F238E27FC236}">
                  <a16:creationId xmlns:a16="http://schemas.microsoft.com/office/drawing/2014/main" id="{24CB4E28-51CD-5007-8864-92AB069AD769}"/>
                </a:ext>
              </a:extLst>
            </p:cNvPr>
            <p:cNvSpPr txBox="1"/>
            <p:nvPr/>
          </p:nvSpPr>
          <p:spPr>
            <a:xfrm>
              <a:off x="7537861" y="4305682"/>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15%</a:t>
              </a:r>
            </a:p>
          </p:txBody>
        </p:sp>
        <p:sp>
          <p:nvSpPr>
            <p:cNvPr id="4" name="Textfeld 3">
              <a:extLst>
                <a:ext uri="{FF2B5EF4-FFF2-40B4-BE49-F238E27FC236}">
                  <a16:creationId xmlns:a16="http://schemas.microsoft.com/office/drawing/2014/main" id="{65302F36-0ADB-A2E9-3C1E-25F448765FB7}"/>
                </a:ext>
              </a:extLst>
            </p:cNvPr>
            <p:cNvSpPr txBox="1"/>
            <p:nvPr/>
          </p:nvSpPr>
          <p:spPr>
            <a:xfrm>
              <a:off x="3915000" y="3704918"/>
              <a:ext cx="3600000" cy="1620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Grundförderung</a:t>
              </a:r>
            </a:p>
          </p:txBody>
        </p:sp>
        <p:pic>
          <p:nvPicPr>
            <p:cNvPr id="5" name="Grafik 4" descr="Start mit einfarbiger Füllung">
              <a:extLst>
                <a:ext uri="{FF2B5EF4-FFF2-40B4-BE49-F238E27FC236}">
                  <a16:creationId xmlns:a16="http://schemas.microsoft.com/office/drawing/2014/main" id="{51081379-F8C2-A044-6E7B-7EB5DB35CF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230246" y="4175264"/>
              <a:ext cx="576000" cy="576000"/>
            </a:xfrm>
            <a:prstGeom prst="rect">
              <a:avLst/>
            </a:prstGeom>
          </p:spPr>
        </p:pic>
        <p:pic>
          <p:nvPicPr>
            <p:cNvPr id="11" name="Grafik 10" descr="Prüfliste Silhouette">
              <a:extLst>
                <a:ext uri="{FF2B5EF4-FFF2-40B4-BE49-F238E27FC236}">
                  <a16:creationId xmlns:a16="http://schemas.microsoft.com/office/drawing/2014/main" id="{1CB4A7C3-42D7-6032-97FC-5C5A08DA171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00000">
              <a:off x="3225663" y="3050143"/>
              <a:ext cx="585166" cy="585166"/>
            </a:xfrm>
            <a:prstGeom prst="rect">
              <a:avLst/>
            </a:prstGeom>
          </p:spPr>
        </p:pic>
        <p:sp>
          <p:nvSpPr>
            <p:cNvPr id="10" name="Textfeld 9">
              <a:extLst>
                <a:ext uri="{FF2B5EF4-FFF2-40B4-BE49-F238E27FC236}">
                  <a16:creationId xmlns:a16="http://schemas.microsoft.com/office/drawing/2014/main" id="{EEF304BA-7BD1-5E56-D99E-30D6CB8A9547}"/>
                </a:ext>
              </a:extLst>
            </p:cNvPr>
            <p:cNvSpPr txBox="1"/>
            <p:nvPr/>
          </p:nvSpPr>
          <p:spPr>
            <a:xfrm>
              <a:off x="3912194" y="2443834"/>
              <a:ext cx="3600000" cy="540000"/>
            </a:xfrm>
            <a:prstGeom prst="rect">
              <a:avLst/>
            </a:prstGeom>
            <a:noFill/>
            <a:ln w="38100">
              <a:solidFill>
                <a:srgbClr val="95C5D9"/>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Worst-Performing-Building-Bonus</a:t>
              </a:r>
            </a:p>
          </p:txBody>
        </p:sp>
        <p:sp>
          <p:nvSpPr>
            <p:cNvPr id="16" name="Textfeld 15">
              <a:extLst>
                <a:ext uri="{FF2B5EF4-FFF2-40B4-BE49-F238E27FC236}">
                  <a16:creationId xmlns:a16="http://schemas.microsoft.com/office/drawing/2014/main" id="{DD84C7D0-AFEF-5719-8DC3-822DF906BC48}"/>
                </a:ext>
              </a:extLst>
            </p:cNvPr>
            <p:cNvSpPr txBox="1"/>
            <p:nvPr/>
          </p:nvSpPr>
          <p:spPr>
            <a:xfrm>
              <a:off x="7533513" y="2502147"/>
              <a:ext cx="1080000" cy="430887"/>
            </a:xfrm>
            <a:prstGeom prst="rect">
              <a:avLst/>
            </a:prstGeom>
            <a:noFill/>
          </p:spPr>
          <p:txBody>
            <a:bodyPr wrap="square" rtlCol="0">
              <a:spAutoFit/>
            </a:bodyPr>
            <a:lstStyle/>
            <a:p>
              <a:r>
                <a:rPr lang="de-DE" sz="2200" b="1">
                  <a:latin typeface="Calibri" panose="020F0502020204030204" pitchFamily="34" charset="0"/>
                  <a:cs typeface="Calibri" panose="020F0502020204030204" pitchFamily="34" charset="0"/>
                </a:rPr>
                <a:t>5%**</a:t>
              </a:r>
            </a:p>
          </p:txBody>
        </p:sp>
        <p:pic>
          <p:nvPicPr>
            <p:cNvPr id="19" name="Grafik 18" descr="Mann mit Stock mit einfarbiger Füllung">
              <a:extLst>
                <a:ext uri="{FF2B5EF4-FFF2-40B4-BE49-F238E27FC236}">
                  <a16:creationId xmlns:a16="http://schemas.microsoft.com/office/drawing/2014/main" id="{BD626F8E-1270-85D1-01A8-201DC8833C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9441" y="2417311"/>
              <a:ext cx="557611" cy="557611"/>
            </a:xfrm>
            <a:prstGeom prst="rect">
              <a:avLst/>
            </a:prstGeom>
          </p:spPr>
        </p:pic>
        <p:sp>
          <p:nvSpPr>
            <p:cNvPr id="9" name="Geschweifte Klammer rechts 8">
              <a:extLst>
                <a:ext uri="{FF2B5EF4-FFF2-40B4-BE49-F238E27FC236}">
                  <a16:creationId xmlns:a16="http://schemas.microsoft.com/office/drawing/2014/main" id="{AD860F59-E08D-279D-66CB-30B39B38D3E6}"/>
                </a:ext>
                <a:ext uri="{C183D7F6-B498-43B3-948B-1728B52AA6E4}">
                  <adec:decorative xmlns:adec="http://schemas.microsoft.com/office/drawing/2017/decorative" val="1"/>
                </a:ext>
              </a:extLst>
            </p:cNvPr>
            <p:cNvSpPr/>
            <p:nvPr/>
          </p:nvSpPr>
          <p:spPr>
            <a:xfrm>
              <a:off x="9115833" y="2443834"/>
              <a:ext cx="272015" cy="2881083"/>
            </a:xfrm>
            <a:prstGeom prst="rightBrace">
              <a:avLst>
                <a:gd name="adj1" fmla="val 25841"/>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17" name="Textfeld 16">
              <a:extLst>
                <a:ext uri="{FF2B5EF4-FFF2-40B4-BE49-F238E27FC236}">
                  <a16:creationId xmlns:a16="http://schemas.microsoft.com/office/drawing/2014/main" id="{34B8271C-2D8E-CBDB-D739-CE83E1C73002}"/>
                </a:ext>
              </a:extLst>
            </p:cNvPr>
            <p:cNvSpPr txBox="1"/>
            <p:nvPr/>
          </p:nvSpPr>
          <p:spPr>
            <a:xfrm>
              <a:off x="9618079" y="3661348"/>
              <a:ext cx="1745245" cy="430887"/>
            </a:xfrm>
            <a:prstGeom prst="rect">
              <a:avLst/>
            </a:prstGeom>
            <a:noFill/>
          </p:spPr>
          <p:txBody>
            <a:bodyPr wrap="square" rtlCol="0">
              <a:spAutoFit/>
            </a:bodyPr>
            <a:lstStyle/>
            <a:p>
              <a:r>
                <a:rPr lang="de-DE" sz="2200" b="1">
                  <a:solidFill>
                    <a:srgbClr val="EC6607"/>
                  </a:solidFill>
                  <a:latin typeface="Calibri" panose="020F0502020204030204" pitchFamily="34" charset="0"/>
                  <a:cs typeface="Calibri" panose="020F0502020204030204" pitchFamily="34" charset="0"/>
                </a:rPr>
                <a:t>max. 22,5%</a:t>
              </a:r>
            </a:p>
          </p:txBody>
        </p:sp>
      </p:grpSp>
      <p:sp>
        <p:nvSpPr>
          <p:cNvPr id="39" name="Inhaltsplatzhalter 2">
            <a:extLst>
              <a:ext uri="{FF2B5EF4-FFF2-40B4-BE49-F238E27FC236}">
                <a16:creationId xmlns:a16="http://schemas.microsoft.com/office/drawing/2014/main" id="{A470892D-209E-AF54-3269-4994090FE3E3}"/>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br>
              <a:rPr lang="de-DE" sz="1100">
                <a:latin typeface="Calibri" panose="020F0502020204030204" pitchFamily="34" charset="0"/>
                <a:ea typeface="Calibri" panose="020F0502020204030204" pitchFamily="34" charset="0"/>
                <a:cs typeface="Calibri" panose="020F0502020204030204" pitchFamily="34" charset="0"/>
              </a:rPr>
            </a:br>
            <a:r>
              <a:rPr lang="de-DE" sz="1100">
                <a:latin typeface="Calibri"/>
                <a:cs typeface="Calibri"/>
              </a:rPr>
              <a:t>*Das genaue Datum steht noch nicht fest.   *</a:t>
            </a:r>
            <a:r>
              <a:rPr lang="de-DE" sz="1100">
                <a:latin typeface="Calibri" panose="020F0502020204030204" pitchFamily="34" charset="0"/>
                <a:ea typeface="Calibri" panose="020F0502020204030204" pitchFamily="34" charset="0"/>
                <a:cs typeface="Calibri" panose="020F0502020204030204" pitchFamily="34" charset="0"/>
              </a:rPr>
              <a:t>* Gilt für besonders schlechte und alte, unsanierte Gebäude und betrifft nur die Dämmung der Außenwand, Dach, Kellerdecke und Bodenplatte. Ausgenommen sind Fenster und Außentüren. *** Der </a:t>
            </a:r>
            <a:r>
              <a:rPr lang="de-DE" sz="1100" err="1">
                <a:latin typeface="Calibri" panose="020F0502020204030204" pitchFamily="34" charset="0"/>
                <a:ea typeface="Calibri" panose="020F0502020204030204" pitchFamily="34" charset="0"/>
                <a:cs typeface="Calibri" panose="020F0502020204030204" pitchFamily="34" charset="0"/>
              </a:rPr>
              <a:t>iSFP</a:t>
            </a:r>
            <a:r>
              <a:rPr lang="de-DE" sz="1100">
                <a:latin typeface="Calibri" panose="020F0502020204030204" pitchFamily="34" charset="0"/>
                <a:ea typeface="Calibri" panose="020F0502020204030204" pitchFamily="34" charset="0"/>
                <a:cs typeface="Calibri" panose="020F0502020204030204" pitchFamily="34" charset="0"/>
              </a:rPr>
              <a:t>-</a:t>
            </a:r>
            <a: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t>Bonus gilt nur für die förderfähigen Ausgaben, die mehr zur Verfügung stehen, als wenn kein </a:t>
            </a:r>
            <a:r>
              <a:rPr lang="de-DE" sz="1100" err="1">
                <a:solidFill>
                  <a:srgbClr val="262626"/>
                </a:solidFill>
                <a:latin typeface="Calibri" panose="020F0502020204030204" pitchFamily="34" charset="0"/>
                <a:ea typeface="Calibri" panose="020F0502020204030204" pitchFamily="34" charset="0"/>
                <a:cs typeface="Calibri" panose="020F0502020204030204" pitchFamily="34" charset="0"/>
              </a:rPr>
              <a:t>iSFP</a:t>
            </a:r>
            <a:r>
              <a:rPr lang="de-DE" sz="1100">
                <a:solidFill>
                  <a:srgbClr val="262626"/>
                </a:solidFill>
                <a:latin typeface="Calibri" panose="020F0502020204030204" pitchFamily="34" charset="0"/>
                <a:ea typeface="Calibri" panose="020F0502020204030204" pitchFamily="34" charset="0"/>
                <a:cs typeface="Calibri" panose="020F0502020204030204" pitchFamily="34" charset="0"/>
              </a:rPr>
              <a:t> vorliegt (bspw. jeder Euro über 30.000€ im Einfamilienhaus). Daraus ergibt sich für die Gesamtkosten rechnerisch eine Erhöhung des Fördersatzes um maximal 2,5 Prozentpunkte. </a:t>
            </a:r>
            <a:r>
              <a:rPr lang="de-DE" sz="1100">
                <a:latin typeface="Calibri" panose="020F0502020204030204" pitchFamily="34" charset="0"/>
                <a:ea typeface="Calibri" panose="020F0502020204030204" pitchFamily="34" charset="0"/>
                <a:cs typeface="Calibri" panose="020F0502020204030204" pitchFamily="34" charset="0"/>
              </a:rPr>
              <a:t>Quelle: BEG-EM, Stand 17.08.2026</a:t>
            </a:r>
          </a:p>
        </p:txBody>
      </p:sp>
      <p:cxnSp>
        <p:nvCxnSpPr>
          <p:cNvPr id="13" name="Gerader Verbinder 6">
            <a:extLst>
              <a:ext uri="{FF2B5EF4-FFF2-40B4-BE49-F238E27FC236}">
                <a16:creationId xmlns:a16="http://schemas.microsoft.com/office/drawing/2014/main" id="{226490EF-7740-0F39-D7C1-35A71654B0A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C7A27A04-524A-6190-1A02-181A33D1D728}"/>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BBD01AA5-51E1-699C-659A-414B1E20F5F2}"/>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9DE17AF-A720-8B2B-39B6-897A20A0BEAF}"/>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24</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2924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4712-58FF-0C8D-EA7E-C517331AEE1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6F37AF6-23A8-A47E-F8BD-3BD10E1630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BEEDE0A7-F980-6F87-7B7D-CF2E2FBD8879}"/>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Worst-Performing-Buildings-Bonus (WPB-Bonus)</a:t>
            </a:r>
          </a:p>
          <a:p>
            <a:pPr marL="0" marR="0" lvl="0" indent="0" algn="l" defTabSz="914400" rtl="0" eaLnBrk="1" fontAlgn="base" latinLnBrk="0" hangingPunct="1">
              <a:lnSpc>
                <a:spcPct val="100000"/>
              </a:lnSpc>
              <a:spcBef>
                <a:spcPts val="0"/>
              </a:spcBef>
              <a:spcAft>
                <a:spcPct val="0"/>
              </a:spcAft>
              <a:buClrTx/>
              <a:buSzTx/>
              <a:buFontTx/>
              <a:buNone/>
              <a:tabLst/>
              <a:defRPr/>
            </a:pPr>
            <a:r>
              <a:rPr kumimoji="0" lang="de-DE" sz="2200" b="0" i="0" u="none" strike="noStrike" kern="1200" cap="none" spc="0" normalizeH="0" baseline="0" noProof="0">
                <a:ln>
                  <a:noFill/>
                </a:ln>
                <a:solidFill>
                  <a:prstClr val="black"/>
                </a:solidFill>
                <a:effectLst/>
                <a:uLnTx/>
                <a:uFillTx/>
                <a:latin typeface="Calibri" panose="020F0502020204030204" pitchFamily="34" charset="0"/>
                <a:ea typeface="Roboto Medium" pitchFamily="2" charset="0"/>
                <a:cs typeface="Calibri" panose="020F0502020204030204" pitchFamily="34" charset="0"/>
              </a:rPr>
              <a:t>Für Dämmmaßnahmen an der Gebäudehülle</a:t>
            </a:r>
          </a:p>
        </p:txBody>
      </p:sp>
      <p:grpSp>
        <p:nvGrpSpPr>
          <p:cNvPr id="23" name="Gruppieren 22" descr="Ab Q1 2027">
            <a:extLst>
              <a:ext uri="{FF2B5EF4-FFF2-40B4-BE49-F238E27FC236}">
                <a16:creationId xmlns:a16="http://schemas.microsoft.com/office/drawing/2014/main" id="{1F26F8CB-B0A9-7391-42F2-45931ADE6121}"/>
              </a:ext>
              <a:ext uri="{C183D7F6-B498-43B3-948B-1728B52AA6E4}">
                <adec:decorative xmlns:adec="http://schemas.microsoft.com/office/drawing/2017/decorative" val="0"/>
              </a:ext>
            </a:extLst>
          </p:cNvPr>
          <p:cNvGrpSpPr/>
          <p:nvPr/>
        </p:nvGrpSpPr>
        <p:grpSpPr>
          <a:xfrm>
            <a:off x="10824878" y="290754"/>
            <a:ext cx="1159524" cy="981227"/>
            <a:chOff x="10824878" y="290754"/>
            <a:chExt cx="1159524" cy="981227"/>
          </a:xfrm>
        </p:grpSpPr>
        <p:sp>
          <p:nvSpPr>
            <p:cNvPr id="24" name="Rechteck: abgerundete Ecken 23">
              <a:extLst>
                <a:ext uri="{FF2B5EF4-FFF2-40B4-BE49-F238E27FC236}">
                  <a16:creationId xmlns:a16="http://schemas.microsoft.com/office/drawing/2014/main" id="{E6A3ECB8-757B-FD4B-CC55-A7B61BD8DDD0}"/>
                </a:ext>
              </a:extLst>
            </p:cNvPr>
            <p:cNvSpPr/>
            <p:nvPr/>
          </p:nvSpPr>
          <p:spPr>
            <a:xfrm>
              <a:off x="10851576" y="416754"/>
              <a:ext cx="1096202" cy="837271"/>
            </a:xfrm>
            <a:prstGeom prst="roundRect">
              <a:avLst/>
            </a:prstGeom>
            <a:solidFill>
              <a:srgbClr val="95C5D9"/>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5" name="Rechteck: abgerundete Ecken 24">
              <a:extLst>
                <a:ext uri="{FF2B5EF4-FFF2-40B4-BE49-F238E27FC236}">
                  <a16:creationId xmlns:a16="http://schemas.microsoft.com/office/drawing/2014/main" id="{A5F28405-94CD-4D41-CF72-B86B1902187B}"/>
                </a:ext>
              </a:extLst>
            </p:cNvPr>
            <p:cNvSpPr/>
            <p:nvPr/>
          </p:nvSpPr>
          <p:spPr>
            <a:xfrm>
              <a:off x="10851576" y="804854"/>
              <a:ext cx="1096202" cy="44917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6" name="Rechteck 25">
              <a:extLst>
                <a:ext uri="{FF2B5EF4-FFF2-40B4-BE49-F238E27FC236}">
                  <a16:creationId xmlns:a16="http://schemas.microsoft.com/office/drawing/2014/main" id="{EB7B09CA-DF60-7C47-4050-3868F256BD9F}"/>
                </a:ext>
              </a:extLst>
            </p:cNvPr>
            <p:cNvSpPr/>
            <p:nvPr/>
          </p:nvSpPr>
          <p:spPr>
            <a:xfrm>
              <a:off x="10851576" y="732107"/>
              <a:ext cx="1096202" cy="3776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sp>
          <p:nvSpPr>
            <p:cNvPr id="27" name="Ellipse 26">
              <a:extLst>
                <a:ext uri="{FF2B5EF4-FFF2-40B4-BE49-F238E27FC236}">
                  <a16:creationId xmlns:a16="http://schemas.microsoft.com/office/drawing/2014/main" id="{2DCD90F8-AF22-53AA-4F80-7FFB057F95BE}"/>
                </a:ext>
              </a:extLst>
            </p:cNvPr>
            <p:cNvSpPr/>
            <p:nvPr/>
          </p:nvSpPr>
          <p:spPr>
            <a:xfrm>
              <a:off x="11089360" y="456176"/>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29" name="Gerader Verbinder 28">
              <a:extLst>
                <a:ext uri="{FF2B5EF4-FFF2-40B4-BE49-F238E27FC236}">
                  <a16:creationId xmlns:a16="http://schemas.microsoft.com/office/drawing/2014/main" id="{D119C538-E0CE-0C61-B0DE-5B52ECA060B0}"/>
                </a:ext>
              </a:extLst>
            </p:cNvPr>
            <p:cNvCxnSpPr>
              <a:cxnSpLocks/>
            </p:cNvCxnSpPr>
            <p:nvPr/>
          </p:nvCxnSpPr>
          <p:spPr>
            <a:xfrm>
              <a:off x="11179360"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0" name="Ellipse 29">
              <a:extLst>
                <a:ext uri="{FF2B5EF4-FFF2-40B4-BE49-F238E27FC236}">
                  <a16:creationId xmlns:a16="http://schemas.microsoft.com/office/drawing/2014/main" id="{291CBBE2-C74C-902E-FE45-A0F7C1F0678C}"/>
                </a:ext>
              </a:extLst>
            </p:cNvPr>
            <p:cNvSpPr/>
            <p:nvPr/>
          </p:nvSpPr>
          <p:spPr>
            <a:xfrm>
              <a:off x="11538377" y="452754"/>
              <a:ext cx="180000" cy="18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lang="de-DE"/>
            </a:p>
          </p:txBody>
        </p:sp>
        <p:cxnSp>
          <p:nvCxnSpPr>
            <p:cNvPr id="31" name="Gerader Verbinder 30">
              <a:extLst>
                <a:ext uri="{FF2B5EF4-FFF2-40B4-BE49-F238E27FC236}">
                  <a16:creationId xmlns:a16="http://schemas.microsoft.com/office/drawing/2014/main" id="{800D0067-3034-640C-966F-0BDD5EEA0261}"/>
                </a:ext>
              </a:extLst>
            </p:cNvPr>
            <p:cNvCxnSpPr>
              <a:cxnSpLocks/>
            </p:cNvCxnSpPr>
            <p:nvPr/>
          </p:nvCxnSpPr>
          <p:spPr>
            <a:xfrm>
              <a:off x="11628377" y="290754"/>
              <a:ext cx="0" cy="252000"/>
            </a:xfrm>
            <a:prstGeom prst="line">
              <a:avLst/>
            </a:prstGeom>
            <a:ln w="136525" cap="rnd">
              <a:solidFill>
                <a:srgbClr val="7B7B7B"/>
              </a:solidFill>
              <a:round/>
            </a:ln>
          </p:spPr>
          <p:style>
            <a:lnRef idx="1">
              <a:schemeClr val="accent1"/>
            </a:lnRef>
            <a:fillRef idx="0">
              <a:schemeClr val="accent1"/>
            </a:fillRef>
            <a:effectRef idx="0">
              <a:schemeClr val="accent1"/>
            </a:effectRef>
            <a:fontRef idx="minor">
              <a:schemeClr val="tx1"/>
            </a:fontRef>
          </p:style>
        </p:cxnSp>
        <p:sp>
          <p:nvSpPr>
            <p:cNvPr id="32" name="Textfeld 76">
              <a:extLst>
                <a:ext uri="{FF2B5EF4-FFF2-40B4-BE49-F238E27FC236}">
                  <a16:creationId xmlns:a16="http://schemas.microsoft.com/office/drawing/2014/main" id="{22F209D5-A48E-AA74-4176-E3F34F3BFADF}"/>
                </a:ext>
              </a:extLst>
            </p:cNvPr>
            <p:cNvSpPr txBox="1"/>
            <p:nvPr/>
          </p:nvSpPr>
          <p:spPr>
            <a:xfrm>
              <a:off x="10824878" y="748761"/>
              <a:ext cx="1159524" cy="523220"/>
            </a:xfrm>
            <a:prstGeom prst="rect">
              <a:avLst/>
            </a:prstGeom>
            <a:noFill/>
          </p:spPr>
          <p:txBody>
            <a:bodyPr wrap="square" rtlCol="0" anchor="ctr">
              <a:noAutofit/>
            </a:bodyPr>
            <a:lstStyle>
              <a:defPPr>
                <a:defRPr lang="id-ID"/>
              </a:defPPr>
              <a:lvl1pPr algn="l" rtl="0" eaLnBrk="0" fontAlgn="base" hangingPunct="0">
                <a:spcBef>
                  <a:spcPct val="0"/>
                </a:spcBef>
                <a:spcAft>
                  <a:spcPct val="0"/>
                </a:spcAft>
                <a:defRPr kern="1200">
                  <a:solidFill>
                    <a:schemeClr val="tx1"/>
                  </a:solidFill>
                  <a:latin typeface="Open Sans Light" pitchFamily="-102" charset="0"/>
                  <a:ea typeface="+mn-ea"/>
                  <a:cs typeface="+mn-cs"/>
                </a:defRPr>
              </a:lvl1pPr>
              <a:lvl2pPr marL="457200" algn="l" rtl="0" eaLnBrk="0" fontAlgn="base" hangingPunct="0">
                <a:spcBef>
                  <a:spcPct val="0"/>
                </a:spcBef>
                <a:spcAft>
                  <a:spcPct val="0"/>
                </a:spcAft>
                <a:defRPr kern="1200">
                  <a:solidFill>
                    <a:schemeClr val="tx1"/>
                  </a:solidFill>
                  <a:latin typeface="Open Sans Light" pitchFamily="-102" charset="0"/>
                  <a:ea typeface="+mn-ea"/>
                  <a:cs typeface="+mn-cs"/>
                </a:defRPr>
              </a:lvl2pPr>
              <a:lvl3pPr marL="914400" algn="l" rtl="0" eaLnBrk="0" fontAlgn="base" hangingPunct="0">
                <a:spcBef>
                  <a:spcPct val="0"/>
                </a:spcBef>
                <a:spcAft>
                  <a:spcPct val="0"/>
                </a:spcAft>
                <a:defRPr kern="1200">
                  <a:solidFill>
                    <a:schemeClr val="tx1"/>
                  </a:solidFill>
                  <a:latin typeface="Open Sans Light" pitchFamily="-102" charset="0"/>
                  <a:ea typeface="+mn-ea"/>
                  <a:cs typeface="+mn-cs"/>
                </a:defRPr>
              </a:lvl3pPr>
              <a:lvl4pPr marL="1371600" algn="l" rtl="0" eaLnBrk="0" fontAlgn="base" hangingPunct="0">
                <a:spcBef>
                  <a:spcPct val="0"/>
                </a:spcBef>
                <a:spcAft>
                  <a:spcPct val="0"/>
                </a:spcAft>
                <a:defRPr kern="1200">
                  <a:solidFill>
                    <a:schemeClr val="tx1"/>
                  </a:solidFill>
                  <a:latin typeface="Open Sans Light" pitchFamily="-102" charset="0"/>
                  <a:ea typeface="+mn-ea"/>
                  <a:cs typeface="+mn-cs"/>
                </a:defRPr>
              </a:lvl4pPr>
              <a:lvl5pPr marL="1828800" algn="l" rtl="0" eaLnBrk="0" fontAlgn="base" hangingPunct="0">
                <a:spcBef>
                  <a:spcPct val="0"/>
                </a:spcBef>
                <a:spcAft>
                  <a:spcPct val="0"/>
                </a:spcAft>
                <a:defRPr kern="1200">
                  <a:solidFill>
                    <a:schemeClr val="tx1"/>
                  </a:solidFill>
                  <a:latin typeface="Open Sans Light" pitchFamily="-102" charset="0"/>
                  <a:ea typeface="+mn-ea"/>
                  <a:cs typeface="+mn-cs"/>
                </a:defRPr>
              </a:lvl5pPr>
              <a:lvl6pPr marL="2286000" algn="l" defTabSz="457200" rtl="0" eaLnBrk="1" latinLnBrk="0" hangingPunct="1">
                <a:defRPr kern="1200">
                  <a:solidFill>
                    <a:schemeClr val="tx1"/>
                  </a:solidFill>
                  <a:latin typeface="Open Sans Light" pitchFamily="-102" charset="0"/>
                  <a:ea typeface="+mn-ea"/>
                  <a:cs typeface="+mn-cs"/>
                </a:defRPr>
              </a:lvl6pPr>
              <a:lvl7pPr marL="2743200" algn="l" defTabSz="457200" rtl="0" eaLnBrk="1" latinLnBrk="0" hangingPunct="1">
                <a:defRPr kern="1200">
                  <a:solidFill>
                    <a:schemeClr val="tx1"/>
                  </a:solidFill>
                  <a:latin typeface="Open Sans Light" pitchFamily="-102" charset="0"/>
                  <a:ea typeface="+mn-ea"/>
                  <a:cs typeface="+mn-cs"/>
                </a:defRPr>
              </a:lvl7pPr>
              <a:lvl8pPr marL="3200400" algn="l" defTabSz="457200" rtl="0" eaLnBrk="1" latinLnBrk="0" hangingPunct="1">
                <a:defRPr kern="1200">
                  <a:solidFill>
                    <a:schemeClr val="tx1"/>
                  </a:solidFill>
                  <a:latin typeface="Open Sans Light" pitchFamily="-102" charset="0"/>
                  <a:ea typeface="+mn-ea"/>
                  <a:cs typeface="+mn-cs"/>
                </a:defRPr>
              </a:lvl8pPr>
              <a:lvl9pPr marL="3657600" algn="l" defTabSz="457200" rtl="0" eaLnBrk="1" latinLnBrk="0" hangingPunct="1">
                <a:defRPr kern="1200">
                  <a:solidFill>
                    <a:schemeClr val="tx1"/>
                  </a:solidFill>
                  <a:latin typeface="Open Sans Light" pitchFamily="-102" charset="0"/>
                  <a:ea typeface="+mn-ea"/>
                  <a:cs typeface="+mn-cs"/>
                </a:defRPr>
              </a:lvl9pPr>
            </a:lstStyle>
            <a:p>
              <a:pPr algn="ctr"/>
              <a:r>
                <a:rPr lang="de-DE" sz="1400" b="1">
                  <a:latin typeface="Calibri" panose="020F0502020204030204" pitchFamily="34" charset="0"/>
                  <a:cs typeface="Calibri" panose="020F0502020204030204" pitchFamily="34" charset="0"/>
                </a:rPr>
                <a:t>Ab </a:t>
              </a:r>
              <a:br>
                <a:rPr lang="de-DE" sz="1400" b="1">
                  <a:latin typeface="Calibri" panose="020F0502020204030204" pitchFamily="34" charset="0"/>
                  <a:cs typeface="Calibri" panose="020F0502020204030204" pitchFamily="34" charset="0"/>
                </a:rPr>
              </a:br>
              <a:r>
                <a:rPr lang="de-DE" sz="1400" b="1">
                  <a:latin typeface="Calibri" panose="020F0502020204030204" pitchFamily="34" charset="0"/>
                  <a:cs typeface="Calibri" panose="020F0502020204030204" pitchFamily="34" charset="0"/>
                </a:rPr>
                <a:t>Q1 2027*</a:t>
              </a:r>
            </a:p>
          </p:txBody>
        </p:sp>
      </p:grpSp>
      <p:sp>
        <p:nvSpPr>
          <p:cNvPr id="20" name="Inhaltsplatzhalter 2">
            <a:extLst>
              <a:ext uri="{FF2B5EF4-FFF2-40B4-BE49-F238E27FC236}">
                <a16:creationId xmlns:a16="http://schemas.microsoft.com/office/drawing/2014/main" id="{E1B89D78-96C4-8F49-8980-4D3AE0A67B1D}"/>
              </a:ext>
              <a:ext uri="{C183D7F6-B498-43B3-948B-1728B52AA6E4}">
                <adec:decorative xmlns:adec="http://schemas.microsoft.com/office/drawing/2017/decorative" val="1"/>
              </a:ext>
            </a:extLst>
          </p:cNvPr>
          <p:cNvSpPr txBox="1">
            <a:spLocks/>
          </p:cNvSpPr>
          <p:nvPr/>
        </p:nvSpPr>
        <p:spPr>
          <a:xfrm>
            <a:off x="756000" y="2052000"/>
            <a:ext cx="9720000" cy="3456000"/>
          </a:xfrm>
          <a:prstGeom prst="rect">
            <a:avLst/>
          </a:prstGeom>
          <a:ln w="38100">
            <a:solidFill>
              <a:srgbClr val="95C5D9"/>
            </a:solidFill>
          </a:ln>
        </p:spPr>
        <p:txBody>
          <a:bodyPr lIns="180000"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0"/>
              </a:spcBef>
              <a:spcAft>
                <a:spcPts val="600"/>
              </a:spcAft>
              <a:buClr>
                <a:srgbClr val="006374"/>
              </a:buClr>
              <a:buSzPct val="90000"/>
              <a:buFont typeface="Arial" panose="020B0604020202020204" pitchFamily="34" charset="0"/>
              <a:buNone/>
            </a:pPr>
            <a:endParaRPr lang="de-DE" sz="1600" b="1">
              <a:latin typeface="Calibri" panose="020F0502020204030204" pitchFamily="34" charset="0"/>
              <a:ea typeface="Roboto Light" pitchFamily="2" charset="0"/>
              <a:cs typeface="Calibri" panose="020F0502020204030204" pitchFamily="34" charset="0"/>
            </a:endParaRPr>
          </a:p>
        </p:txBody>
      </p:sp>
      <p:pic>
        <p:nvPicPr>
          <p:cNvPr id="4" name="Grafik 3">
            <a:extLst>
              <a:ext uri="{FF2B5EF4-FFF2-40B4-BE49-F238E27FC236}">
                <a16:creationId xmlns:a16="http://schemas.microsoft.com/office/drawing/2014/main" id="{61C48C5B-2084-B9C7-A568-0C002DBA2B59}"/>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1686" y="2241854"/>
            <a:ext cx="720000" cy="720000"/>
          </a:xfrm>
          <a:prstGeom prst="rect">
            <a:avLst/>
          </a:prstGeom>
        </p:spPr>
      </p:pic>
      <p:sp>
        <p:nvSpPr>
          <p:cNvPr id="16" name="Rechteck 15">
            <a:extLst>
              <a:ext uri="{FF2B5EF4-FFF2-40B4-BE49-F238E27FC236}">
                <a16:creationId xmlns:a16="http://schemas.microsoft.com/office/drawing/2014/main" id="{2F3CF180-B9C2-734F-3D5B-A7ED23D0D76D}"/>
              </a:ext>
            </a:extLst>
          </p:cNvPr>
          <p:cNvSpPr/>
          <p:nvPr/>
        </p:nvSpPr>
        <p:spPr>
          <a:xfrm>
            <a:off x="572957" y="2931218"/>
            <a:ext cx="1821450"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+5%</a:t>
            </a:r>
            <a:endParaRPr lang="de-DE" b="1">
              <a:solidFill>
                <a:srgbClr val="EC6607"/>
              </a:solidFill>
              <a:latin typeface="Calibri" panose="020F0502020204030204" pitchFamily="34" charset="0"/>
              <a:cs typeface="Calibri" panose="020F0502020204030204" pitchFamily="34" charset="0"/>
            </a:endParaRPr>
          </a:p>
        </p:txBody>
      </p:sp>
      <p:sp>
        <p:nvSpPr>
          <p:cNvPr id="5" name="Textfeld 4">
            <a:extLst>
              <a:ext uri="{FF2B5EF4-FFF2-40B4-BE49-F238E27FC236}">
                <a16:creationId xmlns:a16="http://schemas.microsoft.com/office/drawing/2014/main" id="{0515FF0E-15AD-7898-50C2-A72A04B5C1E8}"/>
              </a:ext>
            </a:extLst>
          </p:cNvPr>
          <p:cNvSpPr txBox="1"/>
          <p:nvPr/>
        </p:nvSpPr>
        <p:spPr>
          <a:xfrm>
            <a:off x="2232000" y="2267001"/>
            <a:ext cx="3713167" cy="3108543"/>
          </a:xfrm>
          <a:prstGeom prst="rect">
            <a:avLst/>
          </a:prstGeom>
          <a:noFill/>
        </p:spPr>
        <p:txBody>
          <a:bodyPr wrap="square">
            <a:spAutoFit/>
          </a:bodyPr>
          <a:lstStyle/>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Für besonders schlechte und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unsanierte, alte Gebäude</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Für Dämmung von Dach, Fassade, Kellerdecke und Bodenplatte </a:t>
            </a:r>
            <a:br>
              <a:rPr lang="de-DE" sz="1600">
                <a:latin typeface="Calibri" panose="020F0502020204030204" pitchFamily="34" charset="0"/>
                <a:ea typeface="Roboto Light" pitchFamily="2" charset="0"/>
                <a:cs typeface="Calibri" panose="020F0502020204030204" pitchFamily="34" charset="0"/>
              </a:rPr>
            </a:br>
            <a:r>
              <a:rPr lang="de-DE" sz="1600">
                <a:latin typeface="Calibri" panose="020F0502020204030204" pitchFamily="34" charset="0"/>
                <a:ea typeface="Roboto Light" pitchFamily="2" charset="0"/>
                <a:cs typeface="Calibri" panose="020F0502020204030204" pitchFamily="34" charset="0"/>
              </a:rPr>
              <a:t>(nicht für den Fenstertausch)</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Maßnahme muss Bestandteil eines </a:t>
            </a:r>
            <a:br>
              <a:rPr lang="de-DE" sz="1600">
                <a:latin typeface="Calibri" panose="020F0502020204030204" pitchFamily="34" charset="0"/>
                <a:ea typeface="Roboto Light" pitchFamily="2" charset="0"/>
                <a:cs typeface="Calibri" panose="020F0502020204030204" pitchFamily="34" charset="0"/>
              </a:rPr>
            </a:br>
            <a:r>
              <a:rPr lang="de-DE" sz="1600" err="1">
                <a:latin typeface="Calibri" panose="020F0502020204030204" pitchFamily="34" charset="0"/>
                <a:ea typeface="Roboto Light" pitchFamily="2" charset="0"/>
                <a:cs typeface="Calibri" panose="020F0502020204030204" pitchFamily="34" charset="0"/>
              </a:rPr>
              <a:t>iSFPs</a:t>
            </a:r>
            <a:r>
              <a:rPr lang="de-DE" sz="1600">
                <a:latin typeface="Calibri" panose="020F0502020204030204" pitchFamily="34" charset="0"/>
                <a:ea typeface="Roboto Light" pitchFamily="2" charset="0"/>
                <a:cs typeface="Calibri" panose="020F0502020204030204" pitchFamily="34" charset="0"/>
              </a:rPr>
              <a:t> sein</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Beschriebener, schlechter Zustand muss unmittelbar vor der Sanierung vorliegen**</a:t>
            </a:r>
          </a:p>
          <a:p>
            <a:pPr marL="179388" indent="-179388">
              <a:spcAft>
                <a:spcPts val="600"/>
              </a:spcAft>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Wird für maximal drei Anträge gewährt</a:t>
            </a:r>
          </a:p>
        </p:txBody>
      </p:sp>
      <p:sp>
        <p:nvSpPr>
          <p:cNvPr id="9" name="Textfeld 8">
            <a:extLst>
              <a:ext uri="{FF2B5EF4-FFF2-40B4-BE49-F238E27FC236}">
                <a16:creationId xmlns:a16="http://schemas.microsoft.com/office/drawing/2014/main" id="{7C9D45D2-E67F-9972-AC93-6DEA74B40FEF}"/>
              </a:ext>
            </a:extLst>
          </p:cNvPr>
          <p:cNvSpPr txBox="1"/>
          <p:nvPr/>
        </p:nvSpPr>
        <p:spPr>
          <a:xfrm>
            <a:off x="5945167" y="2267428"/>
            <a:ext cx="4014833" cy="2693045"/>
          </a:xfrm>
          <a:prstGeom prst="rect">
            <a:avLst/>
          </a:prstGeom>
          <a:noFill/>
        </p:spPr>
        <p:txBody>
          <a:bodyPr wrap="square">
            <a:spAutoFit/>
          </a:bodyPr>
          <a:lstStyle/>
          <a:p>
            <a:pPr>
              <a:spcAft>
                <a:spcPts val="600"/>
              </a:spcAft>
              <a:buClr>
                <a:schemeClr val="tx1"/>
              </a:buClr>
              <a:buSzPct val="100000"/>
            </a:pPr>
            <a:r>
              <a:rPr lang="de-DE" sz="1600">
                <a:latin typeface="Calibri" panose="020F0502020204030204" pitchFamily="34" charset="0"/>
                <a:ea typeface="Roboto Light" pitchFamily="2" charset="0"/>
                <a:cs typeface="Calibri" panose="020F0502020204030204" pitchFamily="34" charset="0"/>
              </a:rPr>
              <a:t>Nachweis erfolgt über: </a:t>
            </a:r>
          </a:p>
          <a:p>
            <a:pPr marL="179388" indent="-179388">
              <a:spcAft>
                <a:spcPts val="600"/>
              </a:spcAft>
              <a:buClr>
                <a:schemeClr val="tx1"/>
              </a:buClr>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Energiebedarfsausweis Klasse H</a:t>
            </a:r>
          </a:p>
          <a:p>
            <a:pPr marL="179388" indent="-179388">
              <a:spcAft>
                <a:spcPts val="600"/>
              </a:spcAft>
              <a:buClr>
                <a:schemeClr val="tx1"/>
              </a:buClr>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Bilanzierung des Gebäudes*** (bspw. iSFP):  Endenergiebedarf &gt; 300 kWh/m²a </a:t>
            </a:r>
          </a:p>
          <a:p>
            <a:pPr marL="179388" indent="-179388">
              <a:spcAft>
                <a:spcPts val="600"/>
              </a:spcAft>
              <a:buClr>
                <a:schemeClr val="tx1"/>
              </a:buClr>
              <a:buSzPct val="90000"/>
              <a:buFont typeface="Wingdings" panose="05000000000000000000" pitchFamily="2" charset="2"/>
              <a:buChar char="§"/>
            </a:pPr>
            <a:r>
              <a:rPr lang="de-DE" sz="1600">
                <a:latin typeface="Calibri" panose="020F0502020204030204" pitchFamily="34" charset="0"/>
                <a:ea typeface="Roboto Light" pitchFamily="2" charset="0"/>
                <a:cs typeface="Calibri" panose="020F0502020204030204" pitchFamily="34" charset="0"/>
              </a:rPr>
              <a:t>Für bestimmte Gebäude**** auch über Baujahr (1957 oder früher) und Sanierungszustand (im Wesentlichen unsaniert)*****</a:t>
            </a:r>
          </a:p>
          <a:p>
            <a:pPr>
              <a:spcAft>
                <a:spcPts val="600"/>
              </a:spcAft>
              <a:buClr>
                <a:schemeClr val="tx1"/>
              </a:buClr>
              <a:buSzPct val="100000"/>
            </a:pPr>
            <a:endParaRPr lang="de-DE" sz="1600">
              <a:latin typeface="Calibri" panose="020F0502020204030204" pitchFamily="34" charset="0"/>
              <a:ea typeface="Roboto Light" pitchFamily="2" charset="0"/>
              <a:cs typeface="Calibri" panose="020F0502020204030204" pitchFamily="34" charset="0"/>
            </a:endParaRPr>
          </a:p>
        </p:txBody>
      </p:sp>
      <p:cxnSp>
        <p:nvCxnSpPr>
          <p:cNvPr id="13" name="Gerader Verbinder 6">
            <a:extLst>
              <a:ext uri="{FF2B5EF4-FFF2-40B4-BE49-F238E27FC236}">
                <a16:creationId xmlns:a16="http://schemas.microsoft.com/office/drawing/2014/main" id="{FF40B838-6A75-620B-AECE-E649381E3F0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9F8014B-97EF-8DC4-B464-ADBAA7CFA1CF}"/>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Inhaltsplatzhalter 2">
            <a:extLst>
              <a:ext uri="{FF2B5EF4-FFF2-40B4-BE49-F238E27FC236}">
                <a16:creationId xmlns:a16="http://schemas.microsoft.com/office/drawing/2014/main" id="{708D3654-589A-2E1F-726A-33835DBDA70F}"/>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*Das genaue Datum steht noch nicht fest.   ** Der energetische Zustand des Gebäudes muss bei der ersten Maßnahme unmittelbar vor Sanierung vorliegen und nicht nur bei Antragsstellung.   *** Energiebedarfsberechnung   **** &gt; 5 Wohneinheiten und zentraler  Warmwasserbereitung   ***** Bspw. Sanierungen und Erweiterungen, die vor 1984 erfolgten oder ein Fenstertausch zählen nicht als saniert. Weitere Details regelt das „Infoblatt zu den förderfähigen Maßnahmen und Leistungen – Sanieren“   Quelle: BEG-EM, Stand 17.08.2026</a:t>
            </a:r>
          </a:p>
        </p:txBody>
      </p:sp>
      <p:sp>
        <p:nvSpPr>
          <p:cNvPr id="3" name="Fußzeilenplatzhalter 4">
            <a:extLst>
              <a:ext uri="{FF2B5EF4-FFF2-40B4-BE49-F238E27FC236}">
                <a16:creationId xmlns:a16="http://schemas.microsoft.com/office/drawing/2014/main" id="{5F5EC3A2-51F1-8F6B-8B0C-597372CB8471}"/>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A823CCB5-DC12-0D1A-9AC3-D59CD5EAA0DE}"/>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25</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20924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0ADB-04E0-C0CA-F61F-D851DA5EBE5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5A09C53B-F410-A65A-0AF5-C50FE2BE6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9D78CD8E-B027-E9C8-96F4-651B60D3B127}"/>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Effizienzmaßnahmen – was wird wie hoch gefördert?</a:t>
            </a: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Grafik zeigt verschiedene förderfähige Effizienzmaßnahmen: Dämmmaßnahmen an der Gebäudehülle werden mit max. 22,5 Prozent gefördert. Fenster und Türen als Teil der Gebäudehülle werden ebenso wie die Anlagentechnik und die Effizienzverbesserung bei der Heizungsoptimierung mit max. 17,5 Prozent gefördert. Die Emissionsminderung als Teil der Heizungsoptimierung wird mit 50 Prozent gefördert.">
            <a:extLst>
              <a:ext uri="{FF2B5EF4-FFF2-40B4-BE49-F238E27FC236}">
                <a16:creationId xmlns:a16="http://schemas.microsoft.com/office/drawing/2014/main" id="{5A3D7FD0-7BC8-E125-B4C2-A1F09F17C73C}"/>
              </a:ext>
            </a:extLst>
          </p:cNvPr>
          <p:cNvGrpSpPr/>
          <p:nvPr/>
        </p:nvGrpSpPr>
        <p:grpSpPr>
          <a:xfrm>
            <a:off x="716167" y="1657142"/>
            <a:ext cx="10541280" cy="2583562"/>
            <a:chOff x="716167" y="1657142"/>
            <a:chExt cx="10541280" cy="2583562"/>
          </a:xfrm>
        </p:grpSpPr>
        <p:sp>
          <p:nvSpPr>
            <p:cNvPr id="4" name="Textfeld 3">
              <a:extLst>
                <a:ext uri="{FF2B5EF4-FFF2-40B4-BE49-F238E27FC236}">
                  <a16:creationId xmlns:a16="http://schemas.microsoft.com/office/drawing/2014/main" id="{4E96D994-C29F-60E3-56F1-B773B917B84C}"/>
                </a:ext>
              </a:extLst>
            </p:cNvPr>
            <p:cNvSpPr txBox="1"/>
            <p:nvPr/>
          </p:nvSpPr>
          <p:spPr>
            <a:xfrm>
              <a:off x="756001" y="1657142"/>
              <a:ext cx="3970800" cy="504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Gebäudehülle</a:t>
              </a:r>
            </a:p>
          </p:txBody>
        </p:sp>
        <p:sp>
          <p:nvSpPr>
            <p:cNvPr id="5" name="Textfeld 4">
              <a:extLst>
                <a:ext uri="{FF2B5EF4-FFF2-40B4-BE49-F238E27FC236}">
                  <a16:creationId xmlns:a16="http://schemas.microsoft.com/office/drawing/2014/main" id="{5332E50B-A0DA-8C5D-4BF9-A9686EF51FF2}"/>
                </a:ext>
              </a:extLst>
            </p:cNvPr>
            <p:cNvSpPr txBox="1"/>
            <p:nvPr/>
          </p:nvSpPr>
          <p:spPr>
            <a:xfrm>
              <a:off x="4834648" y="1657142"/>
              <a:ext cx="2234446" cy="504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Anlagentechnik</a:t>
              </a:r>
              <a:endParaRPr lang="de-DE">
                <a:latin typeface="Calibri" panose="020F0502020204030204" pitchFamily="34" charset="0"/>
                <a:ea typeface="Calibri" panose="020F0502020204030204" pitchFamily="34" charset="0"/>
                <a:cs typeface="Calibri" panose="020F0502020204030204" pitchFamily="34" charset="0"/>
              </a:endParaRPr>
            </a:p>
          </p:txBody>
        </p:sp>
        <p:sp>
          <p:nvSpPr>
            <p:cNvPr id="10" name="Textfeld 9">
              <a:extLst>
                <a:ext uri="{FF2B5EF4-FFF2-40B4-BE49-F238E27FC236}">
                  <a16:creationId xmlns:a16="http://schemas.microsoft.com/office/drawing/2014/main" id="{85557C88-70E8-4C6A-C332-D283B3F18F37}"/>
                </a:ext>
              </a:extLst>
            </p:cNvPr>
            <p:cNvSpPr txBox="1"/>
            <p:nvPr/>
          </p:nvSpPr>
          <p:spPr>
            <a:xfrm>
              <a:off x="7176941" y="1657142"/>
              <a:ext cx="4080506" cy="504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Heizungsoptimierung</a:t>
              </a:r>
              <a:endParaRPr lang="de-DE">
                <a:latin typeface="Calibri" panose="020F0502020204030204" pitchFamily="34" charset="0"/>
                <a:ea typeface="Calibri" panose="020F0502020204030204" pitchFamily="34" charset="0"/>
                <a:cs typeface="Calibri" panose="020F0502020204030204" pitchFamily="34" charset="0"/>
              </a:endParaRPr>
            </a:p>
          </p:txBody>
        </p:sp>
        <p:sp>
          <p:nvSpPr>
            <p:cNvPr id="15" name="Textfeld 14">
              <a:extLst>
                <a:ext uri="{FF2B5EF4-FFF2-40B4-BE49-F238E27FC236}">
                  <a16:creationId xmlns:a16="http://schemas.microsoft.com/office/drawing/2014/main" id="{177298A3-3D07-74F9-79E8-04F575504F3F}"/>
                </a:ext>
              </a:extLst>
            </p:cNvPr>
            <p:cNvSpPr txBox="1"/>
            <p:nvPr/>
          </p:nvSpPr>
          <p:spPr>
            <a:xfrm>
              <a:off x="7176336" y="2250348"/>
              <a:ext cx="2015631" cy="504000"/>
            </a:xfrm>
            <a:prstGeom prst="rect">
              <a:avLst/>
            </a:prstGeom>
            <a:noFill/>
            <a:ln w="38100">
              <a:solidFill>
                <a:srgbClr val="95C5D9"/>
              </a:solidFill>
            </a:ln>
          </p:spPr>
          <p:txBody>
            <a:bodyPr wrap="square" lIns="36000" rIns="36000"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Effizienzverbesserung</a:t>
              </a:r>
            </a:p>
          </p:txBody>
        </p:sp>
        <p:sp>
          <p:nvSpPr>
            <p:cNvPr id="17" name="Textfeld 16">
              <a:extLst>
                <a:ext uri="{FF2B5EF4-FFF2-40B4-BE49-F238E27FC236}">
                  <a16:creationId xmlns:a16="http://schemas.microsoft.com/office/drawing/2014/main" id="{5989D58E-498F-F7A1-1C04-2E29E08CC677}"/>
                </a:ext>
              </a:extLst>
            </p:cNvPr>
            <p:cNvSpPr txBox="1"/>
            <p:nvPr/>
          </p:nvSpPr>
          <p:spPr>
            <a:xfrm>
              <a:off x="9297315" y="2249969"/>
              <a:ext cx="1944000" cy="504000"/>
            </a:xfrm>
            <a:prstGeom prst="rect">
              <a:avLst/>
            </a:prstGeom>
            <a:noFill/>
            <a:ln w="38100">
              <a:solidFill>
                <a:srgbClr val="95C5D9"/>
              </a:solidFill>
            </a:ln>
          </p:spPr>
          <p:txBody>
            <a:bodyPr wrap="square" lIns="36000" rIns="36000"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Emissionsminderung</a:t>
              </a:r>
            </a:p>
          </p:txBody>
        </p:sp>
        <p:sp>
          <p:nvSpPr>
            <p:cNvPr id="29" name="Textfeld 28">
              <a:extLst>
                <a:ext uri="{FF2B5EF4-FFF2-40B4-BE49-F238E27FC236}">
                  <a16:creationId xmlns:a16="http://schemas.microsoft.com/office/drawing/2014/main" id="{CEFEA64E-03CA-B470-903B-32346857117A}"/>
                </a:ext>
              </a:extLst>
            </p:cNvPr>
            <p:cNvSpPr txBox="1"/>
            <p:nvPr/>
          </p:nvSpPr>
          <p:spPr>
            <a:xfrm>
              <a:off x="7230151" y="2661191"/>
              <a:ext cx="1908000" cy="338554"/>
            </a:xfrm>
            <a:prstGeom prst="rect">
              <a:avLst/>
            </a:prstGeom>
            <a:solidFill>
              <a:schemeClr val="bg1"/>
            </a:solidFill>
            <a:ln w="38100">
              <a:solidFill>
                <a:srgbClr val="95C5D9"/>
              </a:solidFill>
            </a:ln>
          </p:spPr>
          <p:txBody>
            <a:bodyPr wrap="square" lIns="36000" rIns="36000"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bis 5 Wohneinheiten </a:t>
              </a:r>
            </a:p>
          </p:txBody>
        </p:sp>
        <p:sp>
          <p:nvSpPr>
            <p:cNvPr id="26" name="Textfeld 25">
              <a:extLst>
                <a:ext uri="{FF2B5EF4-FFF2-40B4-BE49-F238E27FC236}">
                  <a16:creationId xmlns:a16="http://schemas.microsoft.com/office/drawing/2014/main" id="{ADC4821D-4180-E766-2CC5-9B5C28FA9933}"/>
                </a:ext>
              </a:extLst>
            </p:cNvPr>
            <p:cNvSpPr txBox="1"/>
            <p:nvPr/>
          </p:nvSpPr>
          <p:spPr>
            <a:xfrm>
              <a:off x="756000" y="2249969"/>
              <a:ext cx="1944000" cy="504000"/>
            </a:xfrm>
            <a:prstGeom prst="rect">
              <a:avLst/>
            </a:prstGeom>
            <a:noFill/>
            <a:ln w="38100">
              <a:solidFill>
                <a:srgbClr val="95C5D9"/>
              </a:solidFill>
            </a:ln>
          </p:spPr>
          <p:txBody>
            <a:bodyPr wrap="square"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Dämmmaßnahmen</a:t>
              </a:r>
            </a:p>
          </p:txBody>
        </p:sp>
        <p:sp>
          <p:nvSpPr>
            <p:cNvPr id="32" name="Textfeld 31">
              <a:extLst>
                <a:ext uri="{FF2B5EF4-FFF2-40B4-BE49-F238E27FC236}">
                  <a16:creationId xmlns:a16="http://schemas.microsoft.com/office/drawing/2014/main" id="{69413603-EBB8-FD60-8626-F4860C9C31E2}"/>
                </a:ext>
              </a:extLst>
            </p:cNvPr>
            <p:cNvSpPr txBox="1"/>
            <p:nvPr/>
          </p:nvSpPr>
          <p:spPr>
            <a:xfrm>
              <a:off x="2787637" y="2258649"/>
              <a:ext cx="1944000" cy="504000"/>
            </a:xfrm>
            <a:prstGeom prst="rect">
              <a:avLst/>
            </a:prstGeom>
            <a:noFill/>
            <a:ln w="38100">
              <a:solidFill>
                <a:srgbClr val="95C5D9"/>
              </a:solidFill>
            </a:ln>
          </p:spPr>
          <p:txBody>
            <a:bodyPr wrap="square" rtlCol="0" anchor="ctr">
              <a:noAutofit/>
            </a:bodyPr>
            <a:lstStyle/>
            <a:p>
              <a:pPr algn="ctr"/>
              <a:r>
                <a:rPr lang="de-DE" sz="1600" b="1">
                  <a:latin typeface="Calibri" panose="020F0502020204030204" pitchFamily="34" charset="0"/>
                  <a:ea typeface="Calibri" panose="020F0502020204030204" pitchFamily="34" charset="0"/>
                  <a:cs typeface="Calibri" panose="020F0502020204030204" pitchFamily="34" charset="0"/>
                </a:rPr>
                <a:t>Fenster &amp; Türen</a:t>
              </a:r>
            </a:p>
          </p:txBody>
        </p:sp>
        <p:sp>
          <p:nvSpPr>
            <p:cNvPr id="19" name="Rechteck 18">
              <a:extLst>
                <a:ext uri="{FF2B5EF4-FFF2-40B4-BE49-F238E27FC236}">
                  <a16:creationId xmlns:a16="http://schemas.microsoft.com/office/drawing/2014/main" id="{E2D0B624-BDE9-DCDC-EE5A-25C1295F10AE}"/>
                </a:ext>
              </a:extLst>
            </p:cNvPr>
            <p:cNvSpPr/>
            <p:nvPr/>
          </p:nvSpPr>
          <p:spPr>
            <a:xfrm>
              <a:off x="3315944" y="3569347"/>
              <a:ext cx="5329004" cy="480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2400" b="1">
                  <a:solidFill>
                    <a:srgbClr val="EC6607"/>
                  </a:solidFill>
                  <a:latin typeface="Calibri" panose="020F0502020204030204" pitchFamily="34" charset="0"/>
                  <a:cs typeface="Calibri" panose="020F0502020204030204" pitchFamily="34" charset="0"/>
                </a:rPr>
                <a:t>15% bis </a:t>
              </a:r>
              <a:br>
                <a:rPr lang="de-DE" sz="2400" b="1">
                  <a:solidFill>
                    <a:srgbClr val="EC6607"/>
                  </a:solidFill>
                  <a:latin typeface="Calibri" panose="020F0502020204030204" pitchFamily="34" charset="0"/>
                  <a:cs typeface="Calibri" panose="020F0502020204030204" pitchFamily="34" charset="0"/>
                </a:rPr>
              </a:br>
              <a:r>
                <a:rPr lang="de-DE" sz="2400" b="1">
                  <a:solidFill>
                    <a:srgbClr val="EC6607"/>
                  </a:solidFill>
                  <a:latin typeface="Calibri" panose="020F0502020204030204" pitchFamily="34" charset="0"/>
                  <a:cs typeface="Calibri" panose="020F0502020204030204" pitchFamily="34" charset="0"/>
                </a:rPr>
                <a:t>max. 17,5%</a:t>
              </a:r>
              <a:endParaRPr lang="de-DE" sz="2400" b="1" strike="sngStrike">
                <a:solidFill>
                  <a:srgbClr val="EC6607"/>
                </a:solidFill>
                <a:latin typeface="Calibri" panose="020F0502020204030204" pitchFamily="34" charset="0"/>
                <a:cs typeface="Calibri" panose="020F0502020204030204" pitchFamily="34" charset="0"/>
              </a:endParaRPr>
            </a:p>
          </p:txBody>
        </p:sp>
        <p:sp>
          <p:nvSpPr>
            <p:cNvPr id="20" name="Rechteck 19">
              <a:extLst>
                <a:ext uri="{FF2B5EF4-FFF2-40B4-BE49-F238E27FC236}">
                  <a16:creationId xmlns:a16="http://schemas.microsoft.com/office/drawing/2014/main" id="{A6D4083C-26E2-6A41-5A6F-48AE89C26064}"/>
                </a:ext>
              </a:extLst>
            </p:cNvPr>
            <p:cNvSpPr/>
            <p:nvPr/>
          </p:nvSpPr>
          <p:spPr>
            <a:xfrm>
              <a:off x="9516240" y="3569347"/>
              <a:ext cx="1506149" cy="4809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2400" b="1">
                  <a:solidFill>
                    <a:srgbClr val="EC6607"/>
                  </a:solidFill>
                  <a:latin typeface="Calibri" panose="020F0502020204030204" pitchFamily="34" charset="0"/>
                  <a:cs typeface="Calibri" panose="020F0502020204030204" pitchFamily="34" charset="0"/>
                </a:rPr>
                <a:t>50%</a:t>
              </a:r>
            </a:p>
          </p:txBody>
        </p:sp>
        <p:sp>
          <p:nvSpPr>
            <p:cNvPr id="23" name="Rechteck 22">
              <a:extLst>
                <a:ext uri="{FF2B5EF4-FFF2-40B4-BE49-F238E27FC236}">
                  <a16:creationId xmlns:a16="http://schemas.microsoft.com/office/drawing/2014/main" id="{54A7B049-90EF-61F0-0454-513D34B476FA}"/>
                </a:ext>
              </a:extLst>
            </p:cNvPr>
            <p:cNvSpPr/>
            <p:nvPr/>
          </p:nvSpPr>
          <p:spPr>
            <a:xfrm>
              <a:off x="716167" y="3569347"/>
              <a:ext cx="2002883" cy="6713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2400" b="1">
                  <a:solidFill>
                    <a:srgbClr val="EC6607"/>
                  </a:solidFill>
                  <a:latin typeface="Calibri" panose="020F0502020204030204" pitchFamily="34" charset="0"/>
                  <a:cs typeface="Calibri" panose="020F0502020204030204" pitchFamily="34" charset="0"/>
                </a:rPr>
                <a:t>15% bis </a:t>
              </a:r>
              <a:br>
                <a:rPr lang="de-DE" sz="2400" b="1">
                  <a:solidFill>
                    <a:srgbClr val="EC6607"/>
                  </a:solidFill>
                  <a:latin typeface="Calibri" panose="020F0502020204030204" pitchFamily="34" charset="0"/>
                  <a:cs typeface="Calibri" panose="020F0502020204030204" pitchFamily="34" charset="0"/>
                </a:rPr>
              </a:br>
              <a:r>
                <a:rPr lang="de-DE" sz="2400" b="1">
                  <a:solidFill>
                    <a:srgbClr val="EC6607"/>
                  </a:solidFill>
                  <a:latin typeface="Calibri" panose="020F0502020204030204" pitchFamily="34" charset="0"/>
                  <a:cs typeface="Calibri" panose="020F0502020204030204" pitchFamily="34" charset="0"/>
                </a:rPr>
                <a:t>max. 22,5%</a:t>
              </a:r>
            </a:p>
          </p:txBody>
        </p:sp>
        <p:sp>
          <p:nvSpPr>
            <p:cNvPr id="30" name="Geschweifte Klammer rechts 29">
              <a:extLst>
                <a:ext uri="{FF2B5EF4-FFF2-40B4-BE49-F238E27FC236}">
                  <a16:creationId xmlns:a16="http://schemas.microsoft.com/office/drawing/2014/main" id="{CD157DFB-0EE5-29A6-FB0B-099BF9A4BACF}"/>
                </a:ext>
                <a:ext uri="{C183D7F6-B498-43B3-948B-1728B52AA6E4}">
                  <adec:decorative xmlns:adec="http://schemas.microsoft.com/office/drawing/2017/decorative" val="1"/>
                </a:ext>
              </a:extLst>
            </p:cNvPr>
            <p:cNvSpPr/>
            <p:nvPr/>
          </p:nvSpPr>
          <p:spPr>
            <a:xfrm rot="5400000">
              <a:off x="1591993" y="2428858"/>
              <a:ext cx="272015" cy="1943999"/>
            </a:xfrm>
            <a:prstGeom prst="rightBrace">
              <a:avLst>
                <a:gd name="adj1" fmla="val 42021"/>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5" name="Geschweifte Klammer rechts 34">
              <a:extLst>
                <a:ext uri="{FF2B5EF4-FFF2-40B4-BE49-F238E27FC236}">
                  <a16:creationId xmlns:a16="http://schemas.microsoft.com/office/drawing/2014/main" id="{F28BFD6A-5E58-845D-C068-0FAF278EBC10}"/>
                </a:ext>
                <a:ext uri="{C183D7F6-B498-43B3-948B-1728B52AA6E4}">
                  <adec:decorative xmlns:adec="http://schemas.microsoft.com/office/drawing/2017/decorative" val="1"/>
                </a:ext>
              </a:extLst>
            </p:cNvPr>
            <p:cNvSpPr/>
            <p:nvPr/>
          </p:nvSpPr>
          <p:spPr>
            <a:xfrm rot="5400000">
              <a:off x="5854995" y="199892"/>
              <a:ext cx="272015" cy="6401932"/>
            </a:xfrm>
            <a:prstGeom prst="rightBrace">
              <a:avLst>
                <a:gd name="adj1" fmla="val 43349"/>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7" name="Geschweifte Klammer rechts 36">
              <a:extLst>
                <a:ext uri="{FF2B5EF4-FFF2-40B4-BE49-F238E27FC236}">
                  <a16:creationId xmlns:a16="http://schemas.microsoft.com/office/drawing/2014/main" id="{1B3C910D-6DDE-7E53-2EF8-7D8AED88E2D8}"/>
                </a:ext>
                <a:ext uri="{C183D7F6-B498-43B3-948B-1728B52AA6E4}">
                  <adec:decorative xmlns:adec="http://schemas.microsoft.com/office/drawing/2017/decorative" val="1"/>
                </a:ext>
              </a:extLst>
            </p:cNvPr>
            <p:cNvSpPr/>
            <p:nvPr/>
          </p:nvSpPr>
          <p:spPr>
            <a:xfrm rot="5400000">
              <a:off x="10141372" y="2420792"/>
              <a:ext cx="272015" cy="1960132"/>
            </a:xfrm>
            <a:prstGeom prst="rightBrace">
              <a:avLst>
                <a:gd name="adj1" fmla="val 43349"/>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cxnSp>
        <p:nvCxnSpPr>
          <p:cNvPr id="13" name="Gerader Verbinder 6">
            <a:extLst>
              <a:ext uri="{FF2B5EF4-FFF2-40B4-BE49-F238E27FC236}">
                <a16:creationId xmlns:a16="http://schemas.microsoft.com/office/drawing/2014/main" id="{9B9CE8CB-B562-1382-FC2B-4ACFFA48AEB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21C987C8-CE37-22E7-D6B9-CBE81FB4846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1" name="Oval 36">
            <a:extLst>
              <a:ext uri="{FF2B5EF4-FFF2-40B4-BE49-F238E27FC236}">
                <a16:creationId xmlns:a16="http://schemas.microsoft.com/office/drawing/2014/main" id="{F25C9354-AE14-B116-7FA9-5949132A85C7}"/>
              </a:ext>
              <a:ext uri="{C183D7F6-B498-43B3-948B-1728B52AA6E4}">
                <adec:decorative xmlns:adec="http://schemas.microsoft.com/office/drawing/2017/decorative" val="0"/>
              </a:ext>
            </a:extLst>
          </p:cNvPr>
          <p:cNvSpPr>
            <a:spLocks noChangeAspect="1"/>
          </p:cNvSpPr>
          <p:nvPr/>
        </p:nvSpPr>
        <p:spPr>
          <a:xfrm rot="300000">
            <a:off x="10846800" y="3794847"/>
            <a:ext cx="1080000" cy="1080000"/>
          </a:xfrm>
          <a:prstGeom prst="ellipse">
            <a:avLst/>
          </a:prstGeom>
          <a:solidFill>
            <a:schemeClr val="bg1"/>
          </a:solidFill>
          <a:ln w="25400">
            <a:solidFill>
              <a:srgbClr val="EC6607"/>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400" b="1">
                <a:solidFill>
                  <a:schemeClr val="tx1"/>
                </a:solidFill>
                <a:latin typeface="Calibri" panose="020F0502020204030204" pitchFamily="34" charset="0"/>
                <a:cs typeface="Calibri" panose="020F0502020204030204" pitchFamily="34" charset="0"/>
              </a:rPr>
              <a:t>geändert</a:t>
            </a:r>
          </a:p>
        </p:txBody>
      </p:sp>
      <p:sp>
        <p:nvSpPr>
          <p:cNvPr id="6" name="Inhaltsplatzhalter 2">
            <a:extLst>
              <a:ext uri="{FF2B5EF4-FFF2-40B4-BE49-F238E27FC236}">
                <a16:creationId xmlns:a16="http://schemas.microsoft.com/office/drawing/2014/main" id="{EDBE2DB7-2038-D531-6340-CDBE614E920A}"/>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Quelle: BEG-EM, Stand 17.08.2026</a:t>
            </a:r>
          </a:p>
        </p:txBody>
      </p:sp>
      <p:sp>
        <p:nvSpPr>
          <p:cNvPr id="3" name="Fußzeilenplatzhalter 4">
            <a:extLst>
              <a:ext uri="{FF2B5EF4-FFF2-40B4-BE49-F238E27FC236}">
                <a16:creationId xmlns:a16="http://schemas.microsoft.com/office/drawing/2014/main" id="{F5300AA4-07D1-BB88-497C-E31259E76B77}"/>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A36F45AB-215D-D2A6-5EEA-CAC893E865E9}"/>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26</a:t>
            </a:fld>
            <a:endParaRPr lang="de-DE" sz="1000" b="1">
              <a:solidFill>
                <a:schemeClr val="tx1"/>
              </a:solidFill>
              <a:latin typeface="Calibri" panose="020F0502020204030204" pitchFamily="34" charset="0"/>
              <a:cs typeface="Calibri" panose="020F0502020204030204" pitchFamily="34" charset="0"/>
            </a:endParaRPr>
          </a:p>
        </p:txBody>
      </p:sp>
      <p:pic>
        <p:nvPicPr>
          <p:cNvPr id="11" name="Grafik 10">
            <a:extLst>
              <a:ext uri="{FF2B5EF4-FFF2-40B4-BE49-F238E27FC236}">
                <a16:creationId xmlns:a16="http://schemas.microsoft.com/office/drawing/2014/main" id="{C5855D28-00C8-1276-E6C2-A95D166FE4F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31342" y="4465932"/>
            <a:ext cx="576000" cy="576000"/>
          </a:xfrm>
          <a:prstGeom prst="rect">
            <a:avLst/>
          </a:prstGeom>
        </p:spPr>
      </p:pic>
      <p:pic>
        <p:nvPicPr>
          <p:cNvPr id="18" name="Grafik 17">
            <a:extLst>
              <a:ext uri="{FF2B5EF4-FFF2-40B4-BE49-F238E27FC236}">
                <a16:creationId xmlns:a16="http://schemas.microsoft.com/office/drawing/2014/main" id="{4E26DEE5-4E0B-BADB-0EFE-7C04C3C7577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300000">
            <a:off x="1708984" y="4481752"/>
            <a:ext cx="585166" cy="585166"/>
          </a:xfrm>
          <a:prstGeom prst="rect">
            <a:avLst/>
          </a:prstGeom>
        </p:spPr>
      </p:pic>
      <p:pic>
        <p:nvPicPr>
          <p:cNvPr id="22" name="Grafik 21">
            <a:extLst>
              <a:ext uri="{FF2B5EF4-FFF2-40B4-BE49-F238E27FC236}">
                <a16:creationId xmlns:a16="http://schemas.microsoft.com/office/drawing/2014/main" id="{8D075FFB-EF1D-535F-692F-FEBF57C4EAFC}"/>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42389" y="4497479"/>
            <a:ext cx="557611" cy="557611"/>
          </a:xfrm>
          <a:prstGeom prst="rect">
            <a:avLst/>
          </a:prstGeom>
        </p:spPr>
      </p:pic>
      <p:pic>
        <p:nvPicPr>
          <p:cNvPr id="16" name="Grafik 15">
            <a:extLst>
              <a:ext uri="{FF2B5EF4-FFF2-40B4-BE49-F238E27FC236}">
                <a16:creationId xmlns:a16="http://schemas.microsoft.com/office/drawing/2014/main" id="{7D8EC3F5-2AD8-D01E-E6E7-5057A6D2AF71}"/>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25774" y="4462658"/>
            <a:ext cx="576000" cy="576000"/>
          </a:xfrm>
          <a:prstGeom prst="rect">
            <a:avLst/>
          </a:prstGeom>
        </p:spPr>
      </p:pic>
      <p:pic>
        <p:nvPicPr>
          <p:cNvPr id="24" name="Grafik 23">
            <a:extLst>
              <a:ext uri="{FF2B5EF4-FFF2-40B4-BE49-F238E27FC236}">
                <a16:creationId xmlns:a16="http://schemas.microsoft.com/office/drawing/2014/main" id="{D9935ED1-D584-2462-C95C-108D8F67747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300000">
            <a:off x="5803416" y="4478478"/>
            <a:ext cx="585166" cy="585166"/>
          </a:xfrm>
          <a:prstGeom prst="rect">
            <a:avLst/>
          </a:prstGeom>
        </p:spPr>
      </p:pic>
    </p:spTree>
    <p:extLst>
      <p:ext uri="{BB962C8B-B14F-4D97-AF65-F5344CB8AC3E}">
        <p14:creationId xmlns:p14="http://schemas.microsoft.com/office/powerpoint/2010/main" val="3840060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735B4-6D10-ED35-05D4-A591C15984C3}"/>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F573DE1C-22A3-4A7A-2FAB-2137ABCEDA3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141A8EF5-3B67-49E2-FA5C-AD3C2BF409F8}"/>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Höchstgrenze der förderfähigen Ausgaben ohne iSFP-Bonus</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Effizienzmaßnahmen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Grafik zeigt die Höchstgrenze der förderfähigen Ausgaben für Effizienzmaßnahmen ohne iSFP-Bonus. Max. 30.000 € für die 1. Wohneinheit, max. je 15.000 € für die 2. bis 6. Wohneinheit und max. je 8.000 € ab der siebten Wohneinheit. Mindestinvesitionssumme sind 300 €.&#10;">
            <a:extLst>
              <a:ext uri="{FF2B5EF4-FFF2-40B4-BE49-F238E27FC236}">
                <a16:creationId xmlns:a16="http://schemas.microsoft.com/office/drawing/2014/main" id="{0C48E10A-779E-D478-1B94-5122249C7C2A}"/>
              </a:ext>
            </a:extLst>
          </p:cNvPr>
          <p:cNvGrpSpPr/>
          <p:nvPr/>
        </p:nvGrpSpPr>
        <p:grpSpPr>
          <a:xfrm>
            <a:off x="610665" y="1800000"/>
            <a:ext cx="10970670" cy="4213110"/>
            <a:chOff x="610665" y="1800000"/>
            <a:chExt cx="10970670" cy="4213110"/>
          </a:xfrm>
        </p:grpSpPr>
        <p:sp>
          <p:nvSpPr>
            <p:cNvPr id="9" name="Inhaltsplatzhalter 2">
              <a:extLst>
                <a:ext uri="{FF2B5EF4-FFF2-40B4-BE49-F238E27FC236}">
                  <a16:creationId xmlns:a16="http://schemas.microsoft.com/office/drawing/2014/main" id="{27476E14-4D43-F17F-D42F-E2F2883DA7EA}"/>
                </a:ext>
              </a:extLst>
            </p:cNvPr>
            <p:cNvSpPr txBox="1">
              <a:spLocks/>
            </p:cNvSpPr>
            <p:nvPr/>
          </p:nvSpPr>
          <p:spPr>
            <a:xfrm>
              <a:off x="610665" y="1800000"/>
              <a:ext cx="1097067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1. Wohneinheit</a:t>
              </a:r>
              <a:endParaRPr lang="de-DE" sz="1600" b="1">
                <a:solidFill>
                  <a:srgbClr val="006374"/>
                </a:solidFill>
                <a:latin typeface="Calibri" panose="020F0502020204030204" pitchFamily="34" charset="0"/>
                <a:ea typeface="Roboto Light" pitchFamily="2" charset="0"/>
                <a:cs typeface="Calibri" panose="020F0502020204030204" pitchFamily="34" charset="0"/>
                <a:sym typeface="Wingdings" panose="05000000000000000000" pitchFamily="2" charset="2"/>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2. bis 6.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Ab 7.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a:lnSpc>
                  <a:spcPct val="100000"/>
                </a:lnSpc>
                <a:spcBef>
                  <a:spcPts val="600"/>
                </a:spcBef>
                <a:spcAft>
                  <a:spcPts val="1200"/>
                </a:spcAft>
                <a:buClr>
                  <a:srgbClr val="006374"/>
                </a:buClr>
                <a:buSzPct val="90000"/>
                <a:buNone/>
              </a:pPr>
              <a:r>
                <a:rPr lang="de-DE" sz="1800">
                  <a:latin typeface="Calibri" panose="020F0502020204030204" pitchFamily="34" charset="0"/>
                  <a:cs typeface="Calibri" panose="020F0502020204030204" pitchFamily="34" charset="0"/>
                </a:rPr>
                <a:t>Mindestinvestitionssumme pro Antrag = 300 € </a:t>
              </a: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p:txBody>
        </p:sp>
        <p:sp>
          <p:nvSpPr>
            <p:cNvPr id="16" name="Rechteck 15">
              <a:extLst>
                <a:ext uri="{FF2B5EF4-FFF2-40B4-BE49-F238E27FC236}">
                  <a16:creationId xmlns:a16="http://schemas.microsoft.com/office/drawing/2014/main" id="{DFCA5957-0148-A24B-8A54-5C786D51DB08}"/>
                </a:ext>
                <a:ext uri="{C183D7F6-B498-43B3-948B-1728B52AA6E4}">
                  <adec:decorative xmlns:adec="http://schemas.microsoft.com/office/drawing/2017/decorative" val="1"/>
                </a:ext>
              </a:extLst>
            </p:cNvPr>
            <p:cNvSpPr/>
            <p:nvPr/>
          </p:nvSpPr>
          <p:spPr>
            <a:xfrm>
              <a:off x="3530789" y="2310395"/>
              <a:ext cx="32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8" name="Rechteck 17">
              <a:extLst>
                <a:ext uri="{FF2B5EF4-FFF2-40B4-BE49-F238E27FC236}">
                  <a16:creationId xmlns:a16="http://schemas.microsoft.com/office/drawing/2014/main" id="{DFC96746-AB0A-F593-5A20-77460155B6CE}"/>
                </a:ext>
                <a:ext uri="{C183D7F6-B498-43B3-948B-1728B52AA6E4}">
                  <adec:decorative xmlns:adec="http://schemas.microsoft.com/office/drawing/2017/decorative" val="1"/>
                </a:ext>
              </a:extLst>
            </p:cNvPr>
            <p:cNvSpPr/>
            <p:nvPr/>
          </p:nvSpPr>
          <p:spPr>
            <a:xfrm>
              <a:off x="3530789" y="2810717"/>
              <a:ext cx="162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0" name="Rechteck 19">
              <a:extLst>
                <a:ext uri="{FF2B5EF4-FFF2-40B4-BE49-F238E27FC236}">
                  <a16:creationId xmlns:a16="http://schemas.microsoft.com/office/drawing/2014/main" id="{52C32076-B0BA-E194-FE54-CED21B17C943}"/>
                </a:ext>
                <a:ext uri="{C183D7F6-B498-43B3-948B-1728B52AA6E4}">
                  <adec:decorative xmlns:adec="http://schemas.microsoft.com/office/drawing/2017/decorative" val="1"/>
                </a:ext>
              </a:extLst>
            </p:cNvPr>
            <p:cNvSpPr/>
            <p:nvPr/>
          </p:nvSpPr>
          <p:spPr>
            <a:xfrm>
              <a:off x="3530788" y="3320565"/>
              <a:ext cx="864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2" name="Textfeld 21">
              <a:extLst>
                <a:ext uri="{FF2B5EF4-FFF2-40B4-BE49-F238E27FC236}">
                  <a16:creationId xmlns:a16="http://schemas.microsoft.com/office/drawing/2014/main" id="{30FCAEE5-6A96-175D-7140-A6C78A376D55}"/>
                </a:ext>
              </a:extLst>
            </p:cNvPr>
            <p:cNvSpPr txBox="1"/>
            <p:nvPr/>
          </p:nvSpPr>
          <p:spPr>
            <a:xfrm>
              <a:off x="6829425" y="2292543"/>
              <a:ext cx="1346756" cy="400110"/>
            </a:xfrm>
            <a:prstGeom prst="rect">
              <a:avLst/>
            </a:prstGeom>
            <a:noFill/>
          </p:spPr>
          <p:txBody>
            <a:bodyPr wrap="square">
              <a:spAutoFit/>
            </a:bodyPr>
            <a:lstStyle/>
            <a:p>
              <a:pPr algn="r"/>
              <a:r>
                <a:rPr lang="de-DE" sz="2000" b="1">
                  <a:latin typeface="Calibri"/>
                  <a:cs typeface="Calibri"/>
                </a:rPr>
                <a:t>30.000 € </a:t>
              </a:r>
              <a:endParaRPr lang="de-DE" sz="2000"/>
            </a:p>
          </p:txBody>
        </p:sp>
        <p:sp>
          <p:nvSpPr>
            <p:cNvPr id="24" name="Textfeld 23">
              <a:extLst>
                <a:ext uri="{FF2B5EF4-FFF2-40B4-BE49-F238E27FC236}">
                  <a16:creationId xmlns:a16="http://schemas.microsoft.com/office/drawing/2014/main" id="{752BCAEB-0F5A-635F-49E8-5B2F9D287204}"/>
                </a:ext>
              </a:extLst>
            </p:cNvPr>
            <p:cNvSpPr txBox="1"/>
            <p:nvPr/>
          </p:nvSpPr>
          <p:spPr>
            <a:xfrm>
              <a:off x="6556181" y="2792865"/>
              <a:ext cx="1620000" cy="400110"/>
            </a:xfrm>
            <a:prstGeom prst="rect">
              <a:avLst/>
            </a:prstGeom>
            <a:noFill/>
          </p:spPr>
          <p:txBody>
            <a:bodyPr wrap="square">
              <a:spAutoFit/>
            </a:bodyPr>
            <a:lstStyle/>
            <a:p>
              <a:pPr algn="r"/>
              <a:r>
                <a:rPr lang="de-DE" sz="2000" b="1">
                  <a:latin typeface="Calibri"/>
                  <a:cs typeface="Calibri"/>
                </a:rPr>
                <a:t>+ je 15.000 € </a:t>
              </a:r>
              <a:endParaRPr lang="de-DE" sz="2000"/>
            </a:p>
          </p:txBody>
        </p:sp>
        <p:sp>
          <p:nvSpPr>
            <p:cNvPr id="26" name="Textfeld 25">
              <a:extLst>
                <a:ext uri="{FF2B5EF4-FFF2-40B4-BE49-F238E27FC236}">
                  <a16:creationId xmlns:a16="http://schemas.microsoft.com/office/drawing/2014/main" id="{2FF85EDB-8D94-90D1-9D22-53BF2D1C766E}"/>
                </a:ext>
              </a:extLst>
            </p:cNvPr>
            <p:cNvSpPr txBox="1"/>
            <p:nvPr/>
          </p:nvSpPr>
          <p:spPr>
            <a:xfrm>
              <a:off x="6556182" y="3293188"/>
              <a:ext cx="1620000" cy="400110"/>
            </a:xfrm>
            <a:prstGeom prst="rect">
              <a:avLst/>
            </a:prstGeom>
            <a:noFill/>
          </p:spPr>
          <p:txBody>
            <a:bodyPr wrap="square">
              <a:spAutoFit/>
            </a:bodyPr>
            <a:lstStyle/>
            <a:p>
              <a:pPr algn="r"/>
              <a:r>
                <a:rPr lang="de-DE" sz="2000" b="1">
                  <a:latin typeface="Calibri"/>
                  <a:cs typeface="Calibri"/>
                </a:rPr>
                <a:t>+ je 8.000 €</a:t>
              </a:r>
              <a:endParaRPr lang="de-DE" sz="2000"/>
            </a:p>
          </p:txBody>
        </p:sp>
        <p:sp>
          <p:nvSpPr>
            <p:cNvPr id="45" name="Textfeld 44">
              <a:extLst>
                <a:ext uri="{FF2B5EF4-FFF2-40B4-BE49-F238E27FC236}">
                  <a16:creationId xmlns:a16="http://schemas.microsoft.com/office/drawing/2014/main" id="{5DAF5B0B-6074-7754-AAC0-93613927C0F5}"/>
                </a:ext>
              </a:extLst>
            </p:cNvPr>
            <p:cNvSpPr txBox="1"/>
            <p:nvPr/>
          </p:nvSpPr>
          <p:spPr>
            <a:xfrm>
              <a:off x="6829425" y="1891055"/>
              <a:ext cx="1346756" cy="400110"/>
            </a:xfrm>
            <a:prstGeom prst="rect">
              <a:avLst/>
            </a:prstGeom>
            <a:noFill/>
          </p:spPr>
          <p:txBody>
            <a:bodyPr wrap="square">
              <a:spAutoFit/>
            </a:bodyPr>
            <a:lstStyle/>
            <a:p>
              <a:pPr algn="r"/>
              <a:r>
                <a:rPr lang="de-DE" sz="2000" b="1">
                  <a:latin typeface="Calibri"/>
                  <a:cs typeface="Calibri"/>
                </a:rPr>
                <a:t>max.*</a:t>
              </a:r>
              <a:endParaRPr lang="de-DE" sz="2000"/>
            </a:p>
          </p:txBody>
        </p:sp>
        <p:sp>
          <p:nvSpPr>
            <p:cNvPr id="4" name="Textfeld 3">
              <a:extLst>
                <a:ext uri="{FF2B5EF4-FFF2-40B4-BE49-F238E27FC236}">
                  <a16:creationId xmlns:a16="http://schemas.microsoft.com/office/drawing/2014/main" id="{27A24BD6-9B2C-5547-6F21-B70C00D63640}"/>
                </a:ext>
              </a:extLst>
            </p:cNvPr>
            <p:cNvSpPr txBox="1"/>
            <p:nvPr/>
          </p:nvSpPr>
          <p:spPr>
            <a:xfrm>
              <a:off x="3165647" y="2729107"/>
              <a:ext cx="343738"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a:t>
              </a:r>
              <a:endParaRPr lang="de-DE" sz="2800"/>
            </a:p>
          </p:txBody>
        </p:sp>
        <p:sp>
          <p:nvSpPr>
            <p:cNvPr id="10" name="Textfeld 9">
              <a:extLst>
                <a:ext uri="{FF2B5EF4-FFF2-40B4-BE49-F238E27FC236}">
                  <a16:creationId xmlns:a16="http://schemas.microsoft.com/office/drawing/2014/main" id="{98A1CA44-DD33-56E1-7063-5750FB88300A}"/>
                </a:ext>
              </a:extLst>
            </p:cNvPr>
            <p:cNvSpPr txBox="1"/>
            <p:nvPr/>
          </p:nvSpPr>
          <p:spPr>
            <a:xfrm>
              <a:off x="3165647" y="3231633"/>
              <a:ext cx="343738"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a:t>
              </a:r>
              <a:endParaRPr lang="de-DE" sz="2800"/>
            </a:p>
          </p:txBody>
        </p:sp>
      </p:grpSp>
      <p:cxnSp>
        <p:nvCxnSpPr>
          <p:cNvPr id="13" name="Gerader Verbinder 6">
            <a:extLst>
              <a:ext uri="{FF2B5EF4-FFF2-40B4-BE49-F238E27FC236}">
                <a16:creationId xmlns:a16="http://schemas.microsoft.com/office/drawing/2014/main" id="{4FE324C5-212A-4DA2-BA43-119CF07F687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FFFCBCDC-471A-5525-AB32-AE1AD953F03D}"/>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7" name="Inhaltsplatzhalter 2">
            <a:extLst>
              <a:ext uri="{FF2B5EF4-FFF2-40B4-BE49-F238E27FC236}">
                <a16:creationId xmlns:a16="http://schemas.microsoft.com/office/drawing/2014/main" id="{4BD4D139-5CF4-24F1-99BA-4014FB3C2C7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Steht pro Kalenderjahr zur Verfügung. </a:t>
            </a:r>
            <a:br>
              <a:rPr lang="de-DE" sz="1100">
                <a:latin typeface="Calibri"/>
                <a:cs typeface="Calibri"/>
              </a:rPr>
            </a:br>
            <a:r>
              <a:rPr lang="de-DE" sz="1100">
                <a:latin typeface="Calibri"/>
                <a:cs typeface="Calibri"/>
              </a:rPr>
              <a:t>Quelle: BEG-EM, Stand 17.08.2026</a:t>
            </a:r>
          </a:p>
        </p:txBody>
      </p:sp>
      <p:sp>
        <p:nvSpPr>
          <p:cNvPr id="3" name="Fußzeilenplatzhalter 4">
            <a:extLst>
              <a:ext uri="{FF2B5EF4-FFF2-40B4-BE49-F238E27FC236}">
                <a16:creationId xmlns:a16="http://schemas.microsoft.com/office/drawing/2014/main" id="{15E3750C-7B2E-84C9-B15C-ACE16448EA74}"/>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CE72D1B-C68E-9F3A-3EB1-5F8A879FF247}"/>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27</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8596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D9C3F-B963-78BE-53CB-B15702C77358}"/>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630BD71-3DE1-F006-6629-63BD894FBFC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22F5FF4C-3D29-152D-DAEC-65F2F6560063}"/>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Höchstgrenze der förderfähigen Ausgaben mit iSFP-Bonus</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Effizienzmaßnahmen</a:t>
            </a:r>
            <a:endParaRPr kumimoji="0" lang="id-ID"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grpSp>
        <p:nvGrpSpPr>
          <p:cNvPr id="2" name="Gruppieren 1" descr="Die Grafik zeigt die Höchstgrenze der förderfähigen Ausgaben für Effizienzmaßnahmen mit iSFP-Bonus. Max. 60.000 € für die 1. Wohneinheit, max. je 30.000 € für die 2. bis 6. Wohneinheit und max. je 15.000 € ab der siebten Wohneinheit.">
            <a:extLst>
              <a:ext uri="{FF2B5EF4-FFF2-40B4-BE49-F238E27FC236}">
                <a16:creationId xmlns:a16="http://schemas.microsoft.com/office/drawing/2014/main" id="{98AA38E3-0793-6DCE-223A-C0489DE91852}"/>
              </a:ext>
            </a:extLst>
          </p:cNvPr>
          <p:cNvGrpSpPr/>
          <p:nvPr/>
        </p:nvGrpSpPr>
        <p:grpSpPr>
          <a:xfrm>
            <a:off x="610665" y="1800000"/>
            <a:ext cx="10970670" cy="4213110"/>
            <a:chOff x="610665" y="1800000"/>
            <a:chExt cx="10970670" cy="4213110"/>
          </a:xfrm>
        </p:grpSpPr>
        <p:sp>
          <p:nvSpPr>
            <p:cNvPr id="9" name="Inhaltsplatzhalter 2">
              <a:extLst>
                <a:ext uri="{FF2B5EF4-FFF2-40B4-BE49-F238E27FC236}">
                  <a16:creationId xmlns:a16="http://schemas.microsoft.com/office/drawing/2014/main" id="{C7314213-97D0-41D8-6E64-CD492327C1A1}"/>
                </a:ext>
              </a:extLst>
            </p:cNvPr>
            <p:cNvSpPr txBox="1">
              <a:spLocks/>
            </p:cNvSpPr>
            <p:nvPr/>
          </p:nvSpPr>
          <p:spPr>
            <a:xfrm>
              <a:off x="610665" y="1800000"/>
              <a:ext cx="1097067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1.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600" b="1">
                  <a:solidFill>
                    <a:srgbClr val="006374"/>
                  </a:solidFill>
                  <a:latin typeface="Calibri" panose="020F0502020204030204" pitchFamily="34" charset="0"/>
                  <a:ea typeface="Roboto Light" pitchFamily="2" charset="0"/>
                  <a:cs typeface="Calibri" panose="020F0502020204030204" pitchFamily="34" charset="0"/>
                  <a:sym typeface="Wingdings" panose="05000000000000000000" pitchFamily="2" charset="2"/>
                </a:rPr>
                <a:t>					</a:t>
              </a: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2. bis 6.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r>
                <a:rPr lang="de-DE" sz="1800" b="1">
                  <a:latin typeface="Calibri" panose="020F0502020204030204" pitchFamily="34" charset="0"/>
                  <a:ea typeface="Roboto Medium" pitchFamily="2" charset="0"/>
                  <a:cs typeface="Calibri" panose="020F0502020204030204" pitchFamily="34" charset="0"/>
                </a:rPr>
                <a:t>Ab 7. Wohneinheit</a:t>
              </a: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a:p>
              <a:pPr marL="0" indent="0" fontAlgn="auto">
                <a:lnSpc>
                  <a:spcPct val="100000"/>
                </a:lnSpc>
                <a:spcBef>
                  <a:spcPts val="600"/>
                </a:spcBef>
                <a:spcAft>
                  <a:spcPts val="1200"/>
                </a:spcAft>
                <a:buClr>
                  <a:srgbClr val="006374"/>
                </a:buClr>
                <a:buSzPct val="90000"/>
                <a:buFont typeface="Arial" panose="020B0604020202020204" pitchFamily="34" charset="0"/>
                <a:buNone/>
              </a:pPr>
              <a:endParaRPr lang="de-DE" sz="1800" b="1">
                <a:latin typeface="Calibri" panose="020F0502020204030204" pitchFamily="34" charset="0"/>
                <a:ea typeface="Roboto Medium" pitchFamily="2" charset="0"/>
                <a:cs typeface="Calibri" panose="020F0502020204030204" pitchFamily="34" charset="0"/>
              </a:endParaRPr>
            </a:p>
          </p:txBody>
        </p:sp>
        <p:sp>
          <p:nvSpPr>
            <p:cNvPr id="16" name="Rechteck 15">
              <a:extLst>
                <a:ext uri="{FF2B5EF4-FFF2-40B4-BE49-F238E27FC236}">
                  <a16:creationId xmlns:a16="http://schemas.microsoft.com/office/drawing/2014/main" id="{B0000181-B15B-AEFA-CAB6-B54368E09CAD}"/>
                </a:ext>
                <a:ext uri="{C183D7F6-B498-43B3-948B-1728B52AA6E4}">
                  <adec:decorative xmlns:adec="http://schemas.microsoft.com/office/drawing/2017/decorative" val="1"/>
                </a:ext>
              </a:extLst>
            </p:cNvPr>
            <p:cNvSpPr/>
            <p:nvPr/>
          </p:nvSpPr>
          <p:spPr>
            <a:xfrm>
              <a:off x="3530789" y="2310395"/>
              <a:ext cx="32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8" name="Rechteck 17">
              <a:extLst>
                <a:ext uri="{FF2B5EF4-FFF2-40B4-BE49-F238E27FC236}">
                  <a16:creationId xmlns:a16="http://schemas.microsoft.com/office/drawing/2014/main" id="{37F29A23-A77C-72A0-8275-ABFC064D99C9}"/>
                </a:ext>
                <a:ext uri="{C183D7F6-B498-43B3-948B-1728B52AA6E4}">
                  <adec:decorative xmlns:adec="http://schemas.microsoft.com/office/drawing/2017/decorative" val="1"/>
                </a:ext>
              </a:extLst>
            </p:cNvPr>
            <p:cNvSpPr/>
            <p:nvPr/>
          </p:nvSpPr>
          <p:spPr>
            <a:xfrm>
              <a:off x="3530789" y="3319762"/>
              <a:ext cx="162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0" name="Rechteck 19">
              <a:extLst>
                <a:ext uri="{FF2B5EF4-FFF2-40B4-BE49-F238E27FC236}">
                  <a16:creationId xmlns:a16="http://schemas.microsoft.com/office/drawing/2014/main" id="{A16E1F41-C870-AF1A-DB85-65E491B01AED}"/>
                </a:ext>
                <a:ext uri="{C183D7F6-B498-43B3-948B-1728B52AA6E4}">
                  <adec:decorative xmlns:adec="http://schemas.microsoft.com/office/drawing/2017/decorative" val="1"/>
                </a:ext>
              </a:extLst>
            </p:cNvPr>
            <p:cNvSpPr/>
            <p:nvPr/>
          </p:nvSpPr>
          <p:spPr>
            <a:xfrm>
              <a:off x="3530788" y="4329233"/>
              <a:ext cx="864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2" name="Textfeld 21">
              <a:extLst>
                <a:ext uri="{FF2B5EF4-FFF2-40B4-BE49-F238E27FC236}">
                  <a16:creationId xmlns:a16="http://schemas.microsoft.com/office/drawing/2014/main" id="{3261324D-E134-19E7-D68D-AAB4A1FE571B}"/>
                </a:ext>
              </a:extLst>
            </p:cNvPr>
            <p:cNvSpPr txBox="1"/>
            <p:nvPr/>
          </p:nvSpPr>
          <p:spPr>
            <a:xfrm>
              <a:off x="9972675" y="2292543"/>
              <a:ext cx="1346756" cy="400110"/>
            </a:xfrm>
            <a:prstGeom prst="rect">
              <a:avLst/>
            </a:prstGeom>
            <a:noFill/>
          </p:spPr>
          <p:txBody>
            <a:bodyPr wrap="square">
              <a:spAutoFit/>
            </a:bodyPr>
            <a:lstStyle/>
            <a:p>
              <a:pPr algn="r"/>
              <a:r>
                <a:rPr lang="de-DE" sz="2000" b="1">
                  <a:latin typeface="Calibri"/>
                  <a:cs typeface="Calibri"/>
                </a:rPr>
                <a:t>60.000 € </a:t>
              </a:r>
              <a:endParaRPr lang="de-DE" sz="2000"/>
            </a:p>
          </p:txBody>
        </p:sp>
        <p:sp>
          <p:nvSpPr>
            <p:cNvPr id="24" name="Textfeld 23">
              <a:extLst>
                <a:ext uri="{FF2B5EF4-FFF2-40B4-BE49-F238E27FC236}">
                  <a16:creationId xmlns:a16="http://schemas.microsoft.com/office/drawing/2014/main" id="{A4EB6A99-777B-BCA2-4EDD-EA2C8C3B1532}"/>
                </a:ext>
              </a:extLst>
            </p:cNvPr>
            <p:cNvSpPr txBox="1"/>
            <p:nvPr/>
          </p:nvSpPr>
          <p:spPr>
            <a:xfrm>
              <a:off x="9720834" y="3301910"/>
              <a:ext cx="1598597" cy="400110"/>
            </a:xfrm>
            <a:prstGeom prst="rect">
              <a:avLst/>
            </a:prstGeom>
            <a:noFill/>
          </p:spPr>
          <p:txBody>
            <a:bodyPr wrap="square">
              <a:spAutoFit/>
            </a:bodyPr>
            <a:lstStyle/>
            <a:p>
              <a:pPr algn="r"/>
              <a:r>
                <a:rPr lang="de-DE" sz="2000" b="1">
                  <a:latin typeface="Calibri"/>
                  <a:cs typeface="Calibri"/>
                </a:rPr>
                <a:t>+ je 30.000 € </a:t>
              </a:r>
              <a:endParaRPr lang="de-DE" sz="2000"/>
            </a:p>
          </p:txBody>
        </p:sp>
        <p:sp>
          <p:nvSpPr>
            <p:cNvPr id="26" name="Textfeld 25">
              <a:extLst>
                <a:ext uri="{FF2B5EF4-FFF2-40B4-BE49-F238E27FC236}">
                  <a16:creationId xmlns:a16="http://schemas.microsoft.com/office/drawing/2014/main" id="{B75A6FA1-F5FD-EC67-3CE2-A59152734ABB}"/>
                </a:ext>
              </a:extLst>
            </p:cNvPr>
            <p:cNvSpPr txBox="1"/>
            <p:nvPr/>
          </p:nvSpPr>
          <p:spPr>
            <a:xfrm>
              <a:off x="9720834" y="4301856"/>
              <a:ext cx="1598597" cy="400110"/>
            </a:xfrm>
            <a:prstGeom prst="rect">
              <a:avLst/>
            </a:prstGeom>
            <a:noFill/>
          </p:spPr>
          <p:txBody>
            <a:bodyPr wrap="square">
              <a:spAutoFit/>
            </a:bodyPr>
            <a:lstStyle/>
            <a:p>
              <a:pPr algn="r"/>
              <a:r>
                <a:rPr lang="de-DE" sz="2000" b="1">
                  <a:latin typeface="Calibri"/>
                  <a:cs typeface="Calibri"/>
                </a:rPr>
                <a:t>+ je 15.000 €</a:t>
              </a:r>
              <a:endParaRPr lang="de-DE" sz="2000"/>
            </a:p>
          </p:txBody>
        </p:sp>
        <p:sp>
          <p:nvSpPr>
            <p:cNvPr id="45" name="Textfeld 44">
              <a:extLst>
                <a:ext uri="{FF2B5EF4-FFF2-40B4-BE49-F238E27FC236}">
                  <a16:creationId xmlns:a16="http://schemas.microsoft.com/office/drawing/2014/main" id="{956268DA-A5CE-4AB3-AD38-DB1E4930C929}"/>
                </a:ext>
              </a:extLst>
            </p:cNvPr>
            <p:cNvSpPr txBox="1"/>
            <p:nvPr/>
          </p:nvSpPr>
          <p:spPr>
            <a:xfrm>
              <a:off x="9972675" y="1891055"/>
              <a:ext cx="1346756" cy="400110"/>
            </a:xfrm>
            <a:prstGeom prst="rect">
              <a:avLst/>
            </a:prstGeom>
            <a:noFill/>
          </p:spPr>
          <p:txBody>
            <a:bodyPr wrap="square">
              <a:spAutoFit/>
            </a:bodyPr>
            <a:lstStyle/>
            <a:p>
              <a:pPr algn="r"/>
              <a:r>
                <a:rPr lang="de-DE" sz="2000" b="1">
                  <a:latin typeface="Calibri"/>
                  <a:cs typeface="Calibri"/>
                </a:rPr>
                <a:t>max.*</a:t>
              </a:r>
              <a:endParaRPr lang="de-DE" sz="2000"/>
            </a:p>
          </p:txBody>
        </p:sp>
        <p:sp>
          <p:nvSpPr>
            <p:cNvPr id="4" name="Textfeld 3">
              <a:extLst>
                <a:ext uri="{FF2B5EF4-FFF2-40B4-BE49-F238E27FC236}">
                  <a16:creationId xmlns:a16="http://schemas.microsoft.com/office/drawing/2014/main" id="{F321239D-7A6A-0096-116A-44D2EF9A5572}"/>
                </a:ext>
              </a:extLst>
            </p:cNvPr>
            <p:cNvSpPr txBox="1"/>
            <p:nvPr/>
          </p:nvSpPr>
          <p:spPr>
            <a:xfrm>
              <a:off x="3165647" y="3238152"/>
              <a:ext cx="343738"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a:t>
              </a:r>
              <a:endParaRPr lang="de-DE" sz="2800"/>
            </a:p>
          </p:txBody>
        </p:sp>
        <p:sp>
          <p:nvSpPr>
            <p:cNvPr id="10" name="Textfeld 9">
              <a:extLst>
                <a:ext uri="{FF2B5EF4-FFF2-40B4-BE49-F238E27FC236}">
                  <a16:creationId xmlns:a16="http://schemas.microsoft.com/office/drawing/2014/main" id="{809D5BAC-597D-2F7B-7FA9-3E1B80A47627}"/>
                </a:ext>
              </a:extLst>
            </p:cNvPr>
            <p:cNvSpPr txBox="1"/>
            <p:nvPr/>
          </p:nvSpPr>
          <p:spPr>
            <a:xfrm>
              <a:off x="3165647" y="4240301"/>
              <a:ext cx="343738" cy="523220"/>
            </a:xfrm>
            <a:prstGeom prst="rect">
              <a:avLst/>
            </a:prstGeom>
            <a:noFill/>
          </p:spPr>
          <p:txBody>
            <a:bodyPr wrap="square" anchor="ctr">
              <a:spAutoFit/>
            </a:bodyPr>
            <a:lstStyle/>
            <a:p>
              <a:r>
                <a:rPr lang="de-DE" sz="2800" b="1">
                  <a:latin typeface="Calibri" panose="020F0502020204030204" pitchFamily="34" charset="0"/>
                  <a:cs typeface="Calibri" panose="020F0502020204030204" pitchFamily="34" charset="0"/>
                </a:rPr>
                <a:t>+</a:t>
              </a:r>
              <a:endParaRPr lang="de-DE" sz="2800"/>
            </a:p>
          </p:txBody>
        </p:sp>
        <p:sp>
          <p:nvSpPr>
            <p:cNvPr id="5" name="Rechteck 4">
              <a:extLst>
                <a:ext uri="{FF2B5EF4-FFF2-40B4-BE49-F238E27FC236}">
                  <a16:creationId xmlns:a16="http://schemas.microsoft.com/office/drawing/2014/main" id="{1A3DB4F8-F322-4954-C179-CD490A9A719D}"/>
                </a:ext>
                <a:ext uri="{C183D7F6-B498-43B3-948B-1728B52AA6E4}">
                  <adec:decorative xmlns:adec="http://schemas.microsoft.com/office/drawing/2017/decorative" val="1"/>
                </a:ext>
              </a:extLst>
            </p:cNvPr>
            <p:cNvSpPr/>
            <p:nvPr/>
          </p:nvSpPr>
          <p:spPr>
            <a:xfrm>
              <a:off x="6799363" y="2316919"/>
              <a:ext cx="324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5" name="Rechteck 14">
              <a:extLst>
                <a:ext uri="{FF2B5EF4-FFF2-40B4-BE49-F238E27FC236}">
                  <a16:creationId xmlns:a16="http://schemas.microsoft.com/office/drawing/2014/main" id="{69AC22A2-5CAF-250F-6E4E-3E2A29FA5859}"/>
                </a:ext>
                <a:ext uri="{C183D7F6-B498-43B3-948B-1728B52AA6E4}">
                  <adec:decorative xmlns:adec="http://schemas.microsoft.com/office/drawing/2017/decorative" val="1"/>
                </a:ext>
              </a:extLst>
            </p:cNvPr>
            <p:cNvSpPr/>
            <p:nvPr/>
          </p:nvSpPr>
          <p:spPr>
            <a:xfrm>
              <a:off x="5179364" y="3317382"/>
              <a:ext cx="162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9" name="Rechteck 18">
              <a:extLst>
                <a:ext uri="{FF2B5EF4-FFF2-40B4-BE49-F238E27FC236}">
                  <a16:creationId xmlns:a16="http://schemas.microsoft.com/office/drawing/2014/main" id="{DD33B7F6-3131-E728-E834-07B90EAA72EE}"/>
                </a:ext>
                <a:ext uri="{C183D7F6-B498-43B3-948B-1728B52AA6E4}">
                  <adec:decorative xmlns:adec="http://schemas.microsoft.com/office/drawing/2017/decorative" val="1"/>
                </a:ext>
              </a:extLst>
            </p:cNvPr>
            <p:cNvSpPr/>
            <p:nvPr/>
          </p:nvSpPr>
          <p:spPr>
            <a:xfrm>
              <a:off x="4426514" y="4326640"/>
              <a:ext cx="864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23" name="Geschweifte Klammer rechts 22">
              <a:extLst>
                <a:ext uri="{FF2B5EF4-FFF2-40B4-BE49-F238E27FC236}">
                  <a16:creationId xmlns:a16="http://schemas.microsoft.com/office/drawing/2014/main" id="{86A492BF-1F58-8D9A-FF16-DA08753EB9CB}"/>
                </a:ext>
                <a:ext uri="{C183D7F6-B498-43B3-948B-1728B52AA6E4}">
                  <adec:decorative xmlns:adec="http://schemas.microsoft.com/office/drawing/2017/decorative" val="1"/>
                </a:ext>
              </a:extLst>
            </p:cNvPr>
            <p:cNvSpPr/>
            <p:nvPr/>
          </p:nvSpPr>
          <p:spPr>
            <a:xfrm>
              <a:off x="5378276" y="4342239"/>
              <a:ext cx="272015" cy="864000"/>
            </a:xfrm>
            <a:prstGeom prst="rightBrace">
              <a:avLst>
                <a:gd name="adj1" fmla="val 46851"/>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7" name="Geschweifte Klammer rechts 26">
              <a:extLst>
                <a:ext uri="{FF2B5EF4-FFF2-40B4-BE49-F238E27FC236}">
                  <a16:creationId xmlns:a16="http://schemas.microsoft.com/office/drawing/2014/main" id="{A6D90E62-8228-28D1-D58D-5F7D255B092F}"/>
                </a:ext>
                <a:ext uri="{C183D7F6-B498-43B3-948B-1728B52AA6E4}">
                  <adec:decorative xmlns:adec="http://schemas.microsoft.com/office/drawing/2017/decorative" val="1"/>
                </a:ext>
              </a:extLst>
            </p:cNvPr>
            <p:cNvSpPr/>
            <p:nvPr/>
          </p:nvSpPr>
          <p:spPr>
            <a:xfrm rot="5400000">
              <a:off x="5864057" y="3293955"/>
              <a:ext cx="272015" cy="1598597"/>
            </a:xfrm>
            <a:prstGeom prst="rightBrace">
              <a:avLst>
                <a:gd name="adj1" fmla="val 36346"/>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9" name="Geschweifte Klammer rechts 28">
              <a:extLst>
                <a:ext uri="{FF2B5EF4-FFF2-40B4-BE49-F238E27FC236}">
                  <a16:creationId xmlns:a16="http://schemas.microsoft.com/office/drawing/2014/main" id="{FBCD98C0-96A6-9544-91A9-15CE9BAB6724}"/>
                </a:ext>
                <a:ext uri="{C183D7F6-B498-43B3-948B-1728B52AA6E4}">
                  <adec:decorative xmlns:adec="http://schemas.microsoft.com/office/drawing/2017/decorative" val="1"/>
                </a:ext>
              </a:extLst>
            </p:cNvPr>
            <p:cNvSpPr/>
            <p:nvPr/>
          </p:nvSpPr>
          <p:spPr>
            <a:xfrm rot="5400000">
              <a:off x="8294057" y="1445300"/>
              <a:ext cx="272015" cy="3218595"/>
            </a:xfrm>
            <a:prstGeom prst="rightBrace">
              <a:avLst>
                <a:gd name="adj1" fmla="val 46851"/>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grpSp>
      <p:cxnSp>
        <p:nvCxnSpPr>
          <p:cNvPr id="13" name="Gerader Verbinder 6">
            <a:extLst>
              <a:ext uri="{FF2B5EF4-FFF2-40B4-BE49-F238E27FC236}">
                <a16:creationId xmlns:a16="http://schemas.microsoft.com/office/drawing/2014/main" id="{AD7A1FF0-ADE4-6294-AF6E-70BC2D778FE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D703F8A-AC77-4ECD-52C6-365EA42E0192}"/>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Textfeld 10">
            <a:extLst>
              <a:ext uri="{FF2B5EF4-FFF2-40B4-BE49-F238E27FC236}">
                <a16:creationId xmlns:a16="http://schemas.microsoft.com/office/drawing/2014/main" id="{3A740C21-C815-3AB8-D13E-1A838B68844E}"/>
              </a:ext>
              <a:ext uri="{C183D7F6-B498-43B3-948B-1728B52AA6E4}">
                <adec:decorative xmlns:adec="http://schemas.microsoft.com/office/drawing/2017/decorative" val="1"/>
              </a:ext>
            </a:extLst>
          </p:cNvPr>
          <p:cNvSpPr txBox="1"/>
          <p:nvPr/>
        </p:nvSpPr>
        <p:spPr>
          <a:xfrm>
            <a:off x="4347653" y="2681555"/>
            <a:ext cx="1620000" cy="338554"/>
          </a:xfrm>
          <a:prstGeom prst="rect">
            <a:avLst/>
          </a:prstGeom>
          <a:noFill/>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30.000 €:</a:t>
            </a: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15% </a:t>
            </a:r>
            <a:endParaRPr lang="de-DE" sz="1600">
              <a:latin typeface="Calibri" panose="020F0502020204030204" pitchFamily="34" charset="0"/>
              <a:ea typeface="Calibri" panose="020F0502020204030204" pitchFamily="34" charset="0"/>
              <a:cs typeface="Calibri" panose="020F0502020204030204" pitchFamily="34" charset="0"/>
            </a:endParaRPr>
          </a:p>
        </p:txBody>
      </p:sp>
      <p:sp>
        <p:nvSpPr>
          <p:cNvPr id="25" name="Textfeld 24">
            <a:extLst>
              <a:ext uri="{FF2B5EF4-FFF2-40B4-BE49-F238E27FC236}">
                <a16:creationId xmlns:a16="http://schemas.microsoft.com/office/drawing/2014/main" id="{832248BF-D0D7-B7F2-AC8F-1D95DF6D76C3}"/>
              </a:ext>
              <a:ext uri="{C183D7F6-B498-43B3-948B-1728B52AA6E4}">
                <adec:decorative xmlns:adec="http://schemas.microsoft.com/office/drawing/2017/decorative" val="1"/>
              </a:ext>
            </a:extLst>
          </p:cNvPr>
          <p:cNvSpPr txBox="1"/>
          <p:nvPr/>
        </p:nvSpPr>
        <p:spPr>
          <a:xfrm>
            <a:off x="7428321" y="2681555"/>
            <a:ext cx="2055043" cy="338554"/>
          </a:xfrm>
          <a:prstGeom prst="rect">
            <a:avLst/>
          </a:prstGeom>
          <a:noFill/>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30.000 €: </a:t>
            </a: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15% </a:t>
            </a:r>
            <a:r>
              <a:rPr lang="de-DE" sz="1600" b="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+ 5% </a:t>
            </a:r>
            <a:endParaRPr lang="de-DE" sz="1600" b="1">
              <a:latin typeface="Calibri" panose="020F0502020204030204" pitchFamily="34" charset="0"/>
              <a:ea typeface="Calibri" panose="020F0502020204030204" pitchFamily="34" charset="0"/>
              <a:cs typeface="Calibri" panose="020F0502020204030204" pitchFamily="34" charset="0"/>
            </a:endParaRPr>
          </a:p>
        </p:txBody>
      </p:sp>
      <p:sp>
        <p:nvSpPr>
          <p:cNvPr id="30" name="Textfeld 29">
            <a:extLst>
              <a:ext uri="{FF2B5EF4-FFF2-40B4-BE49-F238E27FC236}">
                <a16:creationId xmlns:a16="http://schemas.microsoft.com/office/drawing/2014/main" id="{C1EA9AD2-C851-AD13-EFBB-43BB5FEAB378}"/>
              </a:ext>
              <a:ext uri="{C183D7F6-B498-43B3-948B-1728B52AA6E4}">
                <adec:decorative xmlns:adec="http://schemas.microsoft.com/office/drawing/2017/decorative" val="1"/>
              </a:ext>
            </a:extLst>
          </p:cNvPr>
          <p:cNvSpPr txBox="1"/>
          <p:nvPr/>
        </p:nvSpPr>
        <p:spPr>
          <a:xfrm>
            <a:off x="3541082" y="3685870"/>
            <a:ext cx="1620000" cy="338554"/>
          </a:xfrm>
          <a:prstGeom prst="rect">
            <a:avLst/>
          </a:prstGeom>
          <a:noFill/>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15.000 €:</a:t>
            </a: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15% </a:t>
            </a:r>
            <a:endParaRPr lang="de-DE" sz="1600">
              <a:latin typeface="Calibri" panose="020F0502020204030204" pitchFamily="34" charset="0"/>
              <a:ea typeface="Calibri" panose="020F0502020204030204" pitchFamily="34" charset="0"/>
              <a:cs typeface="Calibri" panose="020F0502020204030204" pitchFamily="34" charset="0"/>
            </a:endParaRPr>
          </a:p>
        </p:txBody>
      </p:sp>
      <p:sp>
        <p:nvSpPr>
          <p:cNvPr id="33" name="Textfeld 32">
            <a:extLst>
              <a:ext uri="{FF2B5EF4-FFF2-40B4-BE49-F238E27FC236}">
                <a16:creationId xmlns:a16="http://schemas.microsoft.com/office/drawing/2014/main" id="{1670060F-9E7F-FCAE-C9EC-94B1B94DE690}"/>
              </a:ext>
              <a:ext uri="{C183D7F6-B498-43B3-948B-1728B52AA6E4}">
                <adec:decorative xmlns:adec="http://schemas.microsoft.com/office/drawing/2017/decorative" val="1"/>
              </a:ext>
            </a:extLst>
          </p:cNvPr>
          <p:cNvSpPr txBox="1"/>
          <p:nvPr/>
        </p:nvSpPr>
        <p:spPr>
          <a:xfrm>
            <a:off x="4972057" y="3685870"/>
            <a:ext cx="2055043" cy="338554"/>
          </a:xfrm>
          <a:prstGeom prst="rect">
            <a:avLst/>
          </a:prstGeom>
          <a:noFill/>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15.000 €: </a:t>
            </a: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15% </a:t>
            </a:r>
            <a:r>
              <a:rPr lang="de-DE" sz="1600" b="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+ 5%</a:t>
            </a: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endParaRPr lang="de-DE" sz="1600">
              <a:latin typeface="Calibri" panose="020F0502020204030204" pitchFamily="34" charset="0"/>
              <a:ea typeface="Calibri" panose="020F0502020204030204" pitchFamily="34" charset="0"/>
              <a:cs typeface="Calibri" panose="020F0502020204030204" pitchFamily="34" charset="0"/>
            </a:endParaRPr>
          </a:p>
        </p:txBody>
      </p:sp>
      <p:sp>
        <p:nvSpPr>
          <p:cNvPr id="35" name="Textfeld 34">
            <a:extLst>
              <a:ext uri="{FF2B5EF4-FFF2-40B4-BE49-F238E27FC236}">
                <a16:creationId xmlns:a16="http://schemas.microsoft.com/office/drawing/2014/main" id="{B3308EBD-C628-F8B3-11BC-889331F0644D}"/>
              </a:ext>
              <a:ext uri="{C183D7F6-B498-43B3-948B-1728B52AA6E4}">
                <adec:decorative xmlns:adec="http://schemas.microsoft.com/office/drawing/2017/decorative" val="1"/>
              </a:ext>
            </a:extLst>
          </p:cNvPr>
          <p:cNvSpPr txBox="1"/>
          <p:nvPr/>
        </p:nvSpPr>
        <p:spPr>
          <a:xfrm>
            <a:off x="3530789" y="4695463"/>
            <a:ext cx="864000" cy="584775"/>
          </a:xfrm>
          <a:prstGeom prst="rect">
            <a:avLst/>
          </a:prstGeom>
          <a:noFill/>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8.000 €:</a:t>
            </a: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t>
            </a:r>
            <a:b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b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15% </a:t>
            </a:r>
            <a:endParaRPr lang="de-DE" sz="1600">
              <a:latin typeface="Calibri" panose="020F0502020204030204" pitchFamily="34" charset="0"/>
              <a:ea typeface="Calibri" panose="020F0502020204030204" pitchFamily="34" charset="0"/>
              <a:cs typeface="Calibri" panose="020F0502020204030204" pitchFamily="34" charset="0"/>
            </a:endParaRPr>
          </a:p>
        </p:txBody>
      </p:sp>
      <p:sp>
        <p:nvSpPr>
          <p:cNvPr id="37" name="Textfeld 36">
            <a:extLst>
              <a:ext uri="{FF2B5EF4-FFF2-40B4-BE49-F238E27FC236}">
                <a16:creationId xmlns:a16="http://schemas.microsoft.com/office/drawing/2014/main" id="{6525A3A4-BB68-E7D5-1923-F198C07E39E1}"/>
              </a:ext>
              <a:ext uri="{C183D7F6-B498-43B3-948B-1728B52AA6E4}">
                <adec:decorative xmlns:adec="http://schemas.microsoft.com/office/drawing/2017/decorative" val="1"/>
              </a:ext>
            </a:extLst>
          </p:cNvPr>
          <p:cNvSpPr txBox="1"/>
          <p:nvPr/>
        </p:nvSpPr>
        <p:spPr>
          <a:xfrm>
            <a:off x="4341980" y="4695463"/>
            <a:ext cx="1062096" cy="584775"/>
          </a:xfrm>
          <a:prstGeom prst="rect">
            <a:avLst/>
          </a:prstGeom>
          <a:noFill/>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7.000 €: </a:t>
            </a:r>
            <a:r>
              <a:rPr lang="de-DE" sz="16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15% </a:t>
            </a:r>
            <a:r>
              <a:rPr lang="de-DE" sz="1600" b="1">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+ 5% </a:t>
            </a:r>
            <a:endParaRPr lang="de-DE" sz="1600" b="1">
              <a:latin typeface="Calibri" panose="020F0502020204030204" pitchFamily="34" charset="0"/>
              <a:ea typeface="Calibri" panose="020F0502020204030204" pitchFamily="34" charset="0"/>
              <a:cs typeface="Calibri" panose="020F0502020204030204" pitchFamily="34" charset="0"/>
            </a:endParaRPr>
          </a:p>
        </p:txBody>
      </p:sp>
      <p:sp>
        <p:nvSpPr>
          <p:cNvPr id="31" name="Textfeld 30">
            <a:extLst>
              <a:ext uri="{FF2B5EF4-FFF2-40B4-BE49-F238E27FC236}">
                <a16:creationId xmlns:a16="http://schemas.microsoft.com/office/drawing/2014/main" id="{8A7E013D-68D6-C7E8-6473-283436129841}"/>
              </a:ext>
            </a:extLst>
          </p:cNvPr>
          <p:cNvSpPr txBox="1"/>
          <p:nvPr/>
        </p:nvSpPr>
        <p:spPr>
          <a:xfrm rot="21300000">
            <a:off x="7180977" y="4364634"/>
            <a:ext cx="2147954" cy="830997"/>
          </a:xfrm>
          <a:prstGeom prst="rect">
            <a:avLst/>
          </a:prstGeom>
          <a:no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iSFP-Bonus nur auf die zusätzlichen </a:t>
            </a:r>
            <a:r>
              <a:rPr lang="de-DE" sz="1600" err="1">
                <a:latin typeface="Calibri" panose="020F0502020204030204" pitchFamily="34" charset="0"/>
                <a:ea typeface="Calibri" panose="020F0502020204030204" pitchFamily="34" charset="0"/>
                <a:cs typeface="Calibri" panose="020F0502020204030204" pitchFamily="34" charset="0"/>
              </a:rPr>
              <a:t>förderf</a:t>
            </a:r>
            <a:r>
              <a:rPr lang="de-DE" sz="1600">
                <a:latin typeface="Calibri" panose="020F0502020204030204" pitchFamily="34" charset="0"/>
                <a:ea typeface="Calibri" panose="020F0502020204030204" pitchFamily="34" charset="0"/>
                <a:cs typeface="Calibri" panose="020F0502020204030204" pitchFamily="34" charset="0"/>
              </a:rPr>
              <a:t>. Ausgaben** </a:t>
            </a:r>
          </a:p>
        </p:txBody>
      </p:sp>
      <p:sp>
        <p:nvSpPr>
          <p:cNvPr id="47" name="Inhaltsplatzhalter 2">
            <a:extLst>
              <a:ext uri="{FF2B5EF4-FFF2-40B4-BE49-F238E27FC236}">
                <a16:creationId xmlns:a16="http://schemas.microsoft.com/office/drawing/2014/main" id="{AE1E2DF9-85BD-47A2-335E-D77A6528FC8E}"/>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Steht pro Kalenderjahr zur Verfügung. Ist der Eigentümer nach Nummer 5.2 der Richtlinie „Energieberatung für Wohngebäude (EBW)“ nicht antragsberechtigt für den </a:t>
            </a:r>
            <a:r>
              <a:rPr lang="de-DE" sz="1100" err="1">
                <a:latin typeface="Calibri"/>
                <a:cs typeface="Calibri"/>
              </a:rPr>
              <a:t>iSFP</a:t>
            </a:r>
            <a:r>
              <a:rPr lang="de-DE" sz="1100">
                <a:latin typeface="Calibri"/>
                <a:cs typeface="Calibri"/>
              </a:rPr>
              <a:t>, erhöhen sich dadurch ebenfalls die förderfähigen Ausgaben.   ** Im Vergleich zu den förderfähigen Ausgaben, die ohne </a:t>
            </a:r>
            <a:r>
              <a:rPr lang="de-DE" sz="1100" err="1">
                <a:latin typeface="Calibri"/>
                <a:cs typeface="Calibri"/>
              </a:rPr>
              <a:t>iSFP</a:t>
            </a:r>
            <a:r>
              <a:rPr lang="de-DE" sz="1100">
                <a:latin typeface="Calibri"/>
                <a:cs typeface="Calibri"/>
              </a:rPr>
              <a:t> zur Verfügung stehen würden</a:t>
            </a:r>
            <a:br>
              <a:rPr lang="de-DE" sz="1100">
                <a:latin typeface="Calibri"/>
                <a:cs typeface="Calibri"/>
              </a:rPr>
            </a:br>
            <a:r>
              <a:rPr lang="de-DE" sz="1100">
                <a:latin typeface="Calibri"/>
                <a:cs typeface="Calibri"/>
              </a:rPr>
              <a:t>Quelle: BEG-EM, Stand 17.08.2026</a:t>
            </a:r>
          </a:p>
        </p:txBody>
      </p:sp>
      <p:sp>
        <p:nvSpPr>
          <p:cNvPr id="3" name="Fußzeilenplatzhalter 4">
            <a:extLst>
              <a:ext uri="{FF2B5EF4-FFF2-40B4-BE49-F238E27FC236}">
                <a16:creationId xmlns:a16="http://schemas.microsoft.com/office/drawing/2014/main" id="{4E221F32-5062-AC44-A864-3EC53F8BB3D1}"/>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032D14C-1EFB-89AD-F226-D473BF01E5E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28</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3041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996E3-3AE0-F6CE-E4F8-23C0D61E4302}"/>
            </a:ext>
          </a:extLst>
        </p:cNvPr>
        <p:cNvGrpSpPr/>
        <p:nvPr/>
      </p:nvGrpSpPr>
      <p:grpSpPr>
        <a:xfrm>
          <a:off x="0" y="0"/>
          <a:ext cx="0" cy="0"/>
          <a:chOff x="0" y="0"/>
          <a:chExt cx="0" cy="0"/>
        </a:xfrm>
      </p:grpSpPr>
      <p:sp>
        <p:nvSpPr>
          <p:cNvPr id="7" name="Rechteck 6" descr="Bei einem Zweifamilienhaus liegt die Höchstgrenze der förderfähigen Kosten ohne iSFP-Bonus bei 45.000 Euro, und mit iSFP-Bonus bei 90.000 Euro.">
            <a:extLst>
              <a:ext uri="{FF2B5EF4-FFF2-40B4-BE49-F238E27FC236}">
                <a16:creationId xmlns:a16="http://schemas.microsoft.com/office/drawing/2014/main" id="{BDE5EB47-4F80-1471-2C0F-E77379EF53E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descr="Beispiel: Höchstgrenze der förderfähigen Ausgaben Effizienzmaßnahmen – mit und ohne iSFP-Bonus">
            <a:extLst>
              <a:ext uri="{FF2B5EF4-FFF2-40B4-BE49-F238E27FC236}">
                <a16:creationId xmlns:a16="http://schemas.microsoft.com/office/drawing/2014/main" id="{8B1BC7FA-8238-C5F1-C01C-CBD207665C2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a:ea typeface="Roboto Medium"/>
                <a:cs typeface="Calibri"/>
              </a:rPr>
              <a:t>Beispiel: Höchstgrenze der förderfähigen Ausgaben </a:t>
            </a:r>
            <a:r>
              <a:rPr kumimoji="0" lang="de-DE" sz="2200" b="0" i="0" u="none" strike="noStrike" kern="1200" cap="none" spc="0" normalizeH="0" baseline="0" noProof="0">
                <a:ln>
                  <a:noFill/>
                </a:ln>
                <a:solidFill>
                  <a:schemeClr val="tx1"/>
                </a:solidFill>
                <a:effectLst/>
                <a:uLnTx/>
                <a:uFillTx/>
                <a:latin typeface="Calibri"/>
                <a:ea typeface="Roboto Medium"/>
                <a:cs typeface="Calibri"/>
              </a:rPr>
              <a:t>Effizienzmaßnahmen – mit und ohne iSFP-Bonus</a:t>
            </a:r>
            <a:endParaRPr kumimoji="0" lang="id-ID" sz="2200" b="0" i="0" u="none" strike="noStrike" kern="1200" cap="none" spc="0" normalizeH="0" baseline="0" noProof="0">
              <a:ln>
                <a:noFill/>
              </a:ln>
              <a:solidFill>
                <a:schemeClr val="tx1"/>
              </a:solidFill>
              <a:effectLst/>
              <a:uLnTx/>
              <a:uFillTx/>
              <a:latin typeface="Calibri"/>
              <a:ea typeface="Roboto Medium"/>
              <a:cs typeface="Calibri"/>
            </a:endParaRPr>
          </a:p>
        </p:txBody>
      </p:sp>
      <p:cxnSp>
        <p:nvCxnSpPr>
          <p:cNvPr id="13" name="Gerader Verbinder 6" descr="Bei einem Zweifamilienhaus liegt die Höchstgrenze der förderfähigen Kosten ohne iSFP-Bonus bei 45.000 Euro, und mit iSFP-Bonus bei 90.000 Euro.">
            <a:extLst>
              <a:ext uri="{FF2B5EF4-FFF2-40B4-BE49-F238E27FC236}">
                <a16:creationId xmlns:a16="http://schemas.microsoft.com/office/drawing/2014/main" id="{6CD90C12-4679-2C5F-A2E3-587212274BF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grpSp>
        <p:nvGrpSpPr>
          <p:cNvPr id="10" name="Gruppieren 9" descr="Bei einem Zweifamilienhaus liegt die Höchstgrenze der förderfähigen Kosten ohne iSFP-Bonus bei 45.000 Euro, und mit iSFP-Bonus bei 90.000 Euro.">
            <a:extLst>
              <a:ext uri="{FF2B5EF4-FFF2-40B4-BE49-F238E27FC236}">
                <a16:creationId xmlns:a16="http://schemas.microsoft.com/office/drawing/2014/main" id="{2F3DC40B-E27E-8A0B-ADC5-41D6E91CFB41}"/>
              </a:ext>
            </a:extLst>
          </p:cNvPr>
          <p:cNvGrpSpPr/>
          <p:nvPr/>
        </p:nvGrpSpPr>
        <p:grpSpPr>
          <a:xfrm>
            <a:off x="731838" y="1745807"/>
            <a:ext cx="6387759" cy="1894588"/>
            <a:chOff x="731838" y="1745807"/>
            <a:chExt cx="6387759" cy="1894588"/>
          </a:xfrm>
        </p:grpSpPr>
        <p:grpSp>
          <p:nvGrpSpPr>
            <p:cNvPr id="4" name="Gruppieren 3" descr="Bei einem Zweifamilienhaus liegt die Höchstgrenze der förderfähigen Kosten ohne iSFP-Bonus bei 45.000 Euro, und mit iSFP-Bonus bei 90.000 Euro.">
              <a:extLst>
                <a:ext uri="{FF2B5EF4-FFF2-40B4-BE49-F238E27FC236}">
                  <a16:creationId xmlns:a16="http://schemas.microsoft.com/office/drawing/2014/main" id="{9552135E-0C60-1B68-C79D-0BBD3FE130C2}"/>
                </a:ext>
              </a:extLst>
            </p:cNvPr>
            <p:cNvGrpSpPr/>
            <p:nvPr/>
          </p:nvGrpSpPr>
          <p:grpSpPr>
            <a:xfrm>
              <a:off x="731838" y="1745807"/>
              <a:ext cx="4705181" cy="1894588"/>
              <a:chOff x="731838" y="1745807"/>
              <a:chExt cx="4705181" cy="1894588"/>
            </a:xfrm>
          </p:grpSpPr>
          <p:sp>
            <p:nvSpPr>
              <p:cNvPr id="6" name="Rechteck 5">
                <a:extLst>
                  <a:ext uri="{FF2B5EF4-FFF2-40B4-BE49-F238E27FC236}">
                    <a16:creationId xmlns:a16="http://schemas.microsoft.com/office/drawing/2014/main" id="{5EA4E185-992C-AD79-910C-7E88993352C6}"/>
                  </a:ext>
                  <a:ext uri="{C183D7F6-B498-43B3-948B-1728B52AA6E4}">
                    <adec:decorative xmlns:adec="http://schemas.microsoft.com/office/drawing/2017/decorative" val="1"/>
                  </a:ext>
                </a:extLst>
              </p:cNvPr>
              <p:cNvSpPr/>
              <p:nvPr/>
            </p:nvSpPr>
            <p:spPr>
              <a:xfrm>
                <a:off x="737146" y="2326055"/>
                <a:ext cx="108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7" name="Rechteck 16">
                <a:extLst>
                  <a:ext uri="{FF2B5EF4-FFF2-40B4-BE49-F238E27FC236}">
                    <a16:creationId xmlns:a16="http://schemas.microsoft.com/office/drawing/2014/main" id="{D6BEDB67-D2FA-2240-9B1B-F5D16462302A}"/>
                  </a:ext>
                </a:extLst>
              </p:cNvPr>
              <p:cNvSpPr/>
              <p:nvPr/>
            </p:nvSpPr>
            <p:spPr>
              <a:xfrm>
                <a:off x="1863993" y="2326055"/>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40" name="Textfeld 39">
                <a:extLst>
                  <a:ext uri="{FF2B5EF4-FFF2-40B4-BE49-F238E27FC236}">
                    <a16:creationId xmlns:a16="http://schemas.microsoft.com/office/drawing/2014/main" id="{4C18BC84-EEB2-5A4C-F1EE-46AA96803A48}"/>
                  </a:ext>
                </a:extLst>
              </p:cNvPr>
              <p:cNvSpPr txBox="1"/>
              <p:nvPr/>
            </p:nvSpPr>
            <p:spPr>
              <a:xfrm>
                <a:off x="743601" y="2641865"/>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30.000 € </a:t>
                </a:r>
              </a:p>
            </p:txBody>
          </p:sp>
          <p:sp>
            <p:nvSpPr>
              <p:cNvPr id="48" name="Textfeld 47">
                <a:extLst>
                  <a:ext uri="{FF2B5EF4-FFF2-40B4-BE49-F238E27FC236}">
                    <a16:creationId xmlns:a16="http://schemas.microsoft.com/office/drawing/2014/main" id="{43E5071D-1C9C-7102-C8F4-8453135E31DA}"/>
                  </a:ext>
                </a:extLst>
              </p:cNvPr>
              <p:cNvSpPr txBox="1"/>
              <p:nvPr/>
            </p:nvSpPr>
            <p:spPr>
              <a:xfrm>
                <a:off x="1856448" y="2641865"/>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15.000 € </a:t>
                </a:r>
              </a:p>
            </p:txBody>
          </p:sp>
          <p:pic>
            <p:nvPicPr>
              <p:cNvPr id="15" name="Grafik 14">
                <a:extLst>
                  <a:ext uri="{FF2B5EF4-FFF2-40B4-BE49-F238E27FC236}">
                    <a16:creationId xmlns:a16="http://schemas.microsoft.com/office/drawing/2014/main" id="{02BE0F31-2E80-D0C5-E31A-3E61472E450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737146" y="1745807"/>
                <a:ext cx="515505" cy="540000"/>
              </a:xfrm>
              <a:prstGeom prst="rect">
                <a:avLst/>
              </a:prstGeom>
            </p:spPr>
          </p:pic>
          <p:sp>
            <p:nvSpPr>
              <p:cNvPr id="20" name="Textfeld 19">
                <a:extLst>
                  <a:ext uri="{FF2B5EF4-FFF2-40B4-BE49-F238E27FC236}">
                    <a16:creationId xmlns:a16="http://schemas.microsoft.com/office/drawing/2014/main" id="{16F54207-148C-FE0C-520D-A8CADFDB72D9}"/>
                  </a:ext>
                </a:extLst>
              </p:cNvPr>
              <p:cNvSpPr txBox="1"/>
              <p:nvPr/>
            </p:nvSpPr>
            <p:spPr>
              <a:xfrm>
                <a:off x="2609634" y="2180691"/>
                <a:ext cx="2827385" cy="646331"/>
              </a:xfrm>
              <a:prstGeom prst="rect">
                <a:avLst/>
              </a:prstGeom>
              <a:noFill/>
            </p:spPr>
            <p:txBody>
              <a:bodyPr wrap="square" rtlCol="0">
                <a:spAutoFit/>
              </a:bodyPr>
              <a:lstStyle/>
              <a:p>
                <a:r>
                  <a:rPr lang="de-DE">
                    <a:latin typeface="Calibri" panose="020F0502020204030204" pitchFamily="34" charset="0"/>
                    <a:ea typeface="Roboto Medium" pitchFamily="2" charset="0"/>
                    <a:cs typeface="Calibri" panose="020F0502020204030204" pitchFamily="34" charset="0"/>
                  </a:rPr>
                  <a:t>Ohne iSFP-Bonus: </a:t>
                </a:r>
                <a:br>
                  <a:rPr lang="de-DE">
                    <a:latin typeface="Calibri" panose="020F0502020204030204" pitchFamily="34" charset="0"/>
                    <a:ea typeface="Roboto Medium" pitchFamily="2" charset="0"/>
                    <a:cs typeface="Calibri" panose="020F0502020204030204" pitchFamily="34" charset="0"/>
                  </a:rPr>
                </a:br>
                <a:r>
                  <a:rPr lang="de-DE" b="1">
                    <a:latin typeface="Calibri" panose="020F0502020204030204" pitchFamily="34" charset="0"/>
                    <a:ea typeface="Roboto Medium" pitchFamily="2" charset="0"/>
                    <a:cs typeface="Calibri" panose="020F0502020204030204" pitchFamily="34" charset="0"/>
                  </a:rPr>
                  <a:t>45.000 €</a:t>
                </a:r>
                <a:endParaRPr lang="de-DE" b="1">
                  <a:latin typeface="Calibri" panose="020F0502020204030204" pitchFamily="34" charset="0"/>
                  <a:ea typeface="Calibri" panose="020F0502020204030204" pitchFamily="34" charset="0"/>
                  <a:cs typeface="Calibri" panose="020F0502020204030204" pitchFamily="34" charset="0"/>
                </a:endParaRPr>
              </a:p>
            </p:txBody>
          </p:sp>
          <p:sp>
            <p:nvSpPr>
              <p:cNvPr id="31" name="Rechteck 30">
                <a:extLst>
                  <a:ext uri="{FF2B5EF4-FFF2-40B4-BE49-F238E27FC236}">
                    <a16:creationId xmlns:a16="http://schemas.microsoft.com/office/drawing/2014/main" id="{A4DF6B88-7809-32F8-83C5-8BFE7FC52514}"/>
                  </a:ext>
                  <a:ext uri="{C183D7F6-B498-43B3-948B-1728B52AA6E4}">
                    <adec:decorative xmlns:adec="http://schemas.microsoft.com/office/drawing/2017/decorative" val="1"/>
                  </a:ext>
                </a:extLst>
              </p:cNvPr>
              <p:cNvSpPr/>
              <p:nvPr/>
            </p:nvSpPr>
            <p:spPr>
              <a:xfrm>
                <a:off x="731838" y="3016808"/>
                <a:ext cx="108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33" name="Rechteck 32">
                <a:extLst>
                  <a:ext uri="{FF2B5EF4-FFF2-40B4-BE49-F238E27FC236}">
                    <a16:creationId xmlns:a16="http://schemas.microsoft.com/office/drawing/2014/main" id="{AD1BADEF-4B50-066E-FDCB-870010E1A7D5}"/>
                  </a:ext>
                </a:extLst>
              </p:cNvPr>
              <p:cNvSpPr/>
              <p:nvPr/>
            </p:nvSpPr>
            <p:spPr>
              <a:xfrm>
                <a:off x="1863993" y="3016808"/>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49" name="Rechteck 48">
                <a:extLst>
                  <a:ext uri="{FF2B5EF4-FFF2-40B4-BE49-F238E27FC236}">
                    <a16:creationId xmlns:a16="http://schemas.microsoft.com/office/drawing/2014/main" id="{601330D6-CAE2-8636-E67D-136BA8597917}"/>
                  </a:ext>
                  <a:ext uri="{C183D7F6-B498-43B3-948B-1728B52AA6E4}">
                    <adec:decorative xmlns:adec="http://schemas.microsoft.com/office/drawing/2017/decorative" val="1"/>
                  </a:ext>
                </a:extLst>
              </p:cNvPr>
              <p:cNvSpPr/>
              <p:nvPr/>
            </p:nvSpPr>
            <p:spPr>
              <a:xfrm>
                <a:off x="2458629" y="3016808"/>
                <a:ext cx="108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54" name="Rechteck 53">
                <a:extLst>
                  <a:ext uri="{FF2B5EF4-FFF2-40B4-BE49-F238E27FC236}">
                    <a16:creationId xmlns:a16="http://schemas.microsoft.com/office/drawing/2014/main" id="{2156C66F-E5EA-FD4A-D038-347C1F4EEBFD}"/>
                  </a:ext>
                </a:extLst>
              </p:cNvPr>
              <p:cNvSpPr/>
              <p:nvPr/>
            </p:nvSpPr>
            <p:spPr>
              <a:xfrm>
                <a:off x="3590784" y="3016808"/>
                <a:ext cx="54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56" name="Textfeld 55">
                <a:extLst>
                  <a:ext uri="{FF2B5EF4-FFF2-40B4-BE49-F238E27FC236}">
                    <a16:creationId xmlns:a16="http://schemas.microsoft.com/office/drawing/2014/main" id="{2AAE6E50-5A27-ADEB-77DC-02E84D9BE5F7}"/>
                  </a:ext>
                </a:extLst>
              </p:cNvPr>
              <p:cNvSpPr txBox="1"/>
              <p:nvPr/>
            </p:nvSpPr>
            <p:spPr>
              <a:xfrm>
                <a:off x="2465084" y="3332618"/>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30.000 € </a:t>
                </a:r>
              </a:p>
            </p:txBody>
          </p:sp>
          <p:sp>
            <p:nvSpPr>
              <p:cNvPr id="59" name="Textfeld 58">
                <a:extLst>
                  <a:ext uri="{FF2B5EF4-FFF2-40B4-BE49-F238E27FC236}">
                    <a16:creationId xmlns:a16="http://schemas.microsoft.com/office/drawing/2014/main" id="{3568DA22-AE8E-566A-86A9-22CD83DB3243}"/>
                  </a:ext>
                </a:extLst>
              </p:cNvPr>
              <p:cNvSpPr txBox="1"/>
              <p:nvPr/>
            </p:nvSpPr>
            <p:spPr>
              <a:xfrm>
                <a:off x="3577931" y="3332618"/>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15.000 € </a:t>
                </a:r>
              </a:p>
            </p:txBody>
          </p:sp>
          <p:sp>
            <p:nvSpPr>
              <p:cNvPr id="68" name="Textfeld 67">
                <a:extLst>
                  <a:ext uri="{FF2B5EF4-FFF2-40B4-BE49-F238E27FC236}">
                    <a16:creationId xmlns:a16="http://schemas.microsoft.com/office/drawing/2014/main" id="{C11BF223-3717-72D1-D031-B37F981CB0EE}"/>
                  </a:ext>
                </a:extLst>
              </p:cNvPr>
              <p:cNvSpPr txBox="1"/>
              <p:nvPr/>
            </p:nvSpPr>
            <p:spPr>
              <a:xfrm>
                <a:off x="1282386" y="1852689"/>
                <a:ext cx="2827385" cy="369332"/>
              </a:xfrm>
              <a:prstGeom prst="rect">
                <a:avLst/>
              </a:prstGeom>
              <a:noFill/>
            </p:spPr>
            <p:txBody>
              <a:bodyPr wrap="square" rtlCol="0">
                <a:spAutoFit/>
              </a:bodyPr>
              <a:lstStyle/>
              <a:p>
                <a:r>
                  <a:rPr lang="de-DE" b="1">
                    <a:latin typeface="Calibri" panose="020F0502020204030204" pitchFamily="34" charset="0"/>
                    <a:ea typeface="Roboto Medium" pitchFamily="2" charset="0"/>
                    <a:cs typeface="Calibri" panose="020F0502020204030204" pitchFamily="34" charset="0"/>
                  </a:rPr>
                  <a:t>Im Zweifamilienhaus</a:t>
                </a:r>
                <a:endParaRPr lang="de-DE" b="1">
                  <a:latin typeface="Calibri" panose="020F0502020204030204" pitchFamily="34" charset="0"/>
                  <a:ea typeface="Calibri" panose="020F0502020204030204" pitchFamily="34" charset="0"/>
                  <a:cs typeface="Calibri" panose="020F0502020204030204" pitchFamily="34" charset="0"/>
                </a:endParaRPr>
              </a:p>
            </p:txBody>
          </p:sp>
        </p:grpSp>
        <p:sp>
          <p:nvSpPr>
            <p:cNvPr id="46" name="Textfeld 45" descr="Bei einem Zweifamilienhaus liegt die Höchstgrenze der förderfähigen Kosten ohne iSFP-Bonus bei 45.000 Euro, und mit iSFP-Bonus bei 90.000 Euro.">
              <a:extLst>
                <a:ext uri="{FF2B5EF4-FFF2-40B4-BE49-F238E27FC236}">
                  <a16:creationId xmlns:a16="http://schemas.microsoft.com/office/drawing/2014/main" id="{3CA70A23-01F8-F3BF-B61F-8B67A9434C52}"/>
                </a:ext>
                <a:ext uri="{C183D7F6-B498-43B3-948B-1728B52AA6E4}">
                  <adec:decorative xmlns:adec="http://schemas.microsoft.com/office/drawing/2017/decorative" val="1"/>
                </a:ext>
              </a:extLst>
            </p:cNvPr>
            <p:cNvSpPr txBox="1"/>
            <p:nvPr/>
          </p:nvSpPr>
          <p:spPr>
            <a:xfrm>
              <a:off x="4292212" y="2862019"/>
              <a:ext cx="2827385" cy="646331"/>
            </a:xfrm>
            <a:prstGeom prst="rect">
              <a:avLst/>
            </a:prstGeom>
            <a:noFill/>
          </p:spPr>
          <p:txBody>
            <a:bodyPr wrap="square" rtlCol="0">
              <a:spAutoFit/>
            </a:bodyPr>
            <a:lstStyle/>
            <a:p>
              <a:r>
                <a:rPr lang="de-DE">
                  <a:latin typeface="Calibri" panose="020F0502020204030204" pitchFamily="34" charset="0"/>
                  <a:ea typeface="Roboto Medium" pitchFamily="2" charset="0"/>
                  <a:cs typeface="Calibri" panose="020F0502020204030204" pitchFamily="34" charset="0"/>
                </a:rPr>
                <a:t>Mit iSFP-Bonus: </a:t>
              </a:r>
              <a:br>
                <a:rPr lang="de-DE">
                  <a:latin typeface="Calibri" panose="020F0502020204030204" pitchFamily="34" charset="0"/>
                  <a:ea typeface="Roboto Medium" pitchFamily="2" charset="0"/>
                  <a:cs typeface="Calibri" panose="020F0502020204030204" pitchFamily="34" charset="0"/>
                </a:rPr>
              </a:br>
              <a:r>
                <a:rPr lang="de-DE" b="1">
                  <a:latin typeface="Calibri" panose="020F0502020204030204" pitchFamily="34" charset="0"/>
                  <a:ea typeface="Roboto Medium" pitchFamily="2" charset="0"/>
                  <a:cs typeface="Calibri" panose="020F0502020204030204" pitchFamily="34" charset="0"/>
                </a:rPr>
                <a:t>90.000 €</a:t>
              </a:r>
              <a:endParaRPr lang="de-DE" b="1">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uppieren 4" descr="Bei einem Achtfamilienhaus liegt die Höchstgrenze der förderfähigen Kosten ohne iSFP-Bonus bei 121.000 Euro, und mit iSFP-Bonus bei 240.000 Euro.">
            <a:extLst>
              <a:ext uri="{FF2B5EF4-FFF2-40B4-BE49-F238E27FC236}">
                <a16:creationId xmlns:a16="http://schemas.microsoft.com/office/drawing/2014/main" id="{93D84D7E-80AF-1257-6F9C-081C0D626021}"/>
              </a:ext>
            </a:extLst>
          </p:cNvPr>
          <p:cNvGrpSpPr/>
          <p:nvPr/>
        </p:nvGrpSpPr>
        <p:grpSpPr>
          <a:xfrm>
            <a:off x="737146" y="3898004"/>
            <a:ext cx="11525513" cy="1927397"/>
            <a:chOff x="737146" y="3898004"/>
            <a:chExt cx="11525513" cy="1927397"/>
          </a:xfrm>
        </p:grpSpPr>
        <p:pic>
          <p:nvPicPr>
            <p:cNvPr id="19" name="Grafik 18" descr="Bei einem Achtfamilienhaus liegt die Höchstgrenze der förderfähigen Kosten ohne iSFP-Bonus bei 121.000 Euro, und mit iSFP-Bonus bei 240.000 Euro.">
              <a:extLst>
                <a:ext uri="{FF2B5EF4-FFF2-40B4-BE49-F238E27FC236}">
                  <a16:creationId xmlns:a16="http://schemas.microsoft.com/office/drawing/2014/main" id="{EB2E6974-2670-BA86-0D96-7870425C0713}"/>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38293" y="3898004"/>
              <a:ext cx="514800" cy="539262"/>
            </a:xfrm>
            <a:prstGeom prst="rect">
              <a:avLst/>
            </a:prstGeom>
          </p:spPr>
        </p:pic>
        <p:sp>
          <p:nvSpPr>
            <p:cNvPr id="82" name="Rechteck 81" descr="Bei einem Achtfamilienhaus liegt die Höchstgrenze der förderfähigen Kosten ohne iSFP-Bonus bei 121.000 Euro, und mit iSFP-Bonus bei 240.000 Euro.">
              <a:extLst>
                <a:ext uri="{FF2B5EF4-FFF2-40B4-BE49-F238E27FC236}">
                  <a16:creationId xmlns:a16="http://schemas.microsoft.com/office/drawing/2014/main" id="{7EA9827A-F81D-8314-47FD-3E7653F0E6D0}"/>
                </a:ext>
                <a:ext uri="{C183D7F6-B498-43B3-948B-1728B52AA6E4}">
                  <adec:decorative xmlns:adec="http://schemas.microsoft.com/office/drawing/2017/decorative" val="1"/>
                </a:ext>
              </a:extLst>
            </p:cNvPr>
            <p:cNvSpPr/>
            <p:nvPr/>
          </p:nvSpPr>
          <p:spPr>
            <a:xfrm>
              <a:off x="737146" y="4486309"/>
              <a:ext cx="108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83" name="Rechteck 82">
              <a:extLst>
                <a:ext uri="{FF2B5EF4-FFF2-40B4-BE49-F238E27FC236}">
                  <a16:creationId xmlns:a16="http://schemas.microsoft.com/office/drawing/2014/main" id="{D5AE19AA-3C8F-08A9-7129-95F811A959E0}"/>
                </a:ext>
                <a:ext uri="{C183D7F6-B498-43B3-948B-1728B52AA6E4}">
                  <adec:decorative xmlns:adec="http://schemas.microsoft.com/office/drawing/2017/decorative" val="1"/>
                </a:ext>
              </a:extLst>
            </p:cNvPr>
            <p:cNvSpPr/>
            <p:nvPr/>
          </p:nvSpPr>
          <p:spPr>
            <a:xfrm>
              <a:off x="1863993" y="4486309"/>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84" name="Textfeld 83">
              <a:extLst>
                <a:ext uri="{FF2B5EF4-FFF2-40B4-BE49-F238E27FC236}">
                  <a16:creationId xmlns:a16="http://schemas.microsoft.com/office/drawing/2014/main" id="{42FF177B-3BAA-155F-4E05-CE72A69C445D}"/>
                </a:ext>
                <a:ext uri="{C183D7F6-B498-43B3-948B-1728B52AA6E4}">
                  <adec:decorative xmlns:adec="http://schemas.microsoft.com/office/drawing/2017/decorative" val="1"/>
                </a:ext>
              </a:extLst>
            </p:cNvPr>
            <p:cNvSpPr txBox="1"/>
            <p:nvPr/>
          </p:nvSpPr>
          <p:spPr>
            <a:xfrm>
              <a:off x="757194" y="4806874"/>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30.000 € </a:t>
              </a:r>
            </a:p>
          </p:txBody>
        </p:sp>
        <p:sp>
          <p:nvSpPr>
            <p:cNvPr id="85" name="Textfeld 84">
              <a:extLst>
                <a:ext uri="{FF2B5EF4-FFF2-40B4-BE49-F238E27FC236}">
                  <a16:creationId xmlns:a16="http://schemas.microsoft.com/office/drawing/2014/main" id="{4A2937D7-20CD-BD4D-7F19-850A0F6A1C04}"/>
                </a:ext>
                <a:ext uri="{C183D7F6-B498-43B3-948B-1728B52AA6E4}">
                  <adec:decorative xmlns:adec="http://schemas.microsoft.com/office/drawing/2017/decorative" val="1"/>
                </a:ext>
              </a:extLst>
            </p:cNvPr>
            <p:cNvSpPr txBox="1"/>
            <p:nvPr/>
          </p:nvSpPr>
          <p:spPr>
            <a:xfrm>
              <a:off x="1898322" y="4806874"/>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5 x 15.000 € </a:t>
              </a:r>
            </a:p>
          </p:txBody>
        </p:sp>
        <p:sp>
          <p:nvSpPr>
            <p:cNvPr id="87" name="Textfeld 86">
              <a:extLst>
                <a:ext uri="{FF2B5EF4-FFF2-40B4-BE49-F238E27FC236}">
                  <a16:creationId xmlns:a16="http://schemas.microsoft.com/office/drawing/2014/main" id="{E4174F92-8178-A34E-5D0D-27983FCE50D8}"/>
                </a:ext>
                <a:ext uri="{C183D7F6-B498-43B3-948B-1728B52AA6E4}">
                  <adec:decorative xmlns:adec="http://schemas.microsoft.com/office/drawing/2017/decorative" val="1"/>
                </a:ext>
              </a:extLst>
            </p:cNvPr>
            <p:cNvSpPr txBox="1"/>
            <p:nvPr/>
          </p:nvSpPr>
          <p:spPr>
            <a:xfrm>
              <a:off x="5564382" y="4336175"/>
              <a:ext cx="1969894" cy="646331"/>
            </a:xfrm>
            <a:prstGeom prst="rect">
              <a:avLst/>
            </a:prstGeom>
            <a:noFill/>
          </p:spPr>
          <p:txBody>
            <a:bodyPr wrap="square" rtlCol="0">
              <a:spAutoFit/>
            </a:bodyPr>
            <a:lstStyle/>
            <a:p>
              <a:r>
                <a:rPr lang="de-DE">
                  <a:latin typeface="Calibri" panose="020F0502020204030204" pitchFamily="34" charset="0"/>
                  <a:ea typeface="Roboto Medium" pitchFamily="2" charset="0"/>
                  <a:cs typeface="Calibri" panose="020F0502020204030204" pitchFamily="34" charset="0"/>
                </a:rPr>
                <a:t>Ohne iSFP-Bonus: </a:t>
              </a:r>
              <a:br>
                <a:rPr lang="de-DE">
                  <a:latin typeface="Calibri" panose="020F0502020204030204" pitchFamily="34" charset="0"/>
                  <a:ea typeface="Roboto Medium" pitchFamily="2" charset="0"/>
                  <a:cs typeface="Calibri" panose="020F0502020204030204" pitchFamily="34" charset="0"/>
                </a:rPr>
              </a:br>
              <a:r>
                <a:rPr lang="de-DE" b="1">
                  <a:latin typeface="Calibri" panose="020F0502020204030204" pitchFamily="34" charset="0"/>
                  <a:ea typeface="Roboto Medium" pitchFamily="2" charset="0"/>
                  <a:cs typeface="Calibri" panose="020F0502020204030204" pitchFamily="34" charset="0"/>
                </a:rPr>
                <a:t>121.000 €</a:t>
              </a:r>
              <a:endParaRPr lang="de-DE" b="1">
                <a:latin typeface="Calibri" panose="020F0502020204030204" pitchFamily="34" charset="0"/>
                <a:ea typeface="Calibri" panose="020F0502020204030204" pitchFamily="34" charset="0"/>
                <a:cs typeface="Calibri" panose="020F0502020204030204" pitchFamily="34" charset="0"/>
              </a:endParaRPr>
            </a:p>
          </p:txBody>
        </p:sp>
        <p:sp>
          <p:nvSpPr>
            <p:cNvPr id="88" name="Rechteck 87" descr="Bei einem Achtfamilienhaus liegt die Höchstgrenze der förderfähigen Kosten ohne iSFP-Bonus bei 121.000 Euro, und mit iSFP-Bonus bei 240.000 Euro.">
              <a:extLst>
                <a:ext uri="{FF2B5EF4-FFF2-40B4-BE49-F238E27FC236}">
                  <a16:creationId xmlns:a16="http://schemas.microsoft.com/office/drawing/2014/main" id="{DBBE5DA8-EAF2-4C15-C21E-E6C78273D599}"/>
                </a:ext>
                <a:ext uri="{C183D7F6-B498-43B3-948B-1728B52AA6E4}">
                  <adec:decorative xmlns:adec="http://schemas.microsoft.com/office/drawing/2017/decorative" val="1"/>
                </a:ext>
              </a:extLst>
            </p:cNvPr>
            <p:cNvSpPr/>
            <p:nvPr/>
          </p:nvSpPr>
          <p:spPr>
            <a:xfrm>
              <a:off x="737146" y="5181817"/>
              <a:ext cx="108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92" name="Textfeld 91">
              <a:extLst>
                <a:ext uri="{FF2B5EF4-FFF2-40B4-BE49-F238E27FC236}">
                  <a16:creationId xmlns:a16="http://schemas.microsoft.com/office/drawing/2014/main" id="{FF5B1D26-6541-63FC-5A2D-8541E8BB9ABD}"/>
                </a:ext>
                <a:ext uri="{C183D7F6-B498-43B3-948B-1728B52AA6E4}">
                  <adec:decorative xmlns:adec="http://schemas.microsoft.com/office/drawing/2017/decorative" val="1"/>
                </a:ext>
              </a:extLst>
            </p:cNvPr>
            <p:cNvSpPr txBox="1"/>
            <p:nvPr/>
          </p:nvSpPr>
          <p:spPr>
            <a:xfrm>
              <a:off x="10261224" y="5053893"/>
              <a:ext cx="2001435" cy="646331"/>
            </a:xfrm>
            <a:prstGeom prst="rect">
              <a:avLst/>
            </a:prstGeom>
            <a:noFill/>
          </p:spPr>
          <p:txBody>
            <a:bodyPr wrap="square" rtlCol="0">
              <a:spAutoFit/>
            </a:bodyPr>
            <a:lstStyle/>
            <a:p>
              <a:r>
                <a:rPr lang="de-DE">
                  <a:latin typeface="Calibri" panose="020F0502020204030204" pitchFamily="34" charset="0"/>
                  <a:ea typeface="Roboto Medium" pitchFamily="2" charset="0"/>
                  <a:cs typeface="Calibri" panose="020F0502020204030204" pitchFamily="34" charset="0"/>
                </a:rPr>
                <a:t>Mit iSFP-Bonus: </a:t>
              </a:r>
              <a:r>
                <a:rPr lang="de-DE" b="1">
                  <a:latin typeface="Calibri" panose="020F0502020204030204" pitchFamily="34" charset="0"/>
                  <a:ea typeface="Roboto Medium" pitchFamily="2" charset="0"/>
                  <a:cs typeface="Calibri" panose="020F0502020204030204" pitchFamily="34" charset="0"/>
                </a:rPr>
                <a:t>240.000 €</a:t>
              </a:r>
              <a:endParaRPr lang="de-DE" b="1">
                <a:latin typeface="Calibri" panose="020F0502020204030204" pitchFamily="34" charset="0"/>
                <a:ea typeface="Calibri" panose="020F0502020204030204" pitchFamily="34" charset="0"/>
                <a:cs typeface="Calibri" panose="020F0502020204030204" pitchFamily="34" charset="0"/>
              </a:endParaRPr>
            </a:p>
          </p:txBody>
        </p:sp>
        <p:sp>
          <p:nvSpPr>
            <p:cNvPr id="97" name="Textfeld 96">
              <a:extLst>
                <a:ext uri="{FF2B5EF4-FFF2-40B4-BE49-F238E27FC236}">
                  <a16:creationId xmlns:a16="http://schemas.microsoft.com/office/drawing/2014/main" id="{6E924DAE-F25E-811D-899D-78FD4DBB4D30}"/>
                </a:ext>
                <a:ext uri="{C183D7F6-B498-43B3-948B-1728B52AA6E4}">
                  <adec:decorative xmlns:adec="http://schemas.microsoft.com/office/drawing/2017/decorative" val="1"/>
                </a:ext>
              </a:extLst>
            </p:cNvPr>
            <p:cNvSpPr txBox="1"/>
            <p:nvPr/>
          </p:nvSpPr>
          <p:spPr>
            <a:xfrm>
              <a:off x="1295979" y="3970563"/>
              <a:ext cx="4832456" cy="369332"/>
            </a:xfrm>
            <a:prstGeom prst="rect">
              <a:avLst/>
            </a:prstGeom>
            <a:noFill/>
          </p:spPr>
          <p:txBody>
            <a:bodyPr wrap="square" rtlCol="0">
              <a:spAutoFit/>
            </a:bodyPr>
            <a:lstStyle/>
            <a:p>
              <a:r>
                <a:rPr lang="de-DE" b="1">
                  <a:latin typeface="Calibri" panose="020F0502020204030204" pitchFamily="34" charset="0"/>
                  <a:ea typeface="Roboto Medium" pitchFamily="2" charset="0"/>
                  <a:cs typeface="Calibri" panose="020F0502020204030204" pitchFamily="34" charset="0"/>
                </a:rPr>
                <a:t>Im Mehrfamilienhaus (8 Wohneinheiten)</a:t>
              </a:r>
              <a:endParaRPr lang="de-DE" b="1">
                <a:latin typeface="Calibri" panose="020F0502020204030204" pitchFamily="34" charset="0"/>
                <a:ea typeface="Calibri" panose="020F0502020204030204" pitchFamily="34" charset="0"/>
                <a:cs typeface="Calibri" panose="020F0502020204030204" pitchFamily="34" charset="0"/>
              </a:endParaRPr>
            </a:p>
          </p:txBody>
        </p:sp>
        <p:sp>
          <p:nvSpPr>
            <p:cNvPr id="99" name="Rechteck 98">
              <a:extLst>
                <a:ext uri="{FF2B5EF4-FFF2-40B4-BE49-F238E27FC236}">
                  <a16:creationId xmlns:a16="http://schemas.microsoft.com/office/drawing/2014/main" id="{D1DE987E-A7EB-813F-ECCF-8AF802D86C3C}"/>
                </a:ext>
                <a:ext uri="{C183D7F6-B498-43B3-948B-1728B52AA6E4}">
                  <adec:decorative xmlns:adec="http://schemas.microsoft.com/office/drawing/2017/decorative" val="1"/>
                </a:ext>
              </a:extLst>
            </p:cNvPr>
            <p:cNvSpPr/>
            <p:nvPr/>
          </p:nvSpPr>
          <p:spPr>
            <a:xfrm>
              <a:off x="2452944" y="4486309"/>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03" name="Rechteck 102">
              <a:extLst>
                <a:ext uri="{FF2B5EF4-FFF2-40B4-BE49-F238E27FC236}">
                  <a16:creationId xmlns:a16="http://schemas.microsoft.com/office/drawing/2014/main" id="{5A014409-5C5A-F17D-A07E-B2B0F9D8C412}"/>
                </a:ext>
                <a:ext uri="{C183D7F6-B498-43B3-948B-1728B52AA6E4}">
                  <adec:decorative xmlns:adec="http://schemas.microsoft.com/office/drawing/2017/decorative" val="1"/>
                </a:ext>
              </a:extLst>
            </p:cNvPr>
            <p:cNvSpPr/>
            <p:nvPr/>
          </p:nvSpPr>
          <p:spPr>
            <a:xfrm>
              <a:off x="4212399" y="4486309"/>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05" name="Rechteck 104">
              <a:extLst>
                <a:ext uri="{FF2B5EF4-FFF2-40B4-BE49-F238E27FC236}">
                  <a16:creationId xmlns:a16="http://schemas.microsoft.com/office/drawing/2014/main" id="{EB5D620E-1A94-247F-3E77-46873AC23D61}"/>
                </a:ext>
                <a:ext uri="{C183D7F6-B498-43B3-948B-1728B52AA6E4}">
                  <adec:decorative xmlns:adec="http://schemas.microsoft.com/office/drawing/2017/decorative" val="1"/>
                </a:ext>
              </a:extLst>
            </p:cNvPr>
            <p:cNvSpPr/>
            <p:nvPr/>
          </p:nvSpPr>
          <p:spPr>
            <a:xfrm>
              <a:off x="3036753" y="4486309"/>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07" name="Rechteck 106">
              <a:extLst>
                <a:ext uri="{FF2B5EF4-FFF2-40B4-BE49-F238E27FC236}">
                  <a16:creationId xmlns:a16="http://schemas.microsoft.com/office/drawing/2014/main" id="{112D9271-4C3F-B5E6-884E-4BC68E47B0FA}"/>
                </a:ext>
                <a:ext uri="{C183D7F6-B498-43B3-948B-1728B52AA6E4}">
                  <adec:decorative xmlns:adec="http://schemas.microsoft.com/office/drawing/2017/decorative" val="1"/>
                </a:ext>
              </a:extLst>
            </p:cNvPr>
            <p:cNvSpPr/>
            <p:nvPr/>
          </p:nvSpPr>
          <p:spPr>
            <a:xfrm>
              <a:off x="3624576" y="4486309"/>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09" name="Rechteck 108">
              <a:extLst>
                <a:ext uri="{FF2B5EF4-FFF2-40B4-BE49-F238E27FC236}">
                  <a16:creationId xmlns:a16="http://schemas.microsoft.com/office/drawing/2014/main" id="{C8AD2B7D-C8E3-C8C4-13BE-BE9F0BD67F5F}"/>
                </a:ext>
                <a:ext uri="{C183D7F6-B498-43B3-948B-1728B52AA6E4}">
                  <adec:decorative xmlns:adec="http://schemas.microsoft.com/office/drawing/2017/decorative" val="1"/>
                </a:ext>
              </a:extLst>
            </p:cNvPr>
            <p:cNvSpPr/>
            <p:nvPr/>
          </p:nvSpPr>
          <p:spPr>
            <a:xfrm>
              <a:off x="1863993" y="5181817"/>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13" name="Rechteck 112">
              <a:extLst>
                <a:ext uri="{FF2B5EF4-FFF2-40B4-BE49-F238E27FC236}">
                  <a16:creationId xmlns:a16="http://schemas.microsoft.com/office/drawing/2014/main" id="{36F55B24-103E-6A14-C85B-F38414BD4F83}"/>
                </a:ext>
                <a:ext uri="{C183D7F6-B498-43B3-948B-1728B52AA6E4}">
                  <adec:decorative xmlns:adec="http://schemas.microsoft.com/office/drawing/2017/decorative" val="1"/>
                </a:ext>
              </a:extLst>
            </p:cNvPr>
            <p:cNvSpPr/>
            <p:nvPr/>
          </p:nvSpPr>
          <p:spPr>
            <a:xfrm>
              <a:off x="2452944" y="5181817"/>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15" name="Rechteck 114">
              <a:extLst>
                <a:ext uri="{FF2B5EF4-FFF2-40B4-BE49-F238E27FC236}">
                  <a16:creationId xmlns:a16="http://schemas.microsoft.com/office/drawing/2014/main" id="{83255004-C9D0-E7E8-D760-D7FF67AA4BBC}"/>
                </a:ext>
                <a:ext uri="{C183D7F6-B498-43B3-948B-1728B52AA6E4}">
                  <adec:decorative xmlns:adec="http://schemas.microsoft.com/office/drawing/2017/decorative" val="1"/>
                </a:ext>
              </a:extLst>
            </p:cNvPr>
            <p:cNvSpPr/>
            <p:nvPr/>
          </p:nvSpPr>
          <p:spPr>
            <a:xfrm>
              <a:off x="4212399" y="5181817"/>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17" name="Rechteck 116">
              <a:extLst>
                <a:ext uri="{FF2B5EF4-FFF2-40B4-BE49-F238E27FC236}">
                  <a16:creationId xmlns:a16="http://schemas.microsoft.com/office/drawing/2014/main" id="{7D8292A3-2EDE-5A03-D38D-CAD99A0E4DB7}"/>
                </a:ext>
                <a:ext uri="{C183D7F6-B498-43B3-948B-1728B52AA6E4}">
                  <adec:decorative xmlns:adec="http://schemas.microsoft.com/office/drawing/2017/decorative" val="1"/>
                </a:ext>
              </a:extLst>
            </p:cNvPr>
            <p:cNvSpPr/>
            <p:nvPr/>
          </p:nvSpPr>
          <p:spPr>
            <a:xfrm>
              <a:off x="3036753" y="5181817"/>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19" name="Rechteck 118">
              <a:extLst>
                <a:ext uri="{FF2B5EF4-FFF2-40B4-BE49-F238E27FC236}">
                  <a16:creationId xmlns:a16="http://schemas.microsoft.com/office/drawing/2014/main" id="{80B0BA2C-C1F0-1E1A-FA16-DD2D14960653}"/>
                </a:ext>
                <a:ext uri="{C183D7F6-B498-43B3-948B-1728B52AA6E4}">
                  <adec:decorative xmlns:adec="http://schemas.microsoft.com/office/drawing/2017/decorative" val="1"/>
                </a:ext>
              </a:extLst>
            </p:cNvPr>
            <p:cNvSpPr/>
            <p:nvPr/>
          </p:nvSpPr>
          <p:spPr>
            <a:xfrm>
              <a:off x="3624576" y="5181817"/>
              <a:ext cx="540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21" name="Rechteck 120">
              <a:extLst>
                <a:ext uri="{FF2B5EF4-FFF2-40B4-BE49-F238E27FC236}">
                  <a16:creationId xmlns:a16="http://schemas.microsoft.com/office/drawing/2014/main" id="{FEDA139D-EFDD-53FB-B164-40A511EAC0C9}"/>
                </a:ext>
                <a:ext uri="{C183D7F6-B498-43B3-948B-1728B52AA6E4}">
                  <adec:decorative xmlns:adec="http://schemas.microsoft.com/office/drawing/2017/decorative" val="1"/>
                </a:ext>
              </a:extLst>
            </p:cNvPr>
            <p:cNvSpPr/>
            <p:nvPr/>
          </p:nvSpPr>
          <p:spPr>
            <a:xfrm>
              <a:off x="4800222" y="4486309"/>
              <a:ext cx="288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23" name="Rechteck 122">
              <a:extLst>
                <a:ext uri="{FF2B5EF4-FFF2-40B4-BE49-F238E27FC236}">
                  <a16:creationId xmlns:a16="http://schemas.microsoft.com/office/drawing/2014/main" id="{D744DACD-49AB-8A9F-CA03-6FAA8F05A635}"/>
                </a:ext>
                <a:ext uri="{C183D7F6-B498-43B3-948B-1728B52AA6E4}">
                  <adec:decorative xmlns:adec="http://schemas.microsoft.com/office/drawing/2017/decorative" val="1"/>
                </a:ext>
              </a:extLst>
            </p:cNvPr>
            <p:cNvSpPr/>
            <p:nvPr/>
          </p:nvSpPr>
          <p:spPr>
            <a:xfrm>
              <a:off x="5134515" y="4486309"/>
              <a:ext cx="288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25" name="Textfeld 124">
              <a:extLst>
                <a:ext uri="{FF2B5EF4-FFF2-40B4-BE49-F238E27FC236}">
                  <a16:creationId xmlns:a16="http://schemas.microsoft.com/office/drawing/2014/main" id="{7504FD5D-EA38-1A8D-AA0E-44A8189A2CAF}"/>
                </a:ext>
                <a:ext uri="{C183D7F6-B498-43B3-948B-1728B52AA6E4}">
                  <adec:decorative xmlns:adec="http://schemas.microsoft.com/office/drawing/2017/decorative" val="1"/>
                </a:ext>
              </a:extLst>
            </p:cNvPr>
            <p:cNvSpPr txBox="1"/>
            <p:nvPr/>
          </p:nvSpPr>
          <p:spPr>
            <a:xfrm>
              <a:off x="4696404" y="4806874"/>
              <a:ext cx="897172"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2 x 8.000 € </a:t>
              </a:r>
            </a:p>
          </p:txBody>
        </p:sp>
        <p:sp>
          <p:nvSpPr>
            <p:cNvPr id="127" name="Rechteck 126">
              <a:extLst>
                <a:ext uri="{FF2B5EF4-FFF2-40B4-BE49-F238E27FC236}">
                  <a16:creationId xmlns:a16="http://schemas.microsoft.com/office/drawing/2014/main" id="{D90D9756-2C65-5E93-7273-3C8699813EF4}"/>
                </a:ext>
                <a:ext uri="{C183D7F6-B498-43B3-948B-1728B52AA6E4}">
                  <adec:decorative xmlns:adec="http://schemas.microsoft.com/office/drawing/2017/decorative" val="1"/>
                </a:ext>
              </a:extLst>
            </p:cNvPr>
            <p:cNvSpPr/>
            <p:nvPr/>
          </p:nvSpPr>
          <p:spPr>
            <a:xfrm>
              <a:off x="4800222" y="5181817"/>
              <a:ext cx="288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29" name="Rechteck 128">
              <a:extLst>
                <a:ext uri="{FF2B5EF4-FFF2-40B4-BE49-F238E27FC236}">
                  <a16:creationId xmlns:a16="http://schemas.microsoft.com/office/drawing/2014/main" id="{1688E51C-1E26-9BBA-C4E0-37B56B9228B5}"/>
                </a:ext>
                <a:ext uri="{C183D7F6-B498-43B3-948B-1728B52AA6E4}">
                  <adec:decorative xmlns:adec="http://schemas.microsoft.com/office/drawing/2017/decorative" val="1"/>
                </a:ext>
              </a:extLst>
            </p:cNvPr>
            <p:cNvSpPr/>
            <p:nvPr/>
          </p:nvSpPr>
          <p:spPr>
            <a:xfrm>
              <a:off x="5134515" y="5181817"/>
              <a:ext cx="288000" cy="360000"/>
            </a:xfrm>
            <a:prstGeom prst="rect">
              <a:avLst/>
            </a:prstGeom>
            <a:solidFill>
              <a:srgbClr val="95C5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41" name="Rechteck 140" descr="Bei einem Achtfamilienhaus liegt die Höchstgrenze der förderfähigen Kosten ohne iSFP-Bonus bei 121.000 Euro, und mit iSFP-Bonus bei 240.000 Euro.">
              <a:extLst>
                <a:ext uri="{FF2B5EF4-FFF2-40B4-BE49-F238E27FC236}">
                  <a16:creationId xmlns:a16="http://schemas.microsoft.com/office/drawing/2014/main" id="{5ACD695F-418B-B357-4E0B-CB686C5CC578}"/>
                </a:ext>
                <a:ext uri="{C183D7F6-B498-43B3-948B-1728B52AA6E4}">
                  <adec:decorative xmlns:adec="http://schemas.microsoft.com/office/drawing/2017/decorative" val="1"/>
                </a:ext>
              </a:extLst>
            </p:cNvPr>
            <p:cNvSpPr/>
            <p:nvPr/>
          </p:nvSpPr>
          <p:spPr>
            <a:xfrm>
              <a:off x="5469639" y="5181817"/>
              <a:ext cx="108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43" name="Textfeld 142">
              <a:extLst>
                <a:ext uri="{FF2B5EF4-FFF2-40B4-BE49-F238E27FC236}">
                  <a16:creationId xmlns:a16="http://schemas.microsoft.com/office/drawing/2014/main" id="{45B415F7-8FF7-DFDA-1442-31E34268F209}"/>
                </a:ext>
                <a:ext uri="{C183D7F6-B498-43B3-948B-1728B52AA6E4}">
                  <adec:decorative xmlns:adec="http://schemas.microsoft.com/office/drawing/2017/decorative" val="1"/>
                </a:ext>
              </a:extLst>
            </p:cNvPr>
            <p:cNvSpPr txBox="1"/>
            <p:nvPr/>
          </p:nvSpPr>
          <p:spPr>
            <a:xfrm>
              <a:off x="5476094" y="5508153"/>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30.000 € </a:t>
              </a:r>
            </a:p>
          </p:txBody>
        </p:sp>
        <p:sp>
          <p:nvSpPr>
            <p:cNvPr id="145" name="Rechteck 144">
              <a:extLst>
                <a:ext uri="{FF2B5EF4-FFF2-40B4-BE49-F238E27FC236}">
                  <a16:creationId xmlns:a16="http://schemas.microsoft.com/office/drawing/2014/main" id="{8735166B-7AA1-FCD6-4855-26D46838ED55}"/>
                </a:ext>
                <a:ext uri="{C183D7F6-B498-43B3-948B-1728B52AA6E4}">
                  <adec:decorative xmlns:adec="http://schemas.microsoft.com/office/drawing/2017/decorative" val="1"/>
                </a:ext>
              </a:extLst>
            </p:cNvPr>
            <p:cNvSpPr/>
            <p:nvPr/>
          </p:nvSpPr>
          <p:spPr>
            <a:xfrm>
              <a:off x="6588248" y="5181817"/>
              <a:ext cx="54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47" name="Textfeld 146">
              <a:extLst>
                <a:ext uri="{FF2B5EF4-FFF2-40B4-BE49-F238E27FC236}">
                  <a16:creationId xmlns:a16="http://schemas.microsoft.com/office/drawing/2014/main" id="{A3BD5F82-BCEE-5892-CFBC-142407F26E89}"/>
                </a:ext>
                <a:ext uri="{C183D7F6-B498-43B3-948B-1728B52AA6E4}">
                  <adec:decorative xmlns:adec="http://schemas.microsoft.com/office/drawing/2017/decorative" val="1"/>
                </a:ext>
              </a:extLst>
            </p:cNvPr>
            <p:cNvSpPr txBox="1"/>
            <p:nvPr/>
          </p:nvSpPr>
          <p:spPr>
            <a:xfrm>
              <a:off x="6613197" y="5517624"/>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5 x 15.000 € </a:t>
              </a:r>
            </a:p>
          </p:txBody>
        </p:sp>
        <p:sp>
          <p:nvSpPr>
            <p:cNvPr id="149" name="Rechteck 148">
              <a:extLst>
                <a:ext uri="{FF2B5EF4-FFF2-40B4-BE49-F238E27FC236}">
                  <a16:creationId xmlns:a16="http://schemas.microsoft.com/office/drawing/2014/main" id="{CD6BECCF-E8FE-F6A2-5C82-3B82156A2659}"/>
                </a:ext>
                <a:ext uri="{C183D7F6-B498-43B3-948B-1728B52AA6E4}">
                  <adec:decorative xmlns:adec="http://schemas.microsoft.com/office/drawing/2017/decorative" val="1"/>
                </a:ext>
              </a:extLst>
            </p:cNvPr>
            <p:cNvSpPr/>
            <p:nvPr/>
          </p:nvSpPr>
          <p:spPr>
            <a:xfrm>
              <a:off x="7167725" y="5181817"/>
              <a:ext cx="54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51" name="Rechteck 150">
              <a:extLst>
                <a:ext uri="{FF2B5EF4-FFF2-40B4-BE49-F238E27FC236}">
                  <a16:creationId xmlns:a16="http://schemas.microsoft.com/office/drawing/2014/main" id="{A24415DF-C60F-CF08-9681-4806BF6FAE67}"/>
                </a:ext>
                <a:ext uri="{C183D7F6-B498-43B3-948B-1728B52AA6E4}">
                  <adec:decorative xmlns:adec="http://schemas.microsoft.com/office/drawing/2017/decorative" val="1"/>
                </a:ext>
              </a:extLst>
            </p:cNvPr>
            <p:cNvSpPr/>
            <p:nvPr/>
          </p:nvSpPr>
          <p:spPr>
            <a:xfrm>
              <a:off x="8927180" y="5181817"/>
              <a:ext cx="54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53" name="Rechteck 152">
              <a:extLst>
                <a:ext uri="{FF2B5EF4-FFF2-40B4-BE49-F238E27FC236}">
                  <a16:creationId xmlns:a16="http://schemas.microsoft.com/office/drawing/2014/main" id="{384ACB2C-6C33-E81D-62B9-D4713C850790}"/>
                </a:ext>
                <a:ext uri="{C183D7F6-B498-43B3-948B-1728B52AA6E4}">
                  <adec:decorative xmlns:adec="http://schemas.microsoft.com/office/drawing/2017/decorative" val="1"/>
                </a:ext>
              </a:extLst>
            </p:cNvPr>
            <p:cNvSpPr/>
            <p:nvPr/>
          </p:nvSpPr>
          <p:spPr>
            <a:xfrm>
              <a:off x="7751534" y="5181817"/>
              <a:ext cx="54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55" name="Rechteck 154">
              <a:extLst>
                <a:ext uri="{FF2B5EF4-FFF2-40B4-BE49-F238E27FC236}">
                  <a16:creationId xmlns:a16="http://schemas.microsoft.com/office/drawing/2014/main" id="{EE7B39D8-AF7A-DA37-4813-8CD6DBFFB374}"/>
                </a:ext>
                <a:ext uri="{C183D7F6-B498-43B3-948B-1728B52AA6E4}">
                  <adec:decorative xmlns:adec="http://schemas.microsoft.com/office/drawing/2017/decorative" val="1"/>
                </a:ext>
              </a:extLst>
            </p:cNvPr>
            <p:cNvSpPr/>
            <p:nvPr/>
          </p:nvSpPr>
          <p:spPr>
            <a:xfrm>
              <a:off x="8339357" y="5181817"/>
              <a:ext cx="540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57" name="Rechteck 156">
              <a:extLst>
                <a:ext uri="{FF2B5EF4-FFF2-40B4-BE49-F238E27FC236}">
                  <a16:creationId xmlns:a16="http://schemas.microsoft.com/office/drawing/2014/main" id="{9F9AC839-61DD-3BC0-0185-D4238BC9446D}"/>
                </a:ext>
                <a:ext uri="{C183D7F6-B498-43B3-948B-1728B52AA6E4}">
                  <adec:decorative xmlns:adec="http://schemas.microsoft.com/office/drawing/2017/decorative" val="1"/>
                </a:ext>
              </a:extLst>
            </p:cNvPr>
            <p:cNvSpPr/>
            <p:nvPr/>
          </p:nvSpPr>
          <p:spPr>
            <a:xfrm>
              <a:off x="9515003" y="5181817"/>
              <a:ext cx="288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59" name="Rechteck 158">
              <a:extLst>
                <a:ext uri="{FF2B5EF4-FFF2-40B4-BE49-F238E27FC236}">
                  <a16:creationId xmlns:a16="http://schemas.microsoft.com/office/drawing/2014/main" id="{16B0F4DF-0ED2-B851-5FE6-1A037E551417}"/>
                </a:ext>
                <a:ext uri="{C183D7F6-B498-43B3-948B-1728B52AA6E4}">
                  <adec:decorative xmlns:adec="http://schemas.microsoft.com/office/drawing/2017/decorative" val="1"/>
                </a:ext>
              </a:extLst>
            </p:cNvPr>
            <p:cNvSpPr/>
            <p:nvPr/>
          </p:nvSpPr>
          <p:spPr>
            <a:xfrm>
              <a:off x="9849296" y="5181817"/>
              <a:ext cx="288000" cy="360000"/>
            </a:xfrm>
            <a:prstGeom prst="rect">
              <a:avLst/>
            </a:prstGeom>
            <a:solidFill>
              <a:srgbClr val="0063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sz="2000">
                <a:solidFill>
                  <a:schemeClr val="bg1"/>
                </a:solidFill>
              </a:endParaRPr>
            </a:p>
          </p:txBody>
        </p:sp>
        <p:sp>
          <p:nvSpPr>
            <p:cNvPr id="161" name="Textfeld 160">
              <a:extLst>
                <a:ext uri="{FF2B5EF4-FFF2-40B4-BE49-F238E27FC236}">
                  <a16:creationId xmlns:a16="http://schemas.microsoft.com/office/drawing/2014/main" id="{806F2F14-D737-36D8-6D45-32C9F05AB639}"/>
                </a:ext>
                <a:ext uri="{C183D7F6-B498-43B3-948B-1728B52AA6E4}">
                  <adec:decorative xmlns:adec="http://schemas.microsoft.com/office/drawing/2017/decorative" val="1"/>
                </a:ext>
              </a:extLst>
            </p:cNvPr>
            <p:cNvSpPr txBox="1"/>
            <p:nvPr/>
          </p:nvSpPr>
          <p:spPr>
            <a:xfrm>
              <a:off x="9446324" y="5517624"/>
              <a:ext cx="1053937" cy="307777"/>
            </a:xfrm>
            <a:prstGeom prst="rect">
              <a:avLst/>
            </a:prstGeom>
            <a:noFill/>
          </p:spPr>
          <p:txBody>
            <a:bodyPr wrap="square" lIns="0" rIns="0"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2 x 7.000 € </a:t>
              </a:r>
            </a:p>
          </p:txBody>
        </p:sp>
      </p:grpSp>
      <p:sp>
        <p:nvSpPr>
          <p:cNvPr id="57" name="Textfeld 56" descr="Jeder Euro über 45.000 € bzw. 121.000 € wird mit 5% iSFP-Bonus honoriert. &#10;">
            <a:extLst>
              <a:ext uri="{FF2B5EF4-FFF2-40B4-BE49-F238E27FC236}">
                <a16:creationId xmlns:a16="http://schemas.microsoft.com/office/drawing/2014/main" id="{A483CDF4-8A12-C241-F088-B4C8985754D5}"/>
              </a:ext>
            </a:extLst>
          </p:cNvPr>
          <p:cNvSpPr txBox="1"/>
          <p:nvPr/>
        </p:nvSpPr>
        <p:spPr>
          <a:xfrm rot="21300000">
            <a:off x="7251710" y="3281746"/>
            <a:ext cx="3604589" cy="584775"/>
          </a:xfrm>
          <a:prstGeom prst="rect">
            <a:avLst/>
          </a:prstGeom>
          <a:noFill/>
          <a:ln w="38100">
            <a:solidFill>
              <a:srgbClr val="EC6607"/>
            </a:solidFill>
          </a:ln>
        </p:spPr>
        <p:txBody>
          <a:bodyPr wrap="square" rtlCol="0">
            <a:spAutoFit/>
          </a:bodyPr>
          <a:lstStyle/>
          <a:p>
            <a:r>
              <a:rPr lang="de-DE" sz="1600">
                <a:latin typeface="Calibri" panose="020F0502020204030204" pitchFamily="34" charset="0"/>
                <a:ea typeface="Calibri" panose="020F0502020204030204" pitchFamily="34" charset="0"/>
                <a:cs typeface="Calibri" panose="020F0502020204030204" pitchFamily="34" charset="0"/>
              </a:rPr>
              <a:t>Jeder Euro über 45.000 € bzw. 121.000 € wird mit 5% iSFP-Bonus honoriert. </a:t>
            </a:r>
          </a:p>
        </p:txBody>
      </p:sp>
      <p:sp>
        <p:nvSpPr>
          <p:cNvPr id="9" name="Inhaltsplatzhalter 2">
            <a:extLst>
              <a:ext uri="{FF2B5EF4-FFF2-40B4-BE49-F238E27FC236}">
                <a16:creationId xmlns:a16="http://schemas.microsoft.com/office/drawing/2014/main" id="{D6907CF3-9731-3E6D-476E-50290DDC683F}"/>
              </a:ext>
              <a:ext uri="{C183D7F6-B498-43B3-948B-1728B52AA6E4}">
                <adec:decorative xmlns:adec="http://schemas.microsoft.com/office/drawing/2017/decorative" val="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Quelle: BEG-EM, Stand 17.08.2026</a:t>
            </a:r>
          </a:p>
        </p:txBody>
      </p:sp>
      <p:cxnSp>
        <p:nvCxnSpPr>
          <p:cNvPr id="2" name="Gerader Verbinder 1" descr="Bei einem Zweifamilienhaus liegt die Höchstgrenze der förderfähigen Kosten ohne iSFP-Bonus bei 45.000 Euro, und mit iSFP-Bonus bei 90.000 Euro.">
            <a:extLst>
              <a:ext uri="{FF2B5EF4-FFF2-40B4-BE49-F238E27FC236}">
                <a16:creationId xmlns:a16="http://schemas.microsoft.com/office/drawing/2014/main" id="{8AC3EA26-6AAD-0088-D9B5-AB65866BBF37}"/>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descr="Bei einem Zweifamilienhaus liegt die Höchstgrenze der förderfähigen Kosten ohne iSFP-Bonus bei 45.000 Euro, und mit iSFP-Bonus bei 90.000 Euro.">
            <a:extLst>
              <a:ext uri="{FF2B5EF4-FFF2-40B4-BE49-F238E27FC236}">
                <a16:creationId xmlns:a16="http://schemas.microsoft.com/office/drawing/2014/main" id="{496D9F6C-7F8B-5EC9-6B32-59D7C122FE93}"/>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descr="Bei einem Zweifamilienhaus liegt die Höchstgrenze der förderfähigen Kosten ohne iSFP-Bonus bei 45.000 Euro, und mit iSFP-Bonus bei 90.000 Euro.">
            <a:extLst>
              <a:ext uri="{FF2B5EF4-FFF2-40B4-BE49-F238E27FC236}">
                <a16:creationId xmlns:a16="http://schemas.microsoft.com/office/drawing/2014/main" id="{0B85AFA9-C6EA-1CE2-BCF5-96EC5B45E242}"/>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29</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75313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9613B-4CCC-42D5-5103-C755756E9E9E}"/>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E674CC74-0A21-FB7E-3E99-4031C8E14B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DD7DB9E8-4B20-497E-9916-0F673B198231}"/>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a:ea typeface="Roboto Medium"/>
                <a:cs typeface="Calibri"/>
              </a:rPr>
              <a:t>Antragsstellung von Einzelmaßnahmen</a:t>
            </a:r>
            <a:endParaRPr kumimoji="0" lang="id-ID" sz="2200" b="0" i="0" u="none" strike="noStrike" kern="1200" cap="none" spc="0" normalizeH="0" baseline="0" noProof="0">
              <a:ln>
                <a:noFill/>
              </a:ln>
              <a:solidFill>
                <a:schemeClr val="tx1"/>
              </a:solidFill>
              <a:effectLst/>
              <a:uLnTx/>
              <a:uFillTx/>
              <a:latin typeface="Calibri"/>
              <a:ea typeface="Roboto Medium"/>
              <a:cs typeface="Calibri"/>
            </a:endParaRPr>
          </a:p>
        </p:txBody>
      </p:sp>
      <p:cxnSp>
        <p:nvCxnSpPr>
          <p:cNvPr id="13" name="Gerader Verbinder 6">
            <a:extLst>
              <a:ext uri="{FF2B5EF4-FFF2-40B4-BE49-F238E27FC236}">
                <a16:creationId xmlns:a16="http://schemas.microsoft.com/office/drawing/2014/main" id="{F4C1BBD9-6BB5-1590-CD86-D2BAA043F7B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5" name="Textfeld 4">
            <a:extLst>
              <a:ext uri="{FF2B5EF4-FFF2-40B4-BE49-F238E27FC236}">
                <a16:creationId xmlns:a16="http://schemas.microsoft.com/office/drawing/2014/main" id="{CBDB869B-D013-3803-5A34-6102453201F3}"/>
              </a:ext>
            </a:extLst>
          </p:cNvPr>
          <p:cNvSpPr txBox="1"/>
          <p:nvPr/>
        </p:nvSpPr>
        <p:spPr>
          <a:xfrm>
            <a:off x="755999" y="1972195"/>
            <a:ext cx="2486822" cy="648000"/>
          </a:xfrm>
          <a:prstGeom prst="rect">
            <a:avLst/>
          </a:prstGeom>
          <a:noFill/>
          <a:ln w="38100">
            <a:solidFill>
              <a:srgbClr val="006373"/>
            </a:solidFill>
          </a:ln>
        </p:spPr>
        <p:txBody>
          <a:bodyPr wrap="square" lIns="180000" rtlCol="0" anchor="ctr">
            <a:noAutofit/>
          </a:bodyPr>
          <a:lstStyle/>
          <a:p>
            <a:r>
              <a:rPr lang="de-DE" sz="1600" b="1">
                <a:latin typeface="Calibri" panose="020F0502020204030204" pitchFamily="34" charset="0"/>
                <a:ea typeface="Calibri" panose="020F0502020204030204" pitchFamily="34" charset="0"/>
                <a:cs typeface="Calibri" panose="020F0502020204030204" pitchFamily="34" charset="0"/>
              </a:rPr>
              <a:t>Planung Einzelmaßnahme</a:t>
            </a:r>
          </a:p>
        </p:txBody>
      </p:sp>
      <p:sp>
        <p:nvSpPr>
          <p:cNvPr id="10" name="Textfeld 9">
            <a:extLst>
              <a:ext uri="{FF2B5EF4-FFF2-40B4-BE49-F238E27FC236}">
                <a16:creationId xmlns:a16="http://schemas.microsoft.com/office/drawing/2014/main" id="{DFCED193-3EEC-0EAF-D7F4-5AC4C2D938B8}"/>
              </a:ext>
            </a:extLst>
          </p:cNvPr>
          <p:cNvSpPr txBox="1"/>
          <p:nvPr/>
        </p:nvSpPr>
        <p:spPr>
          <a:xfrm>
            <a:off x="3327948" y="1972195"/>
            <a:ext cx="7130801" cy="648000"/>
          </a:xfrm>
          <a:prstGeom prst="rect">
            <a:avLst/>
          </a:prstGeom>
          <a:noFill/>
          <a:ln w="38100">
            <a:solidFill>
              <a:srgbClr val="95C5D9"/>
            </a:solidFill>
          </a:ln>
        </p:spPr>
        <p:txBody>
          <a:bodyPr wrap="square" lIns="180000" tIns="108000" rtlCol="0" anchor="ctr">
            <a:noAutofit/>
          </a:bodyPr>
          <a:lstStyle/>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Energieberatung einbeziehen*</a:t>
            </a:r>
          </a:p>
          <a:p>
            <a:pPr marL="179388" indent="-179388">
              <a:spcAft>
                <a:spcPts val="600"/>
              </a:spcAft>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Angebote einholen</a:t>
            </a:r>
          </a:p>
        </p:txBody>
      </p:sp>
      <p:sp>
        <p:nvSpPr>
          <p:cNvPr id="16" name="Textfeld 15">
            <a:extLst>
              <a:ext uri="{FF2B5EF4-FFF2-40B4-BE49-F238E27FC236}">
                <a16:creationId xmlns:a16="http://schemas.microsoft.com/office/drawing/2014/main" id="{3B02E64A-3719-3221-3EBB-5F0865EF9B51}"/>
              </a:ext>
            </a:extLst>
          </p:cNvPr>
          <p:cNvSpPr txBox="1"/>
          <p:nvPr/>
        </p:nvSpPr>
        <p:spPr>
          <a:xfrm>
            <a:off x="755999" y="2686185"/>
            <a:ext cx="2486822" cy="1273070"/>
          </a:xfrm>
          <a:prstGeom prst="rect">
            <a:avLst/>
          </a:prstGeom>
          <a:noFill/>
          <a:ln w="38100">
            <a:solidFill>
              <a:srgbClr val="006373"/>
            </a:solidFill>
          </a:ln>
        </p:spPr>
        <p:txBody>
          <a:bodyPr wrap="square" lIns="180000" rtlCol="0" anchor="ctr">
            <a:noAutofit/>
          </a:bodyPr>
          <a:lstStyle/>
          <a:p>
            <a:r>
              <a:rPr lang="de-DE" sz="1600" b="1">
                <a:latin typeface="Calibri" panose="020F0502020204030204" pitchFamily="34" charset="0"/>
                <a:ea typeface="Calibri" panose="020F0502020204030204" pitchFamily="34" charset="0"/>
                <a:cs typeface="Calibri" panose="020F0502020204030204" pitchFamily="34" charset="0"/>
              </a:rPr>
              <a:t>Liefer- / Leistungsvertrag</a:t>
            </a:r>
          </a:p>
        </p:txBody>
      </p:sp>
      <p:sp>
        <p:nvSpPr>
          <p:cNvPr id="18" name="Textfeld 17">
            <a:extLst>
              <a:ext uri="{FF2B5EF4-FFF2-40B4-BE49-F238E27FC236}">
                <a16:creationId xmlns:a16="http://schemas.microsoft.com/office/drawing/2014/main" id="{6C759F33-F4B5-2ECF-A144-C14DCA17BE48}"/>
              </a:ext>
            </a:extLst>
          </p:cNvPr>
          <p:cNvSpPr txBox="1"/>
          <p:nvPr/>
        </p:nvSpPr>
        <p:spPr>
          <a:xfrm>
            <a:off x="3327948" y="2686185"/>
            <a:ext cx="7130801" cy="1273070"/>
          </a:xfrm>
          <a:prstGeom prst="rect">
            <a:avLst/>
          </a:prstGeom>
          <a:noFill/>
          <a:ln w="38100">
            <a:solidFill>
              <a:srgbClr val="95C5D9"/>
            </a:solidFill>
          </a:ln>
        </p:spPr>
        <p:txBody>
          <a:bodyPr wrap="square" lIns="180000" tIns="108000" rtlCol="0" anchor="ctr">
            <a:noAutofit/>
          </a:bodyPr>
          <a:lstStyle/>
          <a:p>
            <a:pPr>
              <a:spcAft>
                <a:spcPts val="600"/>
              </a:spcAft>
            </a:pPr>
            <a:r>
              <a:rPr lang="de-DE" sz="1600">
                <a:latin typeface="Calibri" panose="020F0502020204030204" pitchFamily="34" charset="0"/>
                <a:ea typeface="Calibri" panose="020F0502020204030204" pitchFamily="34" charset="0"/>
                <a:cs typeface="Calibri" panose="020F0502020204030204" pitchFamily="34" charset="0"/>
              </a:rPr>
              <a:t>Fachunternehmen beauftragen, Vertrag mit </a:t>
            </a:r>
          </a:p>
          <a:p>
            <a:pPr marL="179388" indent="-179388">
              <a:spcAft>
                <a:spcPts val="300"/>
              </a:spcAft>
              <a:buFont typeface="Wingdings" panose="05000000000000000000" pitchFamily="2" charset="2"/>
              <a:buChar char="§"/>
            </a:pPr>
            <a:r>
              <a:rPr lang="de-DE" sz="1600" b="1">
                <a:latin typeface="Calibri" panose="020F0502020204030204" pitchFamily="34" charset="0"/>
                <a:ea typeface="Calibri" panose="020F0502020204030204" pitchFamily="34" charset="0"/>
                <a:cs typeface="Calibri" panose="020F0502020204030204" pitchFamily="34" charset="0"/>
              </a:rPr>
              <a:t>aufschiebender</a:t>
            </a:r>
            <a:r>
              <a:rPr lang="de-DE" sz="1600">
                <a:latin typeface="Calibri" panose="020F0502020204030204" pitchFamily="34" charset="0"/>
                <a:ea typeface="Calibri" panose="020F0502020204030204" pitchFamily="34" charset="0"/>
                <a:cs typeface="Calibri" panose="020F0502020204030204" pitchFamily="34" charset="0"/>
              </a:rPr>
              <a:t> </a:t>
            </a:r>
            <a:r>
              <a:rPr lang="de-DE" sz="1600" b="1">
                <a:latin typeface="Calibri" panose="020F0502020204030204" pitchFamily="34" charset="0"/>
                <a:ea typeface="Calibri" panose="020F0502020204030204" pitchFamily="34" charset="0"/>
                <a:cs typeface="Calibri" panose="020F0502020204030204" pitchFamily="34" charset="0"/>
              </a:rPr>
              <a:t>Bedingung**</a:t>
            </a:r>
            <a:r>
              <a:rPr lang="de-DE" sz="1600">
                <a:latin typeface="Calibri" panose="020F0502020204030204" pitchFamily="34" charset="0"/>
                <a:ea typeface="Calibri" panose="020F0502020204030204" pitchFamily="34" charset="0"/>
                <a:cs typeface="Calibri" panose="020F0502020204030204" pitchFamily="34" charset="0"/>
              </a:rPr>
              <a:t> (Vertrag tritt erst bei Förderzusage in Kraft) </a:t>
            </a:r>
            <a:r>
              <a:rPr lang="de-DE" sz="1600" b="1">
                <a:latin typeface="Calibri" panose="020F0502020204030204" pitchFamily="34" charset="0"/>
                <a:ea typeface="Calibri" panose="020F0502020204030204" pitchFamily="34" charset="0"/>
                <a:cs typeface="Calibri" panose="020F0502020204030204" pitchFamily="34" charset="0"/>
              </a:rPr>
              <a:t>oder</a:t>
            </a:r>
            <a:r>
              <a:rPr lang="de-DE" sz="1600">
                <a:latin typeface="Calibri" panose="020F0502020204030204" pitchFamily="34" charset="0"/>
                <a:ea typeface="Calibri" panose="020F0502020204030204" pitchFamily="34" charset="0"/>
                <a:cs typeface="Calibri" panose="020F0502020204030204" pitchFamily="34" charset="0"/>
              </a:rPr>
              <a:t> </a:t>
            </a:r>
            <a:br>
              <a:rPr lang="de-DE" sz="1600">
                <a:latin typeface="Calibri" panose="020F0502020204030204" pitchFamily="34" charset="0"/>
                <a:ea typeface="Calibri" panose="020F0502020204030204" pitchFamily="34" charset="0"/>
                <a:cs typeface="Calibri" panose="020F0502020204030204" pitchFamily="34" charset="0"/>
              </a:rPr>
            </a:br>
            <a:r>
              <a:rPr lang="de-DE" sz="1600" b="1">
                <a:latin typeface="Calibri" panose="020F0502020204030204" pitchFamily="34" charset="0"/>
                <a:ea typeface="Calibri" panose="020F0502020204030204" pitchFamily="34" charset="0"/>
                <a:cs typeface="Calibri" panose="020F0502020204030204" pitchFamily="34" charset="0"/>
              </a:rPr>
              <a:t>auflösender Bedingung**</a:t>
            </a:r>
            <a:r>
              <a:rPr lang="de-DE" sz="1600">
                <a:latin typeface="Calibri" panose="020F0502020204030204" pitchFamily="34" charset="0"/>
                <a:ea typeface="Calibri" panose="020F0502020204030204" pitchFamily="34" charset="0"/>
                <a:cs typeface="Calibri" panose="020F0502020204030204" pitchFamily="34" charset="0"/>
              </a:rPr>
              <a:t> (Vertrag erlischt bei Ablehnung des Förderantrags)</a:t>
            </a:r>
          </a:p>
          <a:p>
            <a:pPr marL="179388" indent="-179388">
              <a:buFont typeface="Wingdings" panose="05000000000000000000" pitchFamily="2" charset="2"/>
              <a:buChar char="§"/>
            </a:pPr>
            <a:r>
              <a:rPr lang="de-DE" sz="1600">
                <a:latin typeface="Calibri" panose="020F0502020204030204" pitchFamily="34" charset="0"/>
                <a:ea typeface="Calibri" panose="020F0502020204030204" pitchFamily="34" charset="0"/>
                <a:cs typeface="Calibri" panose="020F0502020204030204" pitchFamily="34" charset="0"/>
              </a:rPr>
              <a:t>Voraussichtliches Umsetzungsdatum der Maßnahme</a:t>
            </a:r>
          </a:p>
        </p:txBody>
      </p:sp>
      <p:pic>
        <p:nvPicPr>
          <p:cNvPr id="22" name="Grafik 21">
            <a:extLst>
              <a:ext uri="{FF2B5EF4-FFF2-40B4-BE49-F238E27FC236}">
                <a16:creationId xmlns:a16="http://schemas.microsoft.com/office/drawing/2014/main" id="{3F1761DB-89CD-C4C8-9B65-B2F2D3668C7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8675" y="1134895"/>
            <a:ext cx="648342" cy="1440000"/>
          </a:xfrm>
          <a:prstGeom prst="rect">
            <a:avLst/>
          </a:prstGeom>
        </p:spPr>
      </p:pic>
      <p:pic>
        <p:nvPicPr>
          <p:cNvPr id="24" name="Grafik 23">
            <a:extLst>
              <a:ext uri="{FF2B5EF4-FFF2-40B4-BE49-F238E27FC236}">
                <a16:creationId xmlns:a16="http://schemas.microsoft.com/office/drawing/2014/main" id="{B5BF2344-37CA-D89F-19DC-CC40ECC390CA}"/>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03422" y="2188628"/>
            <a:ext cx="726480" cy="1440000"/>
          </a:xfrm>
          <a:prstGeom prst="rect">
            <a:avLst/>
          </a:prstGeom>
        </p:spPr>
      </p:pic>
      <p:sp>
        <p:nvSpPr>
          <p:cNvPr id="26" name="Textfeld 25">
            <a:extLst>
              <a:ext uri="{FF2B5EF4-FFF2-40B4-BE49-F238E27FC236}">
                <a16:creationId xmlns:a16="http://schemas.microsoft.com/office/drawing/2014/main" id="{94D3D6CA-71F9-EE2C-D95A-E16CF96D9DB0}"/>
              </a:ext>
            </a:extLst>
          </p:cNvPr>
          <p:cNvSpPr txBox="1"/>
          <p:nvPr/>
        </p:nvSpPr>
        <p:spPr>
          <a:xfrm>
            <a:off x="755999" y="4031237"/>
            <a:ext cx="2486822" cy="360000"/>
          </a:xfrm>
          <a:prstGeom prst="rect">
            <a:avLst/>
          </a:prstGeom>
          <a:noFill/>
          <a:ln w="38100">
            <a:solidFill>
              <a:srgbClr val="006373"/>
            </a:solidFill>
          </a:ln>
        </p:spPr>
        <p:txBody>
          <a:bodyPr wrap="square" lIns="180000" rtlCol="0" anchor="ctr">
            <a:noAutofit/>
          </a:bodyPr>
          <a:lstStyle/>
          <a:p>
            <a:r>
              <a:rPr lang="de-DE" sz="1600" b="1">
                <a:latin typeface="Calibri" panose="020F0502020204030204" pitchFamily="34" charset="0"/>
                <a:ea typeface="Calibri" panose="020F0502020204030204" pitchFamily="34" charset="0"/>
                <a:cs typeface="Calibri" panose="020F0502020204030204" pitchFamily="34" charset="0"/>
              </a:rPr>
              <a:t>Antrag stellen</a:t>
            </a:r>
          </a:p>
        </p:txBody>
      </p:sp>
      <p:sp>
        <p:nvSpPr>
          <p:cNvPr id="28" name="Textfeld 27">
            <a:extLst>
              <a:ext uri="{FF2B5EF4-FFF2-40B4-BE49-F238E27FC236}">
                <a16:creationId xmlns:a16="http://schemas.microsoft.com/office/drawing/2014/main" id="{7820A2CE-F1B6-AC98-9C34-3B5F8762E2EB}"/>
              </a:ext>
            </a:extLst>
          </p:cNvPr>
          <p:cNvSpPr txBox="1"/>
          <p:nvPr/>
        </p:nvSpPr>
        <p:spPr>
          <a:xfrm>
            <a:off x="3327948" y="4031237"/>
            <a:ext cx="7130801" cy="360000"/>
          </a:xfrm>
          <a:prstGeom prst="rect">
            <a:avLst/>
          </a:prstGeom>
          <a:noFill/>
          <a:ln w="38100">
            <a:solidFill>
              <a:srgbClr val="95C5D9"/>
            </a:solidFill>
          </a:ln>
        </p:spPr>
        <p:txBody>
          <a:bodyPr wrap="square" lIns="180000" tIns="108000" rtlCol="0" anchor="ctr">
            <a:noAutofit/>
          </a:bodyPr>
          <a:lstStyle/>
          <a:p>
            <a:pPr>
              <a:spcAft>
                <a:spcPts val="600"/>
              </a:spcAft>
            </a:pPr>
            <a:r>
              <a:rPr lang="de-DE" sz="1600">
                <a:latin typeface="Calibri" panose="020F0502020204030204" pitchFamily="34" charset="0"/>
                <a:ea typeface="Calibri" panose="020F0502020204030204" pitchFamily="34" charset="0"/>
                <a:cs typeface="Calibri" panose="020F0502020204030204" pitchFamily="34" charset="0"/>
              </a:rPr>
              <a:t>Gemeinsam mit Energieberatendem oder Fachunternehmen***</a:t>
            </a:r>
          </a:p>
        </p:txBody>
      </p:sp>
      <p:sp>
        <p:nvSpPr>
          <p:cNvPr id="30" name="Textfeld 29">
            <a:extLst>
              <a:ext uri="{FF2B5EF4-FFF2-40B4-BE49-F238E27FC236}">
                <a16:creationId xmlns:a16="http://schemas.microsoft.com/office/drawing/2014/main" id="{FE036FE5-FC54-C4A0-1EBD-7CBD1ADCBA62}"/>
              </a:ext>
            </a:extLst>
          </p:cNvPr>
          <p:cNvSpPr txBox="1"/>
          <p:nvPr/>
        </p:nvSpPr>
        <p:spPr>
          <a:xfrm>
            <a:off x="755999" y="4464278"/>
            <a:ext cx="2486822" cy="360000"/>
          </a:xfrm>
          <a:prstGeom prst="rect">
            <a:avLst/>
          </a:prstGeom>
          <a:noFill/>
          <a:ln w="38100">
            <a:solidFill>
              <a:srgbClr val="006373"/>
            </a:solidFill>
          </a:ln>
        </p:spPr>
        <p:txBody>
          <a:bodyPr wrap="square" lIns="180000" rtlCol="0" anchor="ctr">
            <a:noAutofit/>
          </a:bodyPr>
          <a:lstStyle/>
          <a:p>
            <a:r>
              <a:rPr lang="de-DE" sz="1600" b="1">
                <a:latin typeface="Calibri" panose="020F0502020204030204" pitchFamily="34" charset="0"/>
                <a:ea typeface="Calibri" panose="020F0502020204030204" pitchFamily="34" charset="0"/>
                <a:cs typeface="Calibri" panose="020F0502020204030204" pitchFamily="34" charset="0"/>
              </a:rPr>
              <a:t>Erhalt d. Förderzusage</a:t>
            </a:r>
          </a:p>
        </p:txBody>
      </p:sp>
      <p:sp>
        <p:nvSpPr>
          <p:cNvPr id="32" name="Textfeld 31">
            <a:extLst>
              <a:ext uri="{FF2B5EF4-FFF2-40B4-BE49-F238E27FC236}">
                <a16:creationId xmlns:a16="http://schemas.microsoft.com/office/drawing/2014/main" id="{A2338345-4DFF-0A19-CD35-F94833E3152F}"/>
              </a:ext>
            </a:extLst>
          </p:cNvPr>
          <p:cNvSpPr txBox="1"/>
          <p:nvPr/>
        </p:nvSpPr>
        <p:spPr>
          <a:xfrm>
            <a:off x="3327948" y="4464278"/>
            <a:ext cx="7130801" cy="360000"/>
          </a:xfrm>
          <a:prstGeom prst="rect">
            <a:avLst/>
          </a:prstGeom>
          <a:noFill/>
          <a:ln w="38100">
            <a:solidFill>
              <a:srgbClr val="95C5D9"/>
            </a:solidFill>
          </a:ln>
        </p:spPr>
        <p:txBody>
          <a:bodyPr wrap="square" lIns="180000" tIns="108000" rtlCol="0" anchor="ctr">
            <a:noAutofit/>
          </a:bodyPr>
          <a:lstStyle/>
          <a:p>
            <a:pPr>
              <a:spcAft>
                <a:spcPts val="600"/>
              </a:spcAft>
            </a:pPr>
            <a:r>
              <a:rPr lang="de-DE" sz="1600">
                <a:latin typeface="Calibri" panose="020F0502020204030204" pitchFamily="34" charset="0"/>
                <a:ea typeface="Calibri" panose="020F0502020204030204" pitchFamily="34" charset="0"/>
                <a:cs typeface="Calibri" panose="020F0502020204030204" pitchFamily="34" charset="0"/>
              </a:rPr>
              <a:t>Gilt als </a:t>
            </a:r>
            <a:r>
              <a:rPr lang="de-DE" sz="1600" err="1">
                <a:latin typeface="Calibri" panose="020F0502020204030204" pitchFamily="34" charset="0"/>
                <a:ea typeface="Calibri" panose="020F0502020204030204" pitchFamily="34" charset="0"/>
                <a:cs typeface="Calibri" panose="020F0502020204030204" pitchFamily="34" charset="0"/>
              </a:rPr>
              <a:t>Vorhabensbeginn</a:t>
            </a:r>
            <a:r>
              <a:rPr lang="de-DE" sz="1600">
                <a:latin typeface="Calibri" panose="020F0502020204030204" pitchFamily="34" charset="0"/>
                <a:ea typeface="Calibri" panose="020F0502020204030204" pitchFamily="34" charset="0"/>
                <a:cs typeface="Calibri" panose="020F0502020204030204" pitchFamily="34" charset="0"/>
              </a:rPr>
              <a:t>****</a:t>
            </a:r>
          </a:p>
        </p:txBody>
      </p:sp>
      <p:sp>
        <p:nvSpPr>
          <p:cNvPr id="34" name="Textfeld 33">
            <a:extLst>
              <a:ext uri="{FF2B5EF4-FFF2-40B4-BE49-F238E27FC236}">
                <a16:creationId xmlns:a16="http://schemas.microsoft.com/office/drawing/2014/main" id="{1E8EC668-18E7-FE0B-E99B-6A1A30B478DA}"/>
              </a:ext>
            </a:extLst>
          </p:cNvPr>
          <p:cNvSpPr txBox="1"/>
          <p:nvPr/>
        </p:nvSpPr>
        <p:spPr>
          <a:xfrm>
            <a:off x="754267" y="4893259"/>
            <a:ext cx="2486822" cy="360000"/>
          </a:xfrm>
          <a:prstGeom prst="rect">
            <a:avLst/>
          </a:prstGeom>
          <a:noFill/>
          <a:ln w="38100">
            <a:solidFill>
              <a:srgbClr val="006373"/>
            </a:solidFill>
          </a:ln>
        </p:spPr>
        <p:txBody>
          <a:bodyPr wrap="square" lIns="180000" rtlCol="0" anchor="ctr">
            <a:noAutofit/>
          </a:bodyPr>
          <a:lstStyle/>
          <a:p>
            <a:r>
              <a:rPr lang="de-DE" sz="1600" b="1">
                <a:latin typeface="Calibri" panose="020F0502020204030204" pitchFamily="34" charset="0"/>
                <a:ea typeface="Calibri" panose="020F0502020204030204" pitchFamily="34" charset="0"/>
                <a:cs typeface="Calibri" panose="020F0502020204030204" pitchFamily="34" charset="0"/>
              </a:rPr>
              <a:t>Umsetzung d. Vorhabens</a:t>
            </a:r>
          </a:p>
        </p:txBody>
      </p:sp>
      <p:sp>
        <p:nvSpPr>
          <p:cNvPr id="36" name="Textfeld 35">
            <a:extLst>
              <a:ext uri="{FF2B5EF4-FFF2-40B4-BE49-F238E27FC236}">
                <a16:creationId xmlns:a16="http://schemas.microsoft.com/office/drawing/2014/main" id="{D7127972-83AE-859C-C25F-81F047AFC88B}"/>
              </a:ext>
            </a:extLst>
          </p:cNvPr>
          <p:cNvSpPr txBox="1"/>
          <p:nvPr/>
        </p:nvSpPr>
        <p:spPr>
          <a:xfrm>
            <a:off x="3326216" y="4893259"/>
            <a:ext cx="7130801" cy="360000"/>
          </a:xfrm>
          <a:prstGeom prst="rect">
            <a:avLst/>
          </a:prstGeom>
          <a:noFill/>
          <a:ln w="38100">
            <a:solidFill>
              <a:srgbClr val="95C5D9"/>
            </a:solidFill>
          </a:ln>
        </p:spPr>
        <p:txBody>
          <a:bodyPr wrap="square" lIns="180000" tIns="108000" rtlCol="0" anchor="ctr">
            <a:noAutofit/>
          </a:bodyPr>
          <a:lstStyle/>
          <a:p>
            <a:pPr>
              <a:spcAft>
                <a:spcPts val="600"/>
              </a:spcAft>
            </a:pPr>
            <a:r>
              <a:rPr lang="de-DE" sz="1600">
                <a:latin typeface="Calibri" panose="020F0502020204030204" pitchFamily="34" charset="0"/>
                <a:ea typeface="Calibri" panose="020F0502020204030204" pitchFamily="34" charset="0"/>
                <a:cs typeface="Calibri" panose="020F0502020204030204" pitchFamily="34" charset="0"/>
              </a:rPr>
              <a:t>Innerhalb von 36 Monaten (keine Verlängerung möglich)</a:t>
            </a:r>
          </a:p>
        </p:txBody>
      </p:sp>
      <p:sp>
        <p:nvSpPr>
          <p:cNvPr id="38" name="Textfeld 37">
            <a:extLst>
              <a:ext uri="{FF2B5EF4-FFF2-40B4-BE49-F238E27FC236}">
                <a16:creationId xmlns:a16="http://schemas.microsoft.com/office/drawing/2014/main" id="{EF1CB11E-B4A8-DBE7-5FD3-53F674D414AB}"/>
              </a:ext>
            </a:extLst>
          </p:cNvPr>
          <p:cNvSpPr txBox="1"/>
          <p:nvPr/>
        </p:nvSpPr>
        <p:spPr>
          <a:xfrm>
            <a:off x="754267" y="5322240"/>
            <a:ext cx="2486822" cy="360000"/>
          </a:xfrm>
          <a:prstGeom prst="rect">
            <a:avLst/>
          </a:prstGeom>
          <a:noFill/>
          <a:ln w="38100">
            <a:solidFill>
              <a:srgbClr val="006373"/>
            </a:solidFill>
          </a:ln>
        </p:spPr>
        <p:txBody>
          <a:bodyPr wrap="square" lIns="180000" rtlCol="0" anchor="ctr">
            <a:noAutofit/>
          </a:bodyPr>
          <a:lstStyle/>
          <a:p>
            <a:r>
              <a:rPr lang="de-DE" sz="1600" b="1">
                <a:latin typeface="Calibri" panose="020F0502020204030204" pitchFamily="34" charset="0"/>
                <a:ea typeface="Calibri" panose="020F0502020204030204" pitchFamily="34" charset="0"/>
                <a:cs typeface="Calibri" panose="020F0502020204030204" pitchFamily="34" charset="0"/>
              </a:rPr>
              <a:t>Abschluss des Antrags</a:t>
            </a:r>
          </a:p>
        </p:txBody>
      </p:sp>
      <p:sp>
        <p:nvSpPr>
          <p:cNvPr id="51" name="Inhaltsplatzhalter 2">
            <a:extLst>
              <a:ext uri="{FF2B5EF4-FFF2-40B4-BE49-F238E27FC236}">
                <a16:creationId xmlns:a16="http://schemas.microsoft.com/office/drawing/2014/main" id="{C2AB16B6-70BD-C418-4E37-1050FE0B59A7}"/>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Soweit erforderlich, jedoch immer empfehlenswert   ** Formulierungsbeispiele unter Punkt 1.14: </a:t>
            </a:r>
            <a:r>
              <a:rPr lang="de-DE" sz="1100">
                <a:latin typeface="Calibri"/>
                <a:cs typeface="Calibri"/>
                <a:hlinkClick r:id="rId5"/>
              </a:rPr>
              <a:t>www.energiewechsel.de/KAENEF/Redaktion/DE/FAQ/FAQ-Uebersicht/BEG/faq-bundesfoerderung-fuer-effiziente-gebaeude.html#id420960</a:t>
            </a:r>
            <a:r>
              <a:rPr lang="de-DE" sz="1100">
                <a:latin typeface="Calibri"/>
                <a:cs typeface="Calibri"/>
              </a:rPr>
              <a:t>    *** Bei der KfW ist eine Bestätigung zum Antrag (</a:t>
            </a:r>
            <a:r>
              <a:rPr lang="de-DE" sz="1100" err="1">
                <a:latin typeface="Calibri"/>
                <a:cs typeface="Calibri"/>
              </a:rPr>
              <a:t>BzA</a:t>
            </a:r>
            <a:r>
              <a:rPr lang="de-DE" sz="1100">
                <a:latin typeface="Calibri"/>
                <a:cs typeface="Calibri"/>
              </a:rPr>
              <a:t>) erforderlich, die BAFA benötigt eine Technische Projektbeschreibung (TPB)   **** Baubeginn auf eigenes Risiko nach Antragsbeginn möglich. Quelle: BEG-EM, Stand 17.08.2026</a:t>
            </a:r>
          </a:p>
        </p:txBody>
      </p:sp>
      <p:cxnSp>
        <p:nvCxnSpPr>
          <p:cNvPr id="52" name="Gerader Verbinder 51">
            <a:extLst>
              <a:ext uri="{FF2B5EF4-FFF2-40B4-BE49-F238E27FC236}">
                <a16:creationId xmlns:a16="http://schemas.microsoft.com/office/drawing/2014/main" id="{16F5707C-E731-DE81-30EB-D114CDDEBA7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396352A0-869C-49A8-CF87-B571831E7A89}"/>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FE598A99-C4BB-19E7-EE00-B07A5F7F8021}"/>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30</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08775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01E2A-AF6A-CF2D-558B-74DA87D1871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3896F8A5-A346-3E90-571F-71C735395CF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965DD5A2-0515-C791-F968-8C61CFD6D16D}"/>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Eigenleistung</a:t>
            </a:r>
          </a:p>
        </p:txBody>
      </p:sp>
      <p:sp>
        <p:nvSpPr>
          <p:cNvPr id="10" name="Textfeld 9">
            <a:extLst>
              <a:ext uri="{FF2B5EF4-FFF2-40B4-BE49-F238E27FC236}">
                <a16:creationId xmlns:a16="http://schemas.microsoft.com/office/drawing/2014/main" id="{629C1601-256D-9B2A-856B-6AF1A96771B2}"/>
              </a:ext>
            </a:extLst>
          </p:cNvPr>
          <p:cNvSpPr txBox="1"/>
          <p:nvPr/>
        </p:nvSpPr>
        <p:spPr>
          <a:xfrm>
            <a:off x="756000" y="2075896"/>
            <a:ext cx="4716000" cy="653924"/>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Sanierung in Eigenleistung</a:t>
            </a:r>
          </a:p>
        </p:txBody>
      </p:sp>
      <p:sp>
        <p:nvSpPr>
          <p:cNvPr id="42" name="Textfeld 41">
            <a:extLst>
              <a:ext uri="{FF2B5EF4-FFF2-40B4-BE49-F238E27FC236}">
                <a16:creationId xmlns:a16="http://schemas.microsoft.com/office/drawing/2014/main" id="{72CC9B84-5F2A-95B5-D279-E2BF599CDD9F}"/>
              </a:ext>
            </a:extLst>
          </p:cNvPr>
          <p:cNvSpPr txBox="1"/>
          <p:nvPr/>
        </p:nvSpPr>
        <p:spPr>
          <a:xfrm>
            <a:off x="756000" y="2817525"/>
            <a:ext cx="4716000" cy="2699601"/>
          </a:xfrm>
          <a:prstGeom prst="rect">
            <a:avLst/>
          </a:prstGeom>
          <a:noFill/>
          <a:ln w="38100">
            <a:solidFill>
              <a:srgbClr val="95C5D9"/>
            </a:solidFill>
          </a:ln>
        </p:spPr>
        <p:txBody>
          <a:bodyPr wrap="square" lIns="180000" tIns="108000" rtlCol="0" anchor="t">
            <a:noAutofit/>
          </a:bodyPr>
          <a:lstStyle/>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Materialkosten für Eigenleistungen sind förderfähig.</a:t>
            </a:r>
          </a:p>
          <a:p>
            <a:pPr marL="361950" indent="-180975">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Rechnungen über Materialkosten müssen den Namen des Antragstellers enthalten </a:t>
            </a:r>
          </a:p>
          <a:p>
            <a:pPr marL="361950" indent="-180975">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Dürfen ausschließlich förderfähige Posten enthalten</a:t>
            </a:r>
          </a:p>
          <a:p>
            <a:pPr marL="361950" indent="-180975">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Dürfen nicht in bar gezahlt werden </a:t>
            </a:r>
          </a:p>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Umfeldmaßnahmen sind nicht förderfähig</a:t>
            </a:r>
          </a:p>
        </p:txBody>
      </p:sp>
      <p:sp>
        <p:nvSpPr>
          <p:cNvPr id="24" name="Textfeld 23">
            <a:extLst>
              <a:ext uri="{FF2B5EF4-FFF2-40B4-BE49-F238E27FC236}">
                <a16:creationId xmlns:a16="http://schemas.microsoft.com/office/drawing/2014/main" id="{8323770D-A241-5D97-88A1-D4FC4591621B}"/>
              </a:ext>
            </a:extLst>
          </p:cNvPr>
          <p:cNvSpPr txBox="1"/>
          <p:nvPr/>
        </p:nvSpPr>
        <p:spPr>
          <a:xfrm>
            <a:off x="5581038" y="2075896"/>
            <a:ext cx="4680000" cy="653924"/>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Bestätigung durch Sachkundige</a:t>
            </a:r>
          </a:p>
        </p:txBody>
      </p:sp>
      <p:sp>
        <p:nvSpPr>
          <p:cNvPr id="17" name="Textfeld 16">
            <a:extLst>
              <a:ext uri="{FF2B5EF4-FFF2-40B4-BE49-F238E27FC236}">
                <a16:creationId xmlns:a16="http://schemas.microsoft.com/office/drawing/2014/main" id="{7ACFEA5C-4DF4-55A8-29FF-0E37E6F29216}"/>
              </a:ext>
            </a:extLst>
          </p:cNvPr>
          <p:cNvSpPr txBox="1"/>
          <p:nvPr/>
        </p:nvSpPr>
        <p:spPr>
          <a:xfrm>
            <a:off x="5581038" y="2817525"/>
            <a:ext cx="4680000" cy="2699601"/>
          </a:xfrm>
          <a:prstGeom prst="rect">
            <a:avLst/>
          </a:prstGeom>
          <a:noFill/>
          <a:ln w="38100">
            <a:solidFill>
              <a:srgbClr val="95C5D9"/>
            </a:solidFill>
          </a:ln>
        </p:spPr>
        <p:txBody>
          <a:bodyPr wrap="square" lIns="180000" tIns="108000" rtlCol="0" anchor="t">
            <a:noAutofit/>
          </a:bodyPr>
          <a:lstStyle/>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Die fachgerechte Durchführung und korrekte Angabe der Materialkosten müssen durch eine sachkundige Person bestätigt werden.</a:t>
            </a:r>
          </a:p>
          <a:p>
            <a:pPr>
              <a:spcAft>
                <a:spcPts val="600"/>
              </a:spcAft>
            </a:pPr>
            <a:r>
              <a:rPr lang="de-DE">
                <a:latin typeface="Calibri" panose="020F0502020204030204" pitchFamily="34" charset="0"/>
                <a:ea typeface="Calibri" panose="020F0502020204030204" pitchFamily="34" charset="0"/>
                <a:cs typeface="Calibri" panose="020F0502020204030204" pitchFamily="34" charset="0"/>
              </a:rPr>
              <a:t>Sachkundig sind </a:t>
            </a:r>
          </a:p>
          <a:p>
            <a:pPr marL="361950" indent="-180975">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Energie-Effizienz-Experten</a:t>
            </a:r>
          </a:p>
          <a:p>
            <a:pPr marL="361950" indent="-180975">
              <a:spcAft>
                <a:spcPts val="600"/>
              </a:spcAft>
              <a:buFont typeface="Wingdings" panose="05000000000000000000" pitchFamily="2" charset="2"/>
              <a:buChar char="§"/>
            </a:pPr>
            <a:r>
              <a:rPr lang="de-DE">
                <a:latin typeface="Calibri" panose="020F0502020204030204" pitchFamily="34" charset="0"/>
                <a:ea typeface="Calibri" panose="020F0502020204030204" pitchFamily="34" charset="0"/>
                <a:cs typeface="Calibri" panose="020F0502020204030204" pitchFamily="34" charset="0"/>
              </a:rPr>
              <a:t>Fachunternehmer</a:t>
            </a:r>
          </a:p>
        </p:txBody>
      </p:sp>
      <p:sp>
        <p:nvSpPr>
          <p:cNvPr id="21" name="Textfeld 20">
            <a:extLst>
              <a:ext uri="{FF2B5EF4-FFF2-40B4-BE49-F238E27FC236}">
                <a16:creationId xmlns:a16="http://schemas.microsoft.com/office/drawing/2014/main" id="{0D75C690-D19A-B286-6FE1-FC48550FF67D}"/>
              </a:ext>
            </a:extLst>
          </p:cNvPr>
          <p:cNvSpPr txBox="1"/>
          <p:nvPr/>
        </p:nvSpPr>
        <p:spPr>
          <a:xfrm rot="21480000">
            <a:off x="8676625" y="4092763"/>
            <a:ext cx="2988000" cy="830997"/>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Kein Liefer- und Leistungsvertrag mit auflösender oder aufschiebender Bedingung nötig*</a:t>
            </a:r>
          </a:p>
        </p:txBody>
      </p:sp>
      <p:sp>
        <p:nvSpPr>
          <p:cNvPr id="22" name="Textfeld 21">
            <a:extLst>
              <a:ext uri="{FF2B5EF4-FFF2-40B4-BE49-F238E27FC236}">
                <a16:creationId xmlns:a16="http://schemas.microsoft.com/office/drawing/2014/main" id="{4F51429A-F05E-0722-CE59-69BBF7C428F1}"/>
              </a:ext>
            </a:extLst>
          </p:cNvPr>
          <p:cNvSpPr txBox="1"/>
          <p:nvPr/>
        </p:nvSpPr>
        <p:spPr>
          <a:xfrm rot="21480000">
            <a:off x="8700902" y="5043195"/>
            <a:ext cx="2988000" cy="584775"/>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Fördersatz für Material gleich wie bei jeweiliger Maßnahme</a:t>
            </a:r>
          </a:p>
        </p:txBody>
      </p:sp>
      <p:cxnSp>
        <p:nvCxnSpPr>
          <p:cNvPr id="13" name="Gerader Verbinder 6">
            <a:extLst>
              <a:ext uri="{FF2B5EF4-FFF2-40B4-BE49-F238E27FC236}">
                <a16:creationId xmlns:a16="http://schemas.microsoft.com/office/drawing/2014/main" id="{ED1B7FA7-82BC-398D-2B2A-26B800C8AE2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071E5961-2BD7-2B19-91CE-3736E072767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711838" y="1214719"/>
            <a:ext cx="549200" cy="1440000"/>
          </a:xfrm>
          <a:prstGeom prst="rect">
            <a:avLst/>
          </a:prstGeom>
        </p:spPr>
      </p:pic>
      <p:pic>
        <p:nvPicPr>
          <p:cNvPr id="5" name="Grafik 4">
            <a:extLst>
              <a:ext uri="{FF2B5EF4-FFF2-40B4-BE49-F238E27FC236}">
                <a16:creationId xmlns:a16="http://schemas.microsoft.com/office/drawing/2014/main" id="{B2608BCA-6824-5516-ADD3-79966B523498}"/>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932" y="1268275"/>
            <a:ext cx="648340" cy="1440000"/>
          </a:xfrm>
          <a:prstGeom prst="rect">
            <a:avLst/>
          </a:prstGeom>
        </p:spPr>
      </p:pic>
      <p:pic>
        <p:nvPicPr>
          <p:cNvPr id="11" name="Grafik 10">
            <a:extLst>
              <a:ext uri="{FF2B5EF4-FFF2-40B4-BE49-F238E27FC236}">
                <a16:creationId xmlns:a16="http://schemas.microsoft.com/office/drawing/2014/main" id="{31657235-6932-C979-3DF6-09590FB4B69B}"/>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86733" y="1286191"/>
            <a:ext cx="632133" cy="1404000"/>
          </a:xfrm>
          <a:prstGeom prst="rect">
            <a:avLst/>
          </a:prstGeom>
        </p:spPr>
      </p:pic>
      <p:pic>
        <p:nvPicPr>
          <p:cNvPr id="18" name="Grafik 17">
            <a:extLst>
              <a:ext uri="{FF2B5EF4-FFF2-40B4-BE49-F238E27FC236}">
                <a16:creationId xmlns:a16="http://schemas.microsoft.com/office/drawing/2014/main" id="{918A1814-9E34-0CE2-E829-9C9B1FE95A9A}"/>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64106" y="1373471"/>
            <a:ext cx="632132" cy="1404000"/>
          </a:xfrm>
          <a:prstGeom prst="rect">
            <a:avLst/>
          </a:prstGeom>
        </p:spPr>
      </p:pic>
      <p:sp>
        <p:nvSpPr>
          <p:cNvPr id="25" name="Inhaltsplatzhalter 2">
            <a:extLst>
              <a:ext uri="{FF2B5EF4-FFF2-40B4-BE49-F238E27FC236}">
                <a16:creationId xmlns:a16="http://schemas.microsoft.com/office/drawing/2014/main" id="{64FA4CA4-1576-A87D-A0CB-B4840460345E}"/>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Ausnahme gilt nur, wenn kein Liefer- und Leistungsvertrag geschlossen werden kann.   Quelle: BEG-EM, Stand 17.08.2026</a:t>
            </a:r>
          </a:p>
        </p:txBody>
      </p:sp>
      <p:sp>
        <p:nvSpPr>
          <p:cNvPr id="3" name="Fußzeilenplatzhalter 4">
            <a:extLst>
              <a:ext uri="{FF2B5EF4-FFF2-40B4-BE49-F238E27FC236}">
                <a16:creationId xmlns:a16="http://schemas.microsoft.com/office/drawing/2014/main" id="{FEA71817-425D-178D-2F20-C796FE314C7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02921BCD-CA48-E5EC-4F7E-31F40950C39C}"/>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31</a:t>
            </a:fld>
            <a:endParaRPr lang="de-DE" sz="1000" b="1">
              <a:solidFill>
                <a:schemeClr val="tx1"/>
              </a:solidFill>
              <a:latin typeface="Calibri" panose="020F0502020204030204" pitchFamily="34" charset="0"/>
              <a:cs typeface="Calibri" panose="020F0502020204030204" pitchFamily="34" charset="0"/>
            </a:endParaRPr>
          </a:p>
        </p:txBody>
      </p:sp>
      <p:cxnSp>
        <p:nvCxnSpPr>
          <p:cNvPr id="2" name="Gerader Verbinder 1">
            <a:extLst>
              <a:ext uri="{FF2B5EF4-FFF2-40B4-BE49-F238E27FC236}">
                <a16:creationId xmlns:a16="http://schemas.microsoft.com/office/drawing/2014/main" id="{5BF3339A-6158-ED63-075A-6C2948A5EE70}"/>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2755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74F89-FBCC-36DA-5DE3-5080F5784FB2}"/>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86E5827-DF95-D3C9-D8BB-A9DBDC59120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3678AFF0-7646-E9C3-C63B-09F9D7D99ED3}"/>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Baubegleitung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Förderfähige Ausgaben und Fördersätze für Einzelmaßnahmen (außer Heizungstausch*)</a:t>
            </a:r>
            <a:endParaRPr kumimoji="0" lang="de-DE" sz="2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10" name="Textfeld 9">
            <a:extLst>
              <a:ext uri="{FF2B5EF4-FFF2-40B4-BE49-F238E27FC236}">
                <a16:creationId xmlns:a16="http://schemas.microsoft.com/office/drawing/2014/main" id="{3A968933-32CB-5756-79A5-BFFB8A72F6EE}"/>
              </a:ext>
            </a:extLst>
          </p:cNvPr>
          <p:cNvSpPr txBox="1"/>
          <p:nvPr/>
        </p:nvSpPr>
        <p:spPr>
          <a:xfrm>
            <a:off x="1600271" y="2428319"/>
            <a:ext cx="2543103" cy="792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Ein- und Zweifamilienhaus</a:t>
            </a:r>
          </a:p>
        </p:txBody>
      </p:sp>
      <p:sp>
        <p:nvSpPr>
          <p:cNvPr id="35" name="Textfeld 34">
            <a:extLst>
              <a:ext uri="{FF2B5EF4-FFF2-40B4-BE49-F238E27FC236}">
                <a16:creationId xmlns:a16="http://schemas.microsoft.com/office/drawing/2014/main" id="{ACCDBFED-82D7-6FBE-287E-C9D08F2127A5}"/>
              </a:ext>
            </a:extLst>
          </p:cNvPr>
          <p:cNvSpPr txBox="1"/>
          <p:nvPr/>
        </p:nvSpPr>
        <p:spPr>
          <a:xfrm>
            <a:off x="4238574" y="2427768"/>
            <a:ext cx="3695751" cy="792000"/>
          </a:xfrm>
          <a:prstGeom prst="rect">
            <a:avLst/>
          </a:prstGeom>
          <a:noFill/>
          <a:ln w="38100">
            <a:solidFill>
              <a:srgbClr val="95C5D9"/>
            </a:solidFill>
          </a:ln>
        </p:spPr>
        <p:txBody>
          <a:bodyPr wrap="square" lIns="90000" tIns="46800" rtlCol="0" anchor="ctr">
            <a:noAutofit/>
          </a:bodyPr>
          <a:lstStyle/>
          <a:p>
            <a:pPr marL="180975">
              <a:spcAft>
                <a:spcPts val="600"/>
              </a:spcAft>
            </a:pPr>
            <a:r>
              <a:rPr lang="de-DE" b="1">
                <a:latin typeface="Calibri" panose="020F0502020204030204" pitchFamily="34" charset="0"/>
                <a:ea typeface="Calibri" panose="020F0502020204030204" pitchFamily="34" charset="0"/>
                <a:cs typeface="Calibri" panose="020F0502020204030204" pitchFamily="34" charset="0"/>
              </a:rPr>
              <a:t>5.000 €</a:t>
            </a:r>
            <a:endParaRPr lang="de-DE" sz="2400" b="1">
              <a:solidFill>
                <a:srgbClr val="EC6607"/>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Textfeld 40">
            <a:extLst>
              <a:ext uri="{FF2B5EF4-FFF2-40B4-BE49-F238E27FC236}">
                <a16:creationId xmlns:a16="http://schemas.microsoft.com/office/drawing/2014/main" id="{91AF6D33-F279-E013-EA61-08B4EFE5AED3}"/>
              </a:ext>
            </a:extLst>
          </p:cNvPr>
          <p:cNvSpPr txBox="1"/>
          <p:nvPr/>
        </p:nvSpPr>
        <p:spPr>
          <a:xfrm>
            <a:off x="6960232" y="2427341"/>
            <a:ext cx="974093" cy="792000"/>
          </a:xfrm>
          <a:prstGeom prst="rect">
            <a:avLst/>
          </a:prstGeom>
          <a:noFill/>
          <a:ln w="38100">
            <a:noFill/>
          </a:ln>
        </p:spPr>
        <p:txBody>
          <a:bodyPr wrap="square" lIns="0" tIns="0" rIns="0" bIns="0" rtlCol="0" anchor="ctr">
            <a:noAutofit/>
          </a:bodyPr>
          <a:lstStyle/>
          <a:p>
            <a:pPr marL="180975">
              <a:spcAft>
                <a:spcPts val="600"/>
              </a:spcAft>
            </a:pPr>
            <a:r>
              <a:rPr lang="de-DE" sz="2400" b="1">
                <a:solidFill>
                  <a:srgbClr val="EC6607"/>
                </a:solidFill>
                <a:latin typeface="Calibri" panose="020F0502020204030204" pitchFamily="34" charset="0"/>
                <a:ea typeface="Calibri" panose="020F0502020204030204" pitchFamily="34" charset="0"/>
                <a:cs typeface="Calibri" panose="020F0502020204030204" pitchFamily="34" charset="0"/>
              </a:rPr>
              <a:t>50 % </a:t>
            </a:r>
          </a:p>
        </p:txBody>
      </p:sp>
      <p:sp>
        <p:nvSpPr>
          <p:cNvPr id="37" name="Textfeld 36">
            <a:extLst>
              <a:ext uri="{FF2B5EF4-FFF2-40B4-BE49-F238E27FC236}">
                <a16:creationId xmlns:a16="http://schemas.microsoft.com/office/drawing/2014/main" id="{6E0C1B7E-08D2-4080-BF5D-584854B99F2D}"/>
              </a:ext>
            </a:extLst>
          </p:cNvPr>
          <p:cNvSpPr txBox="1"/>
          <p:nvPr/>
        </p:nvSpPr>
        <p:spPr>
          <a:xfrm>
            <a:off x="1600272" y="3699023"/>
            <a:ext cx="2543102" cy="792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Mehrfamilienhaus</a:t>
            </a:r>
          </a:p>
        </p:txBody>
      </p:sp>
      <p:sp>
        <p:nvSpPr>
          <p:cNvPr id="39" name="Textfeld 38">
            <a:extLst>
              <a:ext uri="{FF2B5EF4-FFF2-40B4-BE49-F238E27FC236}">
                <a16:creationId xmlns:a16="http://schemas.microsoft.com/office/drawing/2014/main" id="{71667065-DCD2-1276-40D2-057B7A9E9015}"/>
              </a:ext>
            </a:extLst>
          </p:cNvPr>
          <p:cNvSpPr txBox="1"/>
          <p:nvPr/>
        </p:nvSpPr>
        <p:spPr>
          <a:xfrm>
            <a:off x="4238574" y="3699023"/>
            <a:ext cx="3695751" cy="792000"/>
          </a:xfrm>
          <a:prstGeom prst="rect">
            <a:avLst/>
          </a:prstGeom>
          <a:noFill/>
          <a:ln w="38100">
            <a:solidFill>
              <a:srgbClr val="95C5D9"/>
            </a:solidFill>
          </a:ln>
        </p:spPr>
        <p:txBody>
          <a:bodyPr wrap="square" lIns="90000" tIns="46800" rtlCol="0" anchor="ctr">
            <a:noAutofit/>
          </a:bodyPr>
          <a:lstStyle/>
          <a:p>
            <a:pPr marL="180975">
              <a:spcAft>
                <a:spcPts val="600"/>
              </a:spcAft>
            </a:pPr>
            <a:r>
              <a:rPr lang="de-DE" b="1">
                <a:latin typeface="Calibri" panose="020F0502020204030204" pitchFamily="34" charset="0"/>
                <a:ea typeface="Calibri" panose="020F0502020204030204" pitchFamily="34" charset="0"/>
                <a:cs typeface="Calibri" panose="020F0502020204030204" pitchFamily="34" charset="0"/>
              </a:rPr>
              <a:t>2.000 €</a:t>
            </a:r>
            <a:r>
              <a:rPr lang="de-DE">
                <a:latin typeface="Calibri" panose="020F0502020204030204" pitchFamily="34" charset="0"/>
                <a:ea typeface="Calibri" panose="020F0502020204030204" pitchFamily="34" charset="0"/>
                <a:cs typeface="Calibri" panose="020F0502020204030204" pitchFamily="34" charset="0"/>
              </a:rPr>
              <a:t>	(je Wohneinheit)</a:t>
            </a:r>
          </a:p>
          <a:p>
            <a:pPr marL="180975">
              <a:spcAft>
                <a:spcPts val="600"/>
              </a:spcAft>
            </a:pPr>
            <a:r>
              <a:rPr lang="de-DE" b="1">
                <a:latin typeface="Calibri" panose="020F0502020204030204" pitchFamily="34" charset="0"/>
                <a:ea typeface="Calibri" panose="020F0502020204030204" pitchFamily="34" charset="0"/>
                <a:cs typeface="Calibri" panose="020F0502020204030204" pitchFamily="34" charset="0"/>
              </a:rPr>
              <a:t>20.000 € </a:t>
            </a:r>
            <a:r>
              <a:rPr lang="de-DE">
                <a:latin typeface="Calibri" panose="020F0502020204030204" pitchFamily="34" charset="0"/>
                <a:ea typeface="Calibri" panose="020F0502020204030204" pitchFamily="34" charset="0"/>
                <a:cs typeface="Calibri" panose="020F0502020204030204" pitchFamily="34" charset="0"/>
              </a:rPr>
              <a:t>(maximal)</a:t>
            </a:r>
          </a:p>
        </p:txBody>
      </p:sp>
      <p:sp>
        <p:nvSpPr>
          <p:cNvPr id="44" name="Textfeld 43">
            <a:extLst>
              <a:ext uri="{FF2B5EF4-FFF2-40B4-BE49-F238E27FC236}">
                <a16:creationId xmlns:a16="http://schemas.microsoft.com/office/drawing/2014/main" id="{7A699DF8-05E2-F463-47AF-4A55DA7A2B07}"/>
              </a:ext>
            </a:extLst>
          </p:cNvPr>
          <p:cNvSpPr txBox="1"/>
          <p:nvPr/>
        </p:nvSpPr>
        <p:spPr>
          <a:xfrm>
            <a:off x="6960232" y="3690618"/>
            <a:ext cx="974093" cy="792000"/>
          </a:xfrm>
          <a:prstGeom prst="rect">
            <a:avLst/>
          </a:prstGeom>
          <a:noFill/>
          <a:ln w="38100">
            <a:noFill/>
          </a:ln>
        </p:spPr>
        <p:txBody>
          <a:bodyPr wrap="square" lIns="0" tIns="0" rIns="0" bIns="0" rtlCol="0" anchor="ctr">
            <a:noAutofit/>
          </a:bodyPr>
          <a:lstStyle/>
          <a:p>
            <a:pPr marL="180975">
              <a:spcAft>
                <a:spcPts val="600"/>
              </a:spcAft>
            </a:pPr>
            <a:r>
              <a:rPr lang="de-DE" sz="2400" b="1">
                <a:solidFill>
                  <a:srgbClr val="EC6607"/>
                </a:solidFill>
                <a:latin typeface="Calibri" panose="020F0502020204030204" pitchFamily="34" charset="0"/>
                <a:ea typeface="Calibri" panose="020F0502020204030204" pitchFamily="34" charset="0"/>
                <a:cs typeface="Calibri" panose="020F0502020204030204" pitchFamily="34" charset="0"/>
              </a:rPr>
              <a:t>50 % </a:t>
            </a:r>
          </a:p>
        </p:txBody>
      </p:sp>
      <p:cxnSp>
        <p:nvCxnSpPr>
          <p:cNvPr id="13" name="Gerader Verbinder 6">
            <a:extLst>
              <a:ext uri="{FF2B5EF4-FFF2-40B4-BE49-F238E27FC236}">
                <a16:creationId xmlns:a16="http://schemas.microsoft.com/office/drawing/2014/main" id="{6CDEF2F1-D1A5-7EF3-06B8-3B8569BD07F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E8DA2F36-C78A-DC98-8716-CB0C78C8056F}"/>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702188" y="2525447"/>
            <a:ext cx="549200" cy="1440000"/>
          </a:xfrm>
          <a:prstGeom prst="rect">
            <a:avLst/>
          </a:prstGeom>
        </p:spPr>
      </p:pic>
      <p:pic>
        <p:nvPicPr>
          <p:cNvPr id="11" name="Grafik 10">
            <a:extLst>
              <a:ext uri="{FF2B5EF4-FFF2-40B4-BE49-F238E27FC236}">
                <a16:creationId xmlns:a16="http://schemas.microsoft.com/office/drawing/2014/main" id="{CB2A23CD-07AD-46CC-67AB-11F8D83562B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9932" y="2572742"/>
            <a:ext cx="648342" cy="1440000"/>
          </a:xfrm>
          <a:prstGeom prst="rect">
            <a:avLst/>
          </a:prstGeom>
        </p:spPr>
      </p:pic>
      <p:sp>
        <p:nvSpPr>
          <p:cNvPr id="25" name="Inhaltsplatzhalter 2">
            <a:extLst>
              <a:ext uri="{FF2B5EF4-FFF2-40B4-BE49-F238E27FC236}">
                <a16:creationId xmlns:a16="http://schemas.microsoft.com/office/drawing/2014/main" id="{D7A5B490-F2EC-5496-A68A-3757A868A3FF}"/>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Die Beantragung erfolgt im Zuge der Förderantragsstellung der jeweiligen BEG-Einzelmaßnahme.   * Für den Heizungstausch werden keine zusätzliche Baubegleitungskosten über die BEG gefördert.</a:t>
            </a:r>
            <a:br>
              <a:rPr lang="de-DE" sz="1100">
                <a:latin typeface="Calibri"/>
                <a:cs typeface="Calibri"/>
              </a:rPr>
            </a:br>
            <a:r>
              <a:rPr lang="de-DE" sz="1100">
                <a:latin typeface="Calibri"/>
                <a:cs typeface="Calibri"/>
              </a:rPr>
              <a:t>Quelle: BEG-EM, Stand 17.08.2026</a:t>
            </a:r>
          </a:p>
        </p:txBody>
      </p:sp>
      <p:pic>
        <p:nvPicPr>
          <p:cNvPr id="31" name="Grafik 30">
            <a:extLst>
              <a:ext uri="{FF2B5EF4-FFF2-40B4-BE49-F238E27FC236}">
                <a16:creationId xmlns:a16="http://schemas.microsoft.com/office/drawing/2014/main" id="{B4931FD1-928C-D474-580C-CDEAE505474A}"/>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55999" y="2413989"/>
            <a:ext cx="756074" cy="792000"/>
          </a:xfrm>
          <a:prstGeom prst="rect">
            <a:avLst/>
          </a:prstGeom>
        </p:spPr>
      </p:pic>
      <p:pic>
        <p:nvPicPr>
          <p:cNvPr id="33" name="Grafik 32">
            <a:extLst>
              <a:ext uri="{FF2B5EF4-FFF2-40B4-BE49-F238E27FC236}">
                <a16:creationId xmlns:a16="http://schemas.microsoft.com/office/drawing/2014/main" id="{A440FAED-169F-822B-4A09-140E7F0BAC18}"/>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55999" y="3699023"/>
            <a:ext cx="756074" cy="792000"/>
          </a:xfrm>
          <a:prstGeom prst="rect">
            <a:avLst/>
          </a:prstGeom>
        </p:spPr>
      </p:pic>
      <p:sp>
        <p:nvSpPr>
          <p:cNvPr id="3" name="Fußzeilenplatzhalter 4">
            <a:extLst>
              <a:ext uri="{FF2B5EF4-FFF2-40B4-BE49-F238E27FC236}">
                <a16:creationId xmlns:a16="http://schemas.microsoft.com/office/drawing/2014/main" id="{D0F458B4-47D7-544A-4B24-58C506AB149F}"/>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6CF52B21-1797-1013-B00F-7505F5F14DAA}"/>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32</a:t>
            </a:fld>
            <a:endParaRPr lang="de-DE" sz="1000" b="1">
              <a:solidFill>
                <a:schemeClr val="tx1"/>
              </a:solidFill>
              <a:latin typeface="Calibri" panose="020F0502020204030204" pitchFamily="34" charset="0"/>
              <a:cs typeface="Calibri" panose="020F0502020204030204" pitchFamily="34" charset="0"/>
            </a:endParaRPr>
          </a:p>
        </p:txBody>
      </p:sp>
      <p:cxnSp>
        <p:nvCxnSpPr>
          <p:cNvPr id="2" name="Gerader Verbinder 1">
            <a:extLst>
              <a:ext uri="{FF2B5EF4-FFF2-40B4-BE49-F238E27FC236}">
                <a16:creationId xmlns:a16="http://schemas.microsoft.com/office/drawing/2014/main" id="{0555D89D-6E16-4D16-93EC-43BE726B1124}"/>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54001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92561-0E2E-3A67-62B1-30731BA8D38C}"/>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E75573A2-691D-298D-EB71-77E9484FE8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2">
            <a:extLst>
              <a:ext uri="{FF2B5EF4-FFF2-40B4-BE49-F238E27FC236}">
                <a16:creationId xmlns:a16="http://schemas.microsoft.com/office/drawing/2014/main" id="{43889630-E1BE-12E9-AD18-56356C4A41AE}"/>
              </a:ext>
            </a:extLst>
          </p:cNvPr>
          <p:cNvSpPr txBox="1">
            <a:spLocks noGrp="1"/>
          </p:cNvSpPr>
          <p:nvPr>
            <p:ph type="title" idx="4294967295"/>
          </p:nvPr>
        </p:nvSpPr>
        <p:spPr>
          <a:xfrm>
            <a:off x="1524000" y="2160000"/>
            <a:ext cx="9144000" cy="129313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rtl="0" eaLnBrk="0" fontAlgn="base" hangingPunct="0">
              <a:lnSpc>
                <a:spcPct val="90000"/>
              </a:lnSpc>
              <a:spcBef>
                <a:spcPct val="0"/>
              </a:spcBef>
              <a:spcAft>
                <a:spcPct val="0"/>
              </a:spcAft>
              <a:defRPr sz="2800" kern="1200">
                <a:solidFill>
                  <a:schemeClr val="tx1"/>
                </a:solidFill>
                <a:latin typeface="+mj-lt"/>
                <a:ea typeface="ＭＳ Ｐゴシック" pitchFamily="-102" charset="-128"/>
                <a:cs typeface="ＭＳ Ｐゴシック" pitchFamily="-102" charset="-128"/>
              </a:defRPr>
            </a:lvl1pPr>
            <a:lvl2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2pPr>
            <a:lvl3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3pPr>
            <a:lvl4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4pPr>
            <a:lvl5pPr algn="ctr" rtl="0" eaLnBrk="0" fontAlgn="base" hangingPunct="0">
              <a:lnSpc>
                <a:spcPct val="90000"/>
              </a:lnSpc>
              <a:spcBef>
                <a:spcPct val="0"/>
              </a:spcBef>
              <a:spcAft>
                <a:spcPct val="0"/>
              </a:spcAft>
              <a:defRPr sz="2800">
                <a:solidFill>
                  <a:schemeClr val="tx1"/>
                </a:solidFill>
                <a:latin typeface="Open Sans Light" pitchFamily="-102" charset="0"/>
                <a:ea typeface="ＭＳ Ｐゴシック" pitchFamily="-102" charset="-128"/>
                <a:cs typeface="ＭＳ Ｐゴシック" pitchFamily="-102" charset="-128"/>
              </a:defRPr>
            </a:lvl5pPr>
            <a:lvl6pPr marL="457200" algn="ctr" rtl="0" fontAlgn="base">
              <a:lnSpc>
                <a:spcPct val="90000"/>
              </a:lnSpc>
              <a:spcBef>
                <a:spcPct val="0"/>
              </a:spcBef>
              <a:spcAft>
                <a:spcPct val="0"/>
              </a:spcAft>
              <a:defRPr sz="2800">
                <a:solidFill>
                  <a:schemeClr val="tx1"/>
                </a:solidFill>
                <a:latin typeface="Open Sans Light" pitchFamily="-102" charset="0"/>
              </a:defRPr>
            </a:lvl6pPr>
            <a:lvl7pPr marL="914400" algn="ctr" rtl="0" fontAlgn="base">
              <a:lnSpc>
                <a:spcPct val="90000"/>
              </a:lnSpc>
              <a:spcBef>
                <a:spcPct val="0"/>
              </a:spcBef>
              <a:spcAft>
                <a:spcPct val="0"/>
              </a:spcAft>
              <a:defRPr sz="2800">
                <a:solidFill>
                  <a:schemeClr val="tx1"/>
                </a:solidFill>
                <a:latin typeface="Open Sans Light" pitchFamily="-102" charset="0"/>
              </a:defRPr>
            </a:lvl7pPr>
            <a:lvl8pPr marL="1371600" algn="ctr" rtl="0" fontAlgn="base">
              <a:lnSpc>
                <a:spcPct val="90000"/>
              </a:lnSpc>
              <a:spcBef>
                <a:spcPct val="0"/>
              </a:spcBef>
              <a:spcAft>
                <a:spcPct val="0"/>
              </a:spcAft>
              <a:defRPr sz="2800">
                <a:solidFill>
                  <a:schemeClr val="tx1"/>
                </a:solidFill>
                <a:latin typeface="Open Sans Light" pitchFamily="-102" charset="0"/>
              </a:defRPr>
            </a:lvl8pPr>
            <a:lvl9pPr marL="1828800" algn="ctr" rtl="0" fontAlgn="base">
              <a:lnSpc>
                <a:spcPct val="90000"/>
              </a:lnSpc>
              <a:spcBef>
                <a:spcPct val="0"/>
              </a:spcBef>
              <a:spcAft>
                <a:spcPct val="0"/>
              </a:spcAft>
              <a:defRPr sz="2800">
                <a:solidFill>
                  <a:schemeClr val="tx1"/>
                </a:solidFill>
                <a:latin typeface="Open Sans Light" pitchFamily="-102"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Einzelmaßnahmen – steuerliche Begünstigung</a:t>
            </a:r>
            <a:endParaRPr kumimoji="0" lang="de-DE" sz="28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endParaRPr>
          </a:p>
        </p:txBody>
      </p:sp>
      <p:sp>
        <p:nvSpPr>
          <p:cNvPr id="7" name="Fußzeilenplatzhalter 4">
            <a:extLst>
              <a:ext uri="{FF2B5EF4-FFF2-40B4-BE49-F238E27FC236}">
                <a16:creationId xmlns:a16="http://schemas.microsoft.com/office/drawing/2014/main" id="{D779CE66-F4DE-903D-6080-85151A323752}"/>
              </a:ext>
              <a:ext uri="{C183D7F6-B498-43B3-948B-1728B52AA6E4}">
                <adec:decorative xmlns:adec="http://schemas.microsoft.com/office/drawing/2017/decorative" val="1"/>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9" name="Foliennummernplatzhalter 5">
            <a:extLst>
              <a:ext uri="{FF2B5EF4-FFF2-40B4-BE49-F238E27FC236}">
                <a16:creationId xmlns:a16="http://schemas.microsoft.com/office/drawing/2014/main" id="{04C080A5-109C-9A3C-1973-FD682B296A93}"/>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33</a:t>
            </a:fld>
            <a:endParaRPr lang="de-DE" sz="1000" b="1">
              <a:solidFill>
                <a:schemeClr val="tx1"/>
              </a:solidFill>
              <a:latin typeface="Calibri" panose="020F0502020204030204" pitchFamily="34" charset="0"/>
              <a:cs typeface="Calibri" panose="020F0502020204030204" pitchFamily="34" charset="0"/>
            </a:endParaRPr>
          </a:p>
        </p:txBody>
      </p:sp>
      <p:cxnSp>
        <p:nvCxnSpPr>
          <p:cNvPr id="10" name="Gerader Verbinder 6">
            <a:extLst>
              <a:ext uri="{FF2B5EF4-FFF2-40B4-BE49-F238E27FC236}">
                <a16:creationId xmlns:a16="http://schemas.microsoft.com/office/drawing/2014/main" id="{4CAE9457-CA98-7776-2094-8BE2F0CB524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Gerader Verbinder 10">
            <a:extLst>
              <a:ext uri="{FF2B5EF4-FFF2-40B4-BE49-F238E27FC236}">
                <a16:creationId xmlns:a16="http://schemas.microsoft.com/office/drawing/2014/main" id="{9DBC43D1-ABB2-D02D-321B-D7040316C7A5}"/>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26996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5E310-E5B8-AF3A-EEEF-941B0EABF8FF}"/>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A57A1F2E-702F-1B27-688D-EB8D9085861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B87DD540-7AAB-F24F-436B-6FBC9C4D7803}"/>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Steuerliche Begünstigung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von tatsächlich zu zahlender tariflicher Einkommensteuer</a:t>
            </a:r>
            <a:endParaRPr kumimoji="0" lang="de-DE" sz="2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sp>
        <p:nvSpPr>
          <p:cNvPr id="38" name="Inhaltsplatzhalter 2">
            <a:extLst>
              <a:ext uri="{FF2B5EF4-FFF2-40B4-BE49-F238E27FC236}">
                <a16:creationId xmlns:a16="http://schemas.microsoft.com/office/drawing/2014/main" id="{3B5E2060-6476-C22B-9A7E-8152B09C1608}"/>
              </a:ext>
            </a:extLst>
          </p:cNvPr>
          <p:cNvSpPr txBox="1">
            <a:spLocks/>
          </p:cNvSpPr>
          <p:nvPr/>
        </p:nvSpPr>
        <p:spPr>
          <a:xfrm>
            <a:off x="610665" y="1800000"/>
            <a:ext cx="10970670" cy="2068551"/>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975" indent="-180975" fontAlgn="auto">
              <a:lnSpc>
                <a:spcPct val="100000"/>
              </a:lnSpc>
              <a:spcBef>
                <a:spcPts val="600"/>
              </a:spcBef>
              <a:spcAft>
                <a:spcPts val="1200"/>
              </a:spcAft>
              <a:buSzPct val="90000"/>
              <a:buFont typeface="Wingdings" panose="05000000000000000000" pitchFamily="2" charset="2"/>
              <a:buChar char="§"/>
            </a:pPr>
            <a:r>
              <a:rPr lang="de-DE" sz="1800">
                <a:latin typeface="Calibri" panose="020F0502020204030204" pitchFamily="34" charset="0"/>
                <a:ea typeface="Roboto Medium" pitchFamily="2" charset="0"/>
                <a:cs typeface="Calibri" panose="020F0502020204030204" pitchFamily="34" charset="0"/>
              </a:rPr>
              <a:t>Gilt nur für Sanierungsmaßnahmen am </a:t>
            </a:r>
            <a:r>
              <a:rPr lang="de-DE" sz="1800" b="1">
                <a:latin typeface="Calibri" panose="020F0502020204030204" pitchFamily="34" charset="0"/>
                <a:ea typeface="Roboto Medium" pitchFamily="2" charset="0"/>
                <a:cs typeface="Calibri" panose="020F0502020204030204" pitchFamily="34" charset="0"/>
              </a:rPr>
              <a:t>selbstgenutzten Wohneigentum*</a:t>
            </a:r>
          </a:p>
          <a:p>
            <a:pPr marL="180975" indent="-180975" fontAlgn="auto">
              <a:lnSpc>
                <a:spcPct val="100000"/>
              </a:lnSpc>
              <a:spcBef>
                <a:spcPts val="600"/>
              </a:spcBef>
              <a:spcAft>
                <a:spcPts val="1200"/>
              </a:spcAft>
              <a:buSzPct val="90000"/>
              <a:buFont typeface="Wingdings" panose="05000000000000000000" pitchFamily="2" charset="2"/>
              <a:buChar char="§"/>
            </a:pPr>
            <a:r>
              <a:rPr lang="de-DE" sz="1800" b="1">
                <a:latin typeface="Calibri" panose="020F0502020204030204" pitchFamily="34" charset="0"/>
                <a:ea typeface="Roboto Medium" pitchFamily="2" charset="0"/>
                <a:cs typeface="Calibri" panose="020F0502020204030204" pitchFamily="34" charset="0"/>
              </a:rPr>
              <a:t>Max. 20% von 200.000 € über 3 Jahre</a:t>
            </a:r>
          </a:p>
          <a:p>
            <a:pPr marL="523875" lvl="1" indent="-180975">
              <a:lnSpc>
                <a:spcPct val="100000"/>
              </a:lnSpc>
              <a:spcBef>
                <a:spcPts val="0"/>
              </a:spcBef>
              <a:spcAft>
                <a:spcPts val="600"/>
              </a:spcAft>
              <a:buSzPct val="90000"/>
              <a:buFont typeface="Wingdings" panose="05000000000000000000" pitchFamily="2" charset="2"/>
              <a:buChar char="§"/>
            </a:pPr>
            <a:r>
              <a:rPr lang="de-DE">
                <a:latin typeface="Calibri" panose="020F0502020204030204" pitchFamily="34" charset="0"/>
                <a:ea typeface="Roboto Medium" pitchFamily="2" charset="0"/>
                <a:cs typeface="Calibri" panose="020F0502020204030204" pitchFamily="34" charset="0"/>
              </a:rPr>
              <a:t>1. Jahr	14.000 €</a:t>
            </a:r>
          </a:p>
          <a:p>
            <a:pPr marL="523875" lvl="1" indent="-180975">
              <a:lnSpc>
                <a:spcPct val="100000"/>
              </a:lnSpc>
              <a:spcBef>
                <a:spcPts val="0"/>
              </a:spcBef>
              <a:spcAft>
                <a:spcPts val="600"/>
              </a:spcAft>
              <a:buSzPct val="90000"/>
              <a:buFont typeface="Wingdings" panose="05000000000000000000" pitchFamily="2" charset="2"/>
              <a:buChar char="§"/>
            </a:pPr>
            <a:r>
              <a:rPr lang="de-DE">
                <a:latin typeface="Calibri" panose="020F0502020204030204" pitchFamily="34" charset="0"/>
                <a:ea typeface="Roboto Medium" pitchFamily="2" charset="0"/>
                <a:cs typeface="Calibri" panose="020F0502020204030204" pitchFamily="34" charset="0"/>
              </a:rPr>
              <a:t>2. Jahr	14.000 €	 </a:t>
            </a:r>
          </a:p>
          <a:p>
            <a:pPr marL="523875" lvl="1" indent="-180975">
              <a:lnSpc>
                <a:spcPct val="100000"/>
              </a:lnSpc>
              <a:spcBef>
                <a:spcPts val="0"/>
              </a:spcBef>
              <a:spcAft>
                <a:spcPts val="600"/>
              </a:spcAft>
              <a:buSzPct val="90000"/>
              <a:buFont typeface="Wingdings" panose="05000000000000000000" pitchFamily="2" charset="2"/>
              <a:buChar char="§"/>
            </a:pPr>
            <a:r>
              <a:rPr lang="de-DE">
                <a:latin typeface="Calibri" panose="020F0502020204030204" pitchFamily="34" charset="0"/>
                <a:ea typeface="Roboto Medium" pitchFamily="2" charset="0"/>
                <a:cs typeface="Calibri" panose="020F0502020204030204" pitchFamily="34" charset="0"/>
              </a:rPr>
              <a:t>3. Jahr	12.000 €	</a:t>
            </a:r>
          </a:p>
        </p:txBody>
      </p:sp>
      <p:sp>
        <p:nvSpPr>
          <p:cNvPr id="2" name="Textfeld 1">
            <a:extLst>
              <a:ext uri="{FF2B5EF4-FFF2-40B4-BE49-F238E27FC236}">
                <a16:creationId xmlns:a16="http://schemas.microsoft.com/office/drawing/2014/main" id="{87DD3511-6517-5ABC-C6CC-ED03C1995F70}"/>
              </a:ext>
            </a:extLst>
          </p:cNvPr>
          <p:cNvSpPr txBox="1"/>
          <p:nvPr/>
        </p:nvSpPr>
        <p:spPr>
          <a:xfrm>
            <a:off x="3561653" y="3102561"/>
            <a:ext cx="1956816" cy="338554"/>
          </a:xfrm>
          <a:prstGeom prst="rect">
            <a:avLst/>
          </a:prstGeom>
          <a:noFill/>
        </p:spPr>
        <p:txBody>
          <a:bodyPr wrap="square" rtlCol="0">
            <a:spAutoFit/>
          </a:bodyPr>
          <a:lstStyle/>
          <a:p>
            <a:r>
              <a:rPr lang="de-DE" sz="1600">
                <a:latin typeface="Calibri" panose="020F0502020204030204" pitchFamily="34" charset="0"/>
                <a:ea typeface="Roboto Medium" pitchFamily="2" charset="0"/>
                <a:cs typeface="Calibri" panose="020F0502020204030204" pitchFamily="34" charset="0"/>
              </a:rPr>
              <a:t>gesamt: 40.000 €</a:t>
            </a:r>
            <a:endParaRPr lang="de-DE" sz="1600">
              <a:latin typeface="Calibri" panose="020F0502020204030204" pitchFamily="34" charset="0"/>
              <a:ea typeface="Calibri" panose="020F0502020204030204" pitchFamily="34" charset="0"/>
              <a:cs typeface="Calibri" panose="020F0502020204030204" pitchFamily="34" charset="0"/>
            </a:endParaRPr>
          </a:p>
        </p:txBody>
      </p:sp>
      <p:pic>
        <p:nvPicPr>
          <p:cNvPr id="22" name="Grafik 21">
            <a:extLst>
              <a:ext uri="{FF2B5EF4-FFF2-40B4-BE49-F238E27FC236}">
                <a16:creationId xmlns:a16="http://schemas.microsoft.com/office/drawing/2014/main" id="{1D327894-6B65-7FDA-09D7-28C148655CEE}"/>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4687" y="3135030"/>
            <a:ext cx="726480" cy="1440000"/>
          </a:xfrm>
          <a:prstGeom prst="rect">
            <a:avLst/>
          </a:prstGeom>
        </p:spPr>
      </p:pic>
      <p:sp>
        <p:nvSpPr>
          <p:cNvPr id="45" name="Textfeld 44">
            <a:extLst>
              <a:ext uri="{FF2B5EF4-FFF2-40B4-BE49-F238E27FC236}">
                <a16:creationId xmlns:a16="http://schemas.microsoft.com/office/drawing/2014/main" id="{1563B82F-7969-68AA-641B-CA21EC77AEA5}"/>
              </a:ext>
            </a:extLst>
          </p:cNvPr>
          <p:cNvSpPr txBox="1"/>
          <p:nvPr/>
        </p:nvSpPr>
        <p:spPr>
          <a:xfrm rot="21420000">
            <a:off x="8238602" y="3018521"/>
            <a:ext cx="1708517" cy="584775"/>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Handwerkende haften</a:t>
            </a:r>
          </a:p>
        </p:txBody>
      </p:sp>
      <p:sp>
        <p:nvSpPr>
          <p:cNvPr id="5" name="Inhaltsplatzhalter 2">
            <a:extLst>
              <a:ext uri="{FF2B5EF4-FFF2-40B4-BE49-F238E27FC236}">
                <a16:creationId xmlns:a16="http://schemas.microsoft.com/office/drawing/2014/main" id="{447F101B-3BDC-F2FF-803D-241EC27C5E3D}"/>
              </a:ext>
            </a:extLst>
          </p:cNvPr>
          <p:cNvSpPr txBox="1">
            <a:spLocks/>
          </p:cNvSpPr>
          <p:nvPr/>
        </p:nvSpPr>
        <p:spPr>
          <a:xfrm>
            <a:off x="610665" y="4149591"/>
            <a:ext cx="10970670" cy="1635787"/>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80975" indent="-180975" fontAlgn="auto">
              <a:lnSpc>
                <a:spcPct val="100000"/>
              </a:lnSpc>
              <a:spcBef>
                <a:spcPts val="600"/>
              </a:spcBef>
              <a:spcAft>
                <a:spcPts val="1200"/>
              </a:spcAft>
              <a:buSzPct val="90000"/>
              <a:buFont typeface="Wingdings" panose="05000000000000000000" pitchFamily="2" charset="2"/>
              <a:buChar char="§"/>
            </a:pPr>
            <a:r>
              <a:rPr lang="de-DE" sz="1800">
                <a:latin typeface="Calibri" panose="020F0502020204030204" pitchFamily="34" charset="0"/>
                <a:ea typeface="Calibri" panose="020F0502020204030204" pitchFamily="34" charset="0"/>
                <a:cs typeface="Calibri" panose="020F0502020204030204" pitchFamily="34" charset="0"/>
              </a:rPr>
              <a:t>Sind die technischen Standards der BEG-Einzelmaßnahmen erfüllt, </a:t>
            </a:r>
            <a:br>
              <a:rPr lang="de-DE" sz="1800">
                <a:latin typeface="Calibri" panose="020F0502020204030204" pitchFamily="34" charset="0"/>
                <a:ea typeface="Calibri" panose="020F0502020204030204" pitchFamily="34" charset="0"/>
                <a:cs typeface="Calibri" panose="020F0502020204030204" pitchFamily="34" charset="0"/>
              </a:rPr>
            </a:br>
            <a:r>
              <a:rPr lang="de-DE" sz="1800">
                <a:latin typeface="Calibri" panose="020F0502020204030204" pitchFamily="34" charset="0"/>
                <a:ea typeface="Calibri" panose="020F0502020204030204" pitchFamily="34" charset="0"/>
                <a:cs typeface="Calibri" panose="020F0502020204030204" pitchFamily="34" charset="0"/>
              </a:rPr>
              <a:t>reicht die </a:t>
            </a:r>
            <a:r>
              <a:rPr lang="de-DE" sz="1800" b="1">
                <a:latin typeface="Calibri" panose="020F0502020204030204" pitchFamily="34" charset="0"/>
                <a:ea typeface="Calibri" panose="020F0502020204030204" pitchFamily="34" charset="0"/>
                <a:cs typeface="Calibri" panose="020F0502020204030204" pitchFamily="34" charset="0"/>
              </a:rPr>
              <a:t>Fachunternehmererklärung des Fachbetriebs </a:t>
            </a:r>
            <a:r>
              <a:rPr lang="de-DE" sz="1800">
                <a:latin typeface="Calibri" panose="020F0502020204030204" pitchFamily="34" charset="0"/>
                <a:ea typeface="Calibri" panose="020F0502020204030204" pitchFamily="34" charset="0"/>
                <a:cs typeface="Calibri" panose="020F0502020204030204" pitchFamily="34" charset="0"/>
              </a:rPr>
              <a:t>aus.</a:t>
            </a:r>
          </a:p>
          <a:p>
            <a:pPr marL="180975" indent="-180975">
              <a:lnSpc>
                <a:spcPct val="100000"/>
              </a:lnSpc>
              <a:spcBef>
                <a:spcPts val="600"/>
              </a:spcBef>
              <a:spcAft>
                <a:spcPts val="1200"/>
              </a:spcAft>
              <a:buSzPct val="90000"/>
              <a:buFont typeface="Wingdings" panose="05000000000000000000" pitchFamily="2" charset="2"/>
              <a:buChar char="§"/>
            </a:pPr>
            <a:r>
              <a:rPr lang="de-DE" sz="1800">
                <a:latin typeface="Calibri" panose="020F0502020204030204" pitchFamily="34" charset="0"/>
                <a:ea typeface="Roboto Medium" pitchFamily="2" charset="0"/>
                <a:cs typeface="Calibri" panose="020F0502020204030204" pitchFamily="34" charset="0"/>
              </a:rPr>
              <a:t>Wie vorteilhaft eine steuerliche Begünstigung ist, </a:t>
            </a:r>
            <a:br>
              <a:rPr lang="de-DE" sz="1800">
                <a:latin typeface="Calibri" panose="020F0502020204030204" pitchFamily="34" charset="0"/>
                <a:ea typeface="Roboto Medium" pitchFamily="2" charset="0"/>
                <a:cs typeface="Calibri" panose="020F0502020204030204" pitchFamily="34" charset="0"/>
              </a:rPr>
            </a:br>
            <a:r>
              <a:rPr lang="de-DE" sz="1800">
                <a:latin typeface="Calibri" panose="020F0502020204030204" pitchFamily="34" charset="0"/>
                <a:ea typeface="Roboto Medium" pitchFamily="2" charset="0"/>
                <a:cs typeface="Calibri" panose="020F0502020204030204" pitchFamily="34" charset="0"/>
              </a:rPr>
              <a:t>hängt von Einzelsituation und individuellen Steuersatz ab.</a:t>
            </a:r>
          </a:p>
          <a:p>
            <a:pPr marL="180975" indent="-180975">
              <a:lnSpc>
                <a:spcPct val="100000"/>
              </a:lnSpc>
              <a:spcBef>
                <a:spcPts val="600"/>
              </a:spcBef>
              <a:spcAft>
                <a:spcPts val="1200"/>
              </a:spcAft>
              <a:buSzPct val="90000"/>
              <a:buFont typeface="Wingdings" panose="05000000000000000000" pitchFamily="2" charset="2"/>
              <a:buChar char="§"/>
            </a:pPr>
            <a:endParaRPr lang="de-DE" sz="1800">
              <a:latin typeface="Calibri" panose="020F0502020204030204" pitchFamily="34" charset="0"/>
              <a:ea typeface="Roboto Medium" pitchFamily="2" charset="0"/>
              <a:cs typeface="Calibri" panose="020F0502020204030204" pitchFamily="34" charset="0"/>
            </a:endParaRPr>
          </a:p>
          <a:p>
            <a:pPr marL="180975" indent="-180975" fontAlgn="auto">
              <a:lnSpc>
                <a:spcPct val="100000"/>
              </a:lnSpc>
              <a:spcBef>
                <a:spcPts val="600"/>
              </a:spcBef>
              <a:spcAft>
                <a:spcPts val="1200"/>
              </a:spcAft>
              <a:buSzPct val="90000"/>
              <a:buFont typeface="Wingdings" panose="05000000000000000000" pitchFamily="2" charset="2"/>
              <a:buChar char="§"/>
            </a:pPr>
            <a:endParaRPr lang="de-DE" sz="1800">
              <a:latin typeface="Calibri" panose="020F0502020204030204" pitchFamily="34" charset="0"/>
              <a:ea typeface="Roboto Medium" pitchFamily="2" charset="0"/>
              <a:cs typeface="Calibri" panose="020F0502020204030204" pitchFamily="34" charset="0"/>
            </a:endParaRPr>
          </a:p>
        </p:txBody>
      </p:sp>
      <p:sp>
        <p:nvSpPr>
          <p:cNvPr id="17" name="Inhaltsplatzhalter 2">
            <a:extLst>
              <a:ext uri="{FF2B5EF4-FFF2-40B4-BE49-F238E27FC236}">
                <a16:creationId xmlns:a16="http://schemas.microsoft.com/office/drawing/2014/main" id="{BEBCF6B3-6E0C-9DFE-9DC3-18CB30DA8A6E}"/>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Quelle: § 35c Einkommensteuergesetz und die Energetische Sanierungsmaßnahmen-Verordnung (</a:t>
            </a:r>
            <a:r>
              <a:rPr lang="de-DE" sz="1100" err="1">
                <a:latin typeface="Calibri"/>
                <a:cs typeface="Calibri"/>
              </a:rPr>
              <a:t>ESanMV</a:t>
            </a:r>
            <a:r>
              <a:rPr lang="de-DE" sz="1100">
                <a:latin typeface="Calibri"/>
                <a:cs typeface="Calibri"/>
              </a:rPr>
              <a:t>).   * Das Gebäude, an dem die Sanierungsmaßnahme durchgeführt wird, muss mindestens zehn Jahre alt sein. </a:t>
            </a:r>
          </a:p>
        </p:txBody>
      </p:sp>
      <p:cxnSp>
        <p:nvCxnSpPr>
          <p:cNvPr id="13" name="Gerader Verbinder 6">
            <a:extLst>
              <a:ext uri="{FF2B5EF4-FFF2-40B4-BE49-F238E27FC236}">
                <a16:creationId xmlns:a16="http://schemas.microsoft.com/office/drawing/2014/main" id="{D23B863E-4BBF-E33B-2980-02BE875399D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42" name="Geschweifte Klammer rechts 41">
            <a:extLst>
              <a:ext uri="{FF2B5EF4-FFF2-40B4-BE49-F238E27FC236}">
                <a16:creationId xmlns:a16="http://schemas.microsoft.com/office/drawing/2014/main" id="{0F826E3A-9264-1605-51DF-98A9CB2E0A43}"/>
              </a:ext>
              <a:ext uri="{C183D7F6-B498-43B3-948B-1728B52AA6E4}">
                <adec:decorative xmlns:adec="http://schemas.microsoft.com/office/drawing/2017/decorative" val="1"/>
              </a:ext>
            </a:extLst>
          </p:cNvPr>
          <p:cNvSpPr/>
          <p:nvPr/>
        </p:nvSpPr>
        <p:spPr>
          <a:xfrm>
            <a:off x="3150236" y="2828925"/>
            <a:ext cx="272015" cy="885826"/>
          </a:xfrm>
          <a:prstGeom prst="rightBrace">
            <a:avLst>
              <a:gd name="adj1" fmla="val 29343"/>
              <a:gd name="adj2" fmla="val 50000"/>
            </a:avLst>
          </a:prstGeom>
          <a:ln w="38100">
            <a:solidFill>
              <a:srgbClr val="EC660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 name="Fußzeilenplatzhalter 4">
            <a:extLst>
              <a:ext uri="{FF2B5EF4-FFF2-40B4-BE49-F238E27FC236}">
                <a16:creationId xmlns:a16="http://schemas.microsoft.com/office/drawing/2014/main" id="{77705C80-DCAF-7AD1-3728-CB087A57387C}"/>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834AF426-CB9D-CE6A-BD27-A4F5632782FD}"/>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34</a:t>
            </a:fld>
            <a:endParaRPr lang="de-DE" sz="1000" b="1">
              <a:solidFill>
                <a:schemeClr val="tx1"/>
              </a:solidFill>
              <a:latin typeface="Calibri" panose="020F0502020204030204" pitchFamily="34" charset="0"/>
              <a:cs typeface="Calibri" panose="020F0502020204030204" pitchFamily="34" charset="0"/>
            </a:endParaRPr>
          </a:p>
        </p:txBody>
      </p:sp>
      <p:cxnSp>
        <p:nvCxnSpPr>
          <p:cNvPr id="4" name="Gerader Verbinder 3">
            <a:extLst>
              <a:ext uri="{FF2B5EF4-FFF2-40B4-BE49-F238E27FC236}">
                <a16:creationId xmlns:a16="http://schemas.microsoft.com/office/drawing/2014/main" id="{7E16BE32-C4FC-507A-7981-9D2F7F02115D}"/>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7392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B9D5C-8FBC-7557-3EF0-83DB33746453}"/>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9EE4990-0D94-23EA-DCFC-0FF695D4AD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B8140026-1025-65AA-352B-6B9132DF0A82}"/>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Maximale Steuerliche Begünstigung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Nach Einkommen – für das erste bzw. zweite Jahr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2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cxnSp>
        <p:nvCxnSpPr>
          <p:cNvPr id="13" name="Gerader Verbinder 6">
            <a:extLst>
              <a:ext uri="{FF2B5EF4-FFF2-40B4-BE49-F238E27FC236}">
                <a16:creationId xmlns:a16="http://schemas.microsoft.com/office/drawing/2014/main" id="{0D9523FB-A041-66DD-DFDE-BB29C05372D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grpSp>
        <p:nvGrpSpPr>
          <p:cNvPr id="16" name="Gruppieren 15" descr="Das Diagramm zeigt die maximale steuerliche Begünstigung nach Einkommen im ersten bzw. zweiten Jahr. ">
            <a:extLst>
              <a:ext uri="{FF2B5EF4-FFF2-40B4-BE49-F238E27FC236}">
                <a16:creationId xmlns:a16="http://schemas.microsoft.com/office/drawing/2014/main" id="{4C036788-4A08-8503-A93E-E19318134EF6}"/>
              </a:ext>
            </a:extLst>
          </p:cNvPr>
          <p:cNvGrpSpPr/>
          <p:nvPr/>
        </p:nvGrpSpPr>
        <p:grpSpPr>
          <a:xfrm>
            <a:off x="655638" y="2142192"/>
            <a:ext cx="11090847" cy="3739144"/>
            <a:chOff x="655638" y="2142192"/>
            <a:chExt cx="11090847" cy="3739144"/>
          </a:xfrm>
        </p:grpSpPr>
        <p:graphicFrame>
          <p:nvGraphicFramePr>
            <p:cNvPr id="17" name="Diagramm 16">
              <a:extLst>
                <a:ext uri="{FF2B5EF4-FFF2-40B4-BE49-F238E27FC236}">
                  <a16:creationId xmlns:a16="http://schemas.microsoft.com/office/drawing/2014/main" id="{F9689EA8-4A05-A81B-0B69-C99D52606988}"/>
                </a:ext>
              </a:extLst>
            </p:cNvPr>
            <p:cNvGraphicFramePr/>
            <p:nvPr>
              <p:extLst>
                <p:ext uri="{D42A27DB-BD31-4B8C-83A1-F6EECF244321}">
                  <p14:modId xmlns:p14="http://schemas.microsoft.com/office/powerpoint/2010/main" val="1639312199"/>
                </p:ext>
              </p:extLst>
            </p:nvPr>
          </p:nvGraphicFramePr>
          <p:xfrm>
            <a:off x="1046163" y="2142192"/>
            <a:ext cx="8451495" cy="3431532"/>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Gruppieren 1">
              <a:extLst>
                <a:ext uri="{FF2B5EF4-FFF2-40B4-BE49-F238E27FC236}">
                  <a16:creationId xmlns:a16="http://schemas.microsoft.com/office/drawing/2014/main" id="{7DDAE227-D908-D0AB-0EF9-779291C5D2F7}"/>
                </a:ext>
              </a:extLst>
            </p:cNvPr>
            <p:cNvGrpSpPr/>
            <p:nvPr/>
          </p:nvGrpSpPr>
          <p:grpSpPr>
            <a:xfrm>
              <a:off x="9575843" y="4775878"/>
              <a:ext cx="2170642" cy="947195"/>
              <a:chOff x="3705980" y="5395471"/>
              <a:chExt cx="2170642" cy="947195"/>
            </a:xfrm>
          </p:grpSpPr>
          <p:sp>
            <p:nvSpPr>
              <p:cNvPr id="4" name="Textfeld 1">
                <a:extLst>
                  <a:ext uri="{FF2B5EF4-FFF2-40B4-BE49-F238E27FC236}">
                    <a16:creationId xmlns:a16="http://schemas.microsoft.com/office/drawing/2014/main" id="{F2A7C43F-4E1A-97F1-719A-9DC8C8FBF9E6}"/>
                  </a:ext>
                </a:extLst>
              </p:cNvPr>
              <p:cNvSpPr txBox="1"/>
              <p:nvPr/>
            </p:nvSpPr>
            <p:spPr>
              <a:xfrm>
                <a:off x="3780572" y="5395471"/>
                <a:ext cx="2096050" cy="947195"/>
              </a:xfrm>
              <a:prstGeom prst="rect">
                <a:avLst/>
              </a:prstGeom>
            </p:spPr>
            <p:txBody>
              <a:bodyPr wrap="square" rtlCol="0" anchor="t"/>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spcAft>
                    <a:spcPts val="600"/>
                  </a:spcAft>
                </a:pPr>
                <a:r>
                  <a:rPr lang="de-DE" sz="1400">
                    <a:solidFill>
                      <a:schemeClr val="tx1"/>
                    </a:solidFill>
                    <a:latin typeface="Calibri" panose="020F0502020204030204" pitchFamily="34" charset="0"/>
                    <a:cs typeface="Calibri" panose="020F0502020204030204" pitchFamily="34" charset="0"/>
                  </a:rPr>
                  <a:t>Ledig, keine Kinder</a:t>
                </a:r>
              </a:p>
              <a:p>
                <a:pPr>
                  <a:spcAft>
                    <a:spcPts val="600"/>
                  </a:spcAft>
                </a:pPr>
                <a:r>
                  <a:rPr lang="de-DE" sz="1400">
                    <a:solidFill>
                      <a:schemeClr val="tx1"/>
                    </a:solidFill>
                    <a:latin typeface="Calibri" panose="020F0502020204030204" pitchFamily="34" charset="0"/>
                    <a:cs typeface="Calibri" panose="020F0502020204030204" pitchFamily="34" charset="0"/>
                  </a:rPr>
                  <a:t>Verheiratet, keine Kinder</a:t>
                </a:r>
              </a:p>
              <a:p>
                <a:pPr>
                  <a:spcAft>
                    <a:spcPts val="600"/>
                  </a:spcAft>
                </a:pPr>
                <a:r>
                  <a:rPr lang="de-DE" sz="1400">
                    <a:solidFill>
                      <a:schemeClr val="tx1"/>
                    </a:solidFill>
                    <a:latin typeface="Calibri" panose="020F0502020204030204" pitchFamily="34" charset="0"/>
                    <a:cs typeface="Calibri" panose="020F0502020204030204" pitchFamily="34" charset="0"/>
                  </a:rPr>
                  <a:t>Verheiratet, zwei Kinder	</a:t>
                </a:r>
              </a:p>
            </p:txBody>
          </p:sp>
          <p:sp>
            <p:nvSpPr>
              <p:cNvPr id="5" name="Rechteck 4">
                <a:extLst>
                  <a:ext uri="{FF2B5EF4-FFF2-40B4-BE49-F238E27FC236}">
                    <a16:creationId xmlns:a16="http://schemas.microsoft.com/office/drawing/2014/main" id="{4FA71CFB-078E-8BA5-61C3-291BA60B6D3C}"/>
                  </a:ext>
                </a:extLst>
              </p:cNvPr>
              <p:cNvSpPr/>
              <p:nvPr/>
            </p:nvSpPr>
            <p:spPr>
              <a:xfrm>
                <a:off x="3705980" y="5485345"/>
                <a:ext cx="108000" cy="108000"/>
              </a:xfrm>
              <a:prstGeom prst="rect">
                <a:avLst/>
              </a:prstGeom>
              <a:solidFill>
                <a:srgbClr val="95C5D9"/>
              </a:solidFill>
              <a:ln>
                <a:solidFill>
                  <a:srgbClr val="95C5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6" name="Rechteck 5">
                <a:extLst>
                  <a:ext uri="{FF2B5EF4-FFF2-40B4-BE49-F238E27FC236}">
                    <a16:creationId xmlns:a16="http://schemas.microsoft.com/office/drawing/2014/main" id="{772C8EF6-79AA-23C5-17F6-2742DE1E28E4}"/>
                  </a:ext>
                </a:extLst>
              </p:cNvPr>
              <p:cNvSpPr/>
              <p:nvPr/>
            </p:nvSpPr>
            <p:spPr>
              <a:xfrm>
                <a:off x="3708003" y="5792141"/>
                <a:ext cx="108000" cy="108000"/>
              </a:xfrm>
              <a:prstGeom prst="rect">
                <a:avLst/>
              </a:prstGeom>
              <a:solidFill>
                <a:srgbClr val="006373"/>
              </a:solidFill>
              <a:ln>
                <a:solidFill>
                  <a:srgbClr val="0063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sp>
            <p:nvSpPr>
              <p:cNvPr id="9" name="Rechteck 8">
                <a:extLst>
                  <a:ext uri="{FF2B5EF4-FFF2-40B4-BE49-F238E27FC236}">
                    <a16:creationId xmlns:a16="http://schemas.microsoft.com/office/drawing/2014/main" id="{77B79D66-DC51-F4EC-9730-B8D2B1C692D3}"/>
                  </a:ext>
                </a:extLst>
              </p:cNvPr>
              <p:cNvSpPr/>
              <p:nvPr/>
            </p:nvSpPr>
            <p:spPr>
              <a:xfrm>
                <a:off x="3710025" y="6067187"/>
                <a:ext cx="108000" cy="108000"/>
              </a:xfrm>
              <a:prstGeom prst="rect">
                <a:avLst/>
              </a:prstGeom>
              <a:solidFill>
                <a:srgbClr val="7B7B7B"/>
              </a:solidFill>
              <a:ln>
                <a:solidFill>
                  <a:srgbClr val="7B7B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a:p>
            </p:txBody>
          </p:sp>
        </p:grpSp>
        <p:sp>
          <p:nvSpPr>
            <p:cNvPr id="10" name="Textfeld 9">
              <a:extLst>
                <a:ext uri="{FF2B5EF4-FFF2-40B4-BE49-F238E27FC236}">
                  <a16:creationId xmlns:a16="http://schemas.microsoft.com/office/drawing/2014/main" id="{BDD75E94-9D58-F74F-EB6C-F61A511BFE7A}"/>
                </a:ext>
              </a:extLst>
            </p:cNvPr>
            <p:cNvSpPr txBox="1"/>
            <p:nvPr/>
          </p:nvSpPr>
          <p:spPr>
            <a:xfrm>
              <a:off x="655638" y="4911840"/>
              <a:ext cx="2804614" cy="969496"/>
            </a:xfrm>
            <a:prstGeom prst="rect">
              <a:avLst/>
            </a:prstGeom>
            <a:noFill/>
          </p:spPr>
          <p:txBody>
            <a:bodyPr wrap="square" rtlCol="0">
              <a:spAutoFit/>
            </a:bodyPr>
            <a:lstStyle/>
            <a:p>
              <a:pPr>
                <a:spcAft>
                  <a:spcPts val="1800"/>
                </a:spcAft>
              </a:pPr>
              <a:r>
                <a:rPr lang="de-DE" sz="1400">
                  <a:latin typeface="Calibri" panose="020F0502020204030204" pitchFamily="34" charset="0"/>
                  <a:cs typeface="Calibri" panose="020F0502020204030204" pitchFamily="34" charset="0"/>
                </a:rPr>
                <a:t>Jahreseinkommen (JE)</a:t>
              </a:r>
            </a:p>
            <a:p>
              <a:pPr>
                <a:spcAft>
                  <a:spcPts val="1800"/>
                </a:spcAft>
              </a:pPr>
              <a:r>
                <a:rPr lang="de-DE" sz="1400">
                  <a:latin typeface="Calibri" panose="020F0502020204030204" pitchFamily="34" charset="0"/>
                  <a:cs typeface="Calibri" panose="020F0502020204030204" pitchFamily="34" charset="0"/>
                </a:rPr>
                <a:t>zu versteuerndes </a:t>
              </a:r>
              <a:br>
                <a:rPr lang="de-DE" sz="1400">
                  <a:latin typeface="Calibri" panose="020F0502020204030204" pitchFamily="34" charset="0"/>
                  <a:cs typeface="Calibri" panose="020F0502020204030204" pitchFamily="34" charset="0"/>
                </a:rPr>
              </a:br>
              <a:r>
                <a:rPr lang="de-DE" sz="1400">
                  <a:latin typeface="Calibri" panose="020F0502020204030204" pitchFamily="34" charset="0"/>
                  <a:cs typeface="Calibri" panose="020F0502020204030204" pitchFamily="34" charset="0"/>
                </a:rPr>
                <a:t>Einkommen</a:t>
              </a:r>
            </a:p>
          </p:txBody>
        </p:sp>
        <p:sp>
          <p:nvSpPr>
            <p:cNvPr id="15" name="Textfeld 14">
              <a:extLst>
                <a:ext uri="{FF2B5EF4-FFF2-40B4-BE49-F238E27FC236}">
                  <a16:creationId xmlns:a16="http://schemas.microsoft.com/office/drawing/2014/main" id="{5349539B-9821-36C2-7DED-7CCCD026E055}"/>
                </a:ext>
              </a:extLst>
            </p:cNvPr>
            <p:cNvSpPr txBox="1"/>
            <p:nvPr/>
          </p:nvSpPr>
          <p:spPr>
            <a:xfrm>
              <a:off x="9332007" y="3614682"/>
              <a:ext cx="1458290" cy="430887"/>
            </a:xfrm>
            <a:prstGeom prst="rect">
              <a:avLst/>
            </a:prstGeom>
            <a:noFill/>
          </p:spPr>
          <p:txBody>
            <a:bodyPr wrap="square" rtlCol="0">
              <a:spAutoFit/>
            </a:bodyPr>
            <a:lstStyle/>
            <a:p>
              <a:pPr>
                <a:spcAft>
                  <a:spcPts val="600"/>
                </a:spcAft>
              </a:pPr>
              <a:r>
                <a:rPr lang="de-DE" sz="2200" b="1">
                  <a:solidFill>
                    <a:srgbClr val="EC6607"/>
                  </a:solidFill>
                  <a:latin typeface="Calibri" panose="020F0502020204030204" pitchFamily="34" charset="0"/>
                  <a:cs typeface="Calibri" panose="020F0502020204030204" pitchFamily="34" charset="0"/>
                </a:rPr>
                <a:t>100.000 €</a:t>
              </a:r>
            </a:p>
          </p:txBody>
        </p:sp>
        <p:sp>
          <p:nvSpPr>
            <p:cNvPr id="18" name="Textfeld 17">
              <a:extLst>
                <a:ext uri="{FF2B5EF4-FFF2-40B4-BE49-F238E27FC236}">
                  <a16:creationId xmlns:a16="http://schemas.microsoft.com/office/drawing/2014/main" id="{D32D4F12-9120-ED97-C14B-0A10AFD3360E}"/>
                </a:ext>
              </a:extLst>
            </p:cNvPr>
            <p:cNvSpPr txBox="1"/>
            <p:nvPr/>
          </p:nvSpPr>
          <p:spPr>
            <a:xfrm>
              <a:off x="2298858" y="4911840"/>
              <a:ext cx="2212591" cy="754053"/>
            </a:xfrm>
            <a:prstGeom prst="rect">
              <a:avLst/>
            </a:prstGeom>
            <a:noFill/>
          </p:spPr>
          <p:txBody>
            <a:bodyPr wrap="square" rtlCol="0">
              <a:spAutoFit/>
            </a:bodyPr>
            <a:lstStyle/>
            <a:p>
              <a:pPr algn="ctr">
                <a:spcAft>
                  <a:spcPts val="1800"/>
                </a:spcAft>
              </a:pPr>
              <a:r>
                <a:rPr lang="de-DE" sz="1400">
                  <a:latin typeface="Calibri" panose="020F0502020204030204" pitchFamily="34" charset="0"/>
                  <a:cs typeface="Calibri" panose="020F0502020204030204" pitchFamily="34" charset="0"/>
                </a:rPr>
                <a:t>50.000 €.</a:t>
              </a:r>
            </a:p>
            <a:p>
              <a:pPr algn="ctr">
                <a:spcAft>
                  <a:spcPts val="1800"/>
                </a:spcAft>
              </a:pPr>
              <a:r>
                <a:rPr lang="de-DE" sz="1400">
                  <a:latin typeface="Calibri" panose="020F0502020204030204" pitchFamily="34" charset="0"/>
                  <a:cs typeface="Calibri" panose="020F0502020204030204" pitchFamily="34" charset="0"/>
                </a:rPr>
                <a:t>ca. 40.000 €</a:t>
              </a:r>
            </a:p>
          </p:txBody>
        </p:sp>
        <p:sp>
          <p:nvSpPr>
            <p:cNvPr id="19" name="Textfeld 18">
              <a:extLst>
                <a:ext uri="{FF2B5EF4-FFF2-40B4-BE49-F238E27FC236}">
                  <a16:creationId xmlns:a16="http://schemas.microsoft.com/office/drawing/2014/main" id="{DE7AB4AE-137A-7C14-A530-A15AFD23D89F}"/>
                </a:ext>
              </a:extLst>
            </p:cNvPr>
            <p:cNvSpPr txBox="1"/>
            <p:nvPr/>
          </p:nvSpPr>
          <p:spPr>
            <a:xfrm>
              <a:off x="4643371" y="4911840"/>
              <a:ext cx="2224540" cy="754053"/>
            </a:xfrm>
            <a:prstGeom prst="rect">
              <a:avLst/>
            </a:prstGeom>
            <a:noFill/>
          </p:spPr>
          <p:txBody>
            <a:bodyPr wrap="square" rtlCol="0">
              <a:spAutoFit/>
            </a:bodyPr>
            <a:lstStyle/>
            <a:p>
              <a:pPr algn="ctr">
                <a:spcAft>
                  <a:spcPts val="1800"/>
                </a:spcAft>
              </a:pPr>
              <a:r>
                <a:rPr lang="de-DE" sz="1400">
                  <a:latin typeface="Calibri" panose="020F0502020204030204" pitchFamily="34" charset="0"/>
                  <a:cs typeface="Calibri" panose="020F0502020204030204" pitchFamily="34" charset="0"/>
                </a:rPr>
                <a:t>75.000 €</a:t>
              </a:r>
            </a:p>
            <a:p>
              <a:pPr algn="ctr">
                <a:spcAft>
                  <a:spcPts val="1800"/>
                </a:spcAft>
              </a:pPr>
              <a:r>
                <a:rPr lang="de-DE" sz="1400">
                  <a:latin typeface="Calibri" panose="020F0502020204030204" pitchFamily="34" charset="0"/>
                  <a:cs typeface="Calibri" panose="020F0502020204030204" pitchFamily="34" charset="0"/>
                </a:rPr>
                <a:t>ca. 63.000 €</a:t>
              </a:r>
            </a:p>
          </p:txBody>
        </p:sp>
        <p:sp>
          <p:nvSpPr>
            <p:cNvPr id="20" name="Textfeld 19">
              <a:extLst>
                <a:ext uri="{FF2B5EF4-FFF2-40B4-BE49-F238E27FC236}">
                  <a16:creationId xmlns:a16="http://schemas.microsoft.com/office/drawing/2014/main" id="{F9F032F1-8089-A57C-5549-D0DA21DF2720}"/>
                </a:ext>
              </a:extLst>
            </p:cNvPr>
            <p:cNvSpPr txBox="1"/>
            <p:nvPr/>
          </p:nvSpPr>
          <p:spPr>
            <a:xfrm>
              <a:off x="6890204" y="4911840"/>
              <a:ext cx="2663346" cy="754053"/>
            </a:xfrm>
            <a:prstGeom prst="rect">
              <a:avLst/>
            </a:prstGeom>
            <a:noFill/>
          </p:spPr>
          <p:txBody>
            <a:bodyPr wrap="square" rtlCol="0">
              <a:spAutoFit/>
            </a:bodyPr>
            <a:lstStyle/>
            <a:p>
              <a:pPr algn="ctr">
                <a:spcAft>
                  <a:spcPts val="1800"/>
                </a:spcAft>
              </a:pPr>
              <a:r>
                <a:rPr lang="de-DE" sz="1400">
                  <a:latin typeface="Calibri" panose="020F0502020204030204" pitchFamily="34" charset="0"/>
                  <a:cs typeface="Calibri" panose="020F0502020204030204" pitchFamily="34" charset="0"/>
                </a:rPr>
                <a:t>100.000 €</a:t>
              </a:r>
            </a:p>
            <a:p>
              <a:pPr algn="ctr">
                <a:spcAft>
                  <a:spcPts val="1800"/>
                </a:spcAft>
              </a:pPr>
              <a:r>
                <a:rPr lang="de-DE" sz="1400">
                  <a:latin typeface="Calibri" panose="020F0502020204030204" pitchFamily="34" charset="0"/>
                  <a:cs typeface="Calibri" panose="020F0502020204030204" pitchFamily="34" charset="0"/>
                </a:rPr>
                <a:t>ca. 72.000 – 93.000 €</a:t>
              </a:r>
            </a:p>
          </p:txBody>
        </p:sp>
        <p:sp>
          <p:nvSpPr>
            <p:cNvPr id="26" name="Textfeld 25">
              <a:extLst>
                <a:ext uri="{FF2B5EF4-FFF2-40B4-BE49-F238E27FC236}">
                  <a16:creationId xmlns:a16="http://schemas.microsoft.com/office/drawing/2014/main" id="{E95E4E1C-CFF2-CF93-2A63-AEF3D97833E6}"/>
                </a:ext>
              </a:extLst>
            </p:cNvPr>
            <p:cNvSpPr txBox="1"/>
            <p:nvPr/>
          </p:nvSpPr>
          <p:spPr>
            <a:xfrm>
              <a:off x="9336645" y="2605508"/>
              <a:ext cx="1960725" cy="646331"/>
            </a:xfrm>
            <a:prstGeom prst="rect">
              <a:avLst/>
            </a:prstGeom>
            <a:noFill/>
          </p:spPr>
          <p:txBody>
            <a:bodyPr wrap="square" rtlCol="0">
              <a:spAutoFit/>
            </a:bodyPr>
            <a:lstStyle/>
            <a:p>
              <a:pPr>
                <a:spcAft>
                  <a:spcPts val="600"/>
                </a:spcAft>
              </a:pPr>
              <a:r>
                <a:rPr lang="de-DE" sz="1400">
                  <a:latin typeface="Calibri" panose="020F0502020204030204" pitchFamily="34" charset="0"/>
                  <a:cs typeface="Calibri" panose="020F0502020204030204" pitchFamily="34" charset="0"/>
                </a:rPr>
                <a:t>Förderfähige Ausgaben: </a:t>
              </a:r>
              <a:br>
                <a:rPr lang="de-DE" sz="1400">
                  <a:latin typeface="Calibri" panose="020F0502020204030204" pitchFamily="34" charset="0"/>
                  <a:cs typeface="Calibri" panose="020F0502020204030204" pitchFamily="34" charset="0"/>
                </a:rPr>
              </a:br>
              <a:r>
                <a:rPr lang="de-DE" sz="2200" b="1">
                  <a:solidFill>
                    <a:srgbClr val="EC6607"/>
                  </a:solidFill>
                  <a:latin typeface="Calibri" panose="020F0502020204030204" pitchFamily="34" charset="0"/>
                  <a:cs typeface="Calibri" panose="020F0502020204030204" pitchFamily="34" charset="0"/>
                </a:rPr>
                <a:t>200.000 €</a:t>
              </a:r>
            </a:p>
          </p:txBody>
        </p:sp>
        <p:sp>
          <p:nvSpPr>
            <p:cNvPr id="42" name="Geschweifte Klammer rechts 41">
              <a:extLst>
                <a:ext uri="{FF2B5EF4-FFF2-40B4-BE49-F238E27FC236}">
                  <a16:creationId xmlns:a16="http://schemas.microsoft.com/office/drawing/2014/main" id="{015F0ECC-88F5-B0FD-5C39-5313EF70B05E}"/>
                </a:ext>
              </a:extLst>
            </p:cNvPr>
            <p:cNvSpPr/>
            <p:nvPr/>
          </p:nvSpPr>
          <p:spPr>
            <a:xfrm rot="5400000">
              <a:off x="3191259" y="3858058"/>
              <a:ext cx="252863" cy="1835640"/>
            </a:xfrm>
            <a:prstGeom prst="rightBrace">
              <a:avLst>
                <a:gd name="adj1" fmla="val 4223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28" name="Geschweifte Klammer rechts 27">
              <a:extLst>
                <a:ext uri="{FF2B5EF4-FFF2-40B4-BE49-F238E27FC236}">
                  <a16:creationId xmlns:a16="http://schemas.microsoft.com/office/drawing/2014/main" id="{E6C7212E-1433-0518-5684-D628059935F2}"/>
                </a:ext>
              </a:extLst>
            </p:cNvPr>
            <p:cNvSpPr/>
            <p:nvPr/>
          </p:nvSpPr>
          <p:spPr>
            <a:xfrm rot="5400000">
              <a:off x="5746843" y="3858058"/>
              <a:ext cx="252863" cy="1835640"/>
            </a:xfrm>
            <a:prstGeom prst="rightBrace">
              <a:avLst>
                <a:gd name="adj1" fmla="val 4223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0" name="Geschweifte Klammer rechts 29">
              <a:extLst>
                <a:ext uri="{FF2B5EF4-FFF2-40B4-BE49-F238E27FC236}">
                  <a16:creationId xmlns:a16="http://schemas.microsoft.com/office/drawing/2014/main" id="{4D423A7A-49F0-9B4D-9014-667EA71E5476}"/>
                </a:ext>
              </a:extLst>
            </p:cNvPr>
            <p:cNvSpPr/>
            <p:nvPr/>
          </p:nvSpPr>
          <p:spPr>
            <a:xfrm rot="5400000">
              <a:off x="8309727" y="3858058"/>
              <a:ext cx="252863" cy="1835640"/>
            </a:xfrm>
            <a:prstGeom prst="rightBrace">
              <a:avLst>
                <a:gd name="adj1" fmla="val 42235"/>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cxnSp>
          <p:nvCxnSpPr>
            <p:cNvPr id="11" name="Gerader Verbinder 10">
              <a:extLst>
                <a:ext uri="{FF2B5EF4-FFF2-40B4-BE49-F238E27FC236}">
                  <a16:creationId xmlns:a16="http://schemas.microsoft.com/office/drawing/2014/main" id="{0FFDFC5B-0E02-9684-ED62-70B727CF4C64}"/>
                </a:ext>
              </a:extLst>
            </p:cNvPr>
            <p:cNvCxnSpPr>
              <a:cxnSpLocks/>
            </p:cNvCxnSpPr>
            <p:nvPr/>
          </p:nvCxnSpPr>
          <p:spPr>
            <a:xfrm>
              <a:off x="2386740" y="3825876"/>
              <a:ext cx="6912000" cy="0"/>
            </a:xfrm>
            <a:prstGeom prst="line">
              <a:avLst/>
            </a:prstGeom>
            <a:ln w="38100">
              <a:solidFill>
                <a:srgbClr val="EC6607"/>
              </a:solidFill>
              <a:prstDash val="sysDash"/>
            </a:ln>
          </p:spPr>
          <p:style>
            <a:lnRef idx="1">
              <a:schemeClr val="accent1"/>
            </a:lnRef>
            <a:fillRef idx="0">
              <a:schemeClr val="accent1"/>
            </a:fillRef>
            <a:effectRef idx="0">
              <a:schemeClr val="accent1"/>
            </a:effectRef>
            <a:fontRef idx="minor">
              <a:schemeClr val="tx1"/>
            </a:fontRef>
          </p:style>
        </p:cxnSp>
        <p:cxnSp>
          <p:nvCxnSpPr>
            <p:cNvPr id="21" name="Gerader Verbinder 20">
              <a:extLst>
                <a:ext uri="{FF2B5EF4-FFF2-40B4-BE49-F238E27FC236}">
                  <a16:creationId xmlns:a16="http://schemas.microsoft.com/office/drawing/2014/main" id="{8226903E-1E82-082B-CB0E-6B602BEF0AFD}"/>
                </a:ext>
              </a:extLst>
            </p:cNvPr>
            <p:cNvCxnSpPr>
              <a:cxnSpLocks/>
            </p:cNvCxnSpPr>
            <p:nvPr/>
          </p:nvCxnSpPr>
          <p:spPr>
            <a:xfrm>
              <a:off x="2386740" y="3059748"/>
              <a:ext cx="6912000" cy="0"/>
            </a:xfrm>
            <a:prstGeom prst="line">
              <a:avLst/>
            </a:prstGeom>
            <a:noFill/>
            <a:ln w="38100">
              <a:solidFill>
                <a:srgbClr val="EC6607"/>
              </a:solidFill>
            </a:ln>
          </p:spPr>
          <p:style>
            <a:lnRef idx="1">
              <a:schemeClr val="accent1"/>
            </a:lnRef>
            <a:fillRef idx="0">
              <a:schemeClr val="accent1"/>
            </a:fillRef>
            <a:effectRef idx="0">
              <a:schemeClr val="accent1"/>
            </a:effectRef>
            <a:fontRef idx="minor">
              <a:schemeClr val="tx1"/>
            </a:fontRef>
          </p:style>
        </p:cxnSp>
      </p:grpSp>
      <p:sp>
        <p:nvSpPr>
          <p:cNvPr id="23" name="Inhaltsplatzhalter 2">
            <a:extLst>
              <a:ext uri="{FF2B5EF4-FFF2-40B4-BE49-F238E27FC236}">
                <a16:creationId xmlns:a16="http://schemas.microsoft.com/office/drawing/2014/main" id="{0C7A8F93-E77A-BC2A-B725-27793C921B12}"/>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Quelle: § 35c Einkommensteuergesetz und die Energetische Sanierungsmaßnahmen-Verordnung (</a:t>
            </a:r>
            <a:r>
              <a:rPr lang="de-DE" sz="1100" err="1">
                <a:latin typeface="Calibri"/>
                <a:cs typeface="Calibri"/>
              </a:rPr>
              <a:t>ESanMV</a:t>
            </a:r>
            <a:r>
              <a:rPr lang="de-DE" sz="1100">
                <a:latin typeface="Calibri"/>
                <a:cs typeface="Calibri"/>
              </a:rPr>
              <a:t>)</a:t>
            </a:r>
          </a:p>
        </p:txBody>
      </p:sp>
      <p:sp>
        <p:nvSpPr>
          <p:cNvPr id="3" name="Fußzeilenplatzhalter 4">
            <a:extLst>
              <a:ext uri="{FF2B5EF4-FFF2-40B4-BE49-F238E27FC236}">
                <a16:creationId xmlns:a16="http://schemas.microsoft.com/office/drawing/2014/main" id="{B11BAD12-5075-20BE-06BA-4F4F1B2A2A08}"/>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DEB9AF22-4A87-A4CF-EFCC-25556F5E4A3F}"/>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35</a:t>
            </a:fld>
            <a:endParaRPr lang="de-DE" sz="1000" b="1">
              <a:solidFill>
                <a:schemeClr val="tx1"/>
              </a:solidFill>
              <a:latin typeface="Calibri" panose="020F0502020204030204" pitchFamily="34" charset="0"/>
              <a:cs typeface="Calibri" panose="020F0502020204030204" pitchFamily="34" charset="0"/>
            </a:endParaRPr>
          </a:p>
        </p:txBody>
      </p:sp>
      <p:cxnSp>
        <p:nvCxnSpPr>
          <p:cNvPr id="22" name="Gerader Verbinder 21">
            <a:extLst>
              <a:ext uri="{FF2B5EF4-FFF2-40B4-BE49-F238E27FC236}">
                <a16:creationId xmlns:a16="http://schemas.microsoft.com/office/drawing/2014/main" id="{050BA4CA-9EBC-5005-5379-BC7EEFD5E8F7}"/>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27503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24948-6B44-07B5-4AFF-FBEE0C278BE9}"/>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08D4E388-52D7-ADF0-DAEC-8BFC01CAB6C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B747DCAC-0C56-6ADA-FFB5-544A27F5AED0}"/>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0" defTabSz="914400" fontAlgn="base">
              <a:lnSpc>
                <a:spcPct val="100000"/>
              </a:lnSpc>
              <a:spcAft>
                <a:spcPct val="0"/>
              </a:spcAf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Förderung individueller Sanierungsfahrplan</a:t>
            </a:r>
            <a:b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br>
            <a:r>
              <a:rPr lang="de-DE" sz="2200">
                <a:latin typeface="Calibri" pitchFamily="-102" charset="0"/>
                <a:ea typeface="Calibri" pitchFamily="-102" charset="0"/>
                <a:cs typeface="Calibri" pitchFamily="-102" charset="0"/>
              </a:rPr>
              <a:t>Maxima</a:t>
            </a:r>
            <a:r>
              <a:rPr kumimoji="0" lang="de-DE" sz="22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rPr>
              <a:t>le Förderung</a:t>
            </a:r>
            <a:r>
              <a:rPr lang="de-DE" sz="2200">
                <a:latin typeface="Calibri" pitchFamily="-102" charset="0"/>
                <a:ea typeface="Calibri" pitchFamily="-102" charset="0"/>
                <a:cs typeface="Calibri" pitchFamily="-102" charset="0"/>
              </a:rPr>
              <a:t> und Fördersätze</a:t>
            </a:r>
            <a:endParaRPr kumimoji="0" lang="de-DE" sz="2200" b="0" i="0" u="none" strike="noStrike" kern="1200" cap="none" spc="0" normalizeH="0" baseline="0" noProof="0">
              <a:ln>
                <a:noFill/>
              </a:ln>
              <a:solidFill>
                <a:schemeClr val="tx1"/>
              </a:solidFill>
              <a:effectLst/>
              <a:uLnTx/>
              <a:uFillTx/>
              <a:latin typeface="Calibri" pitchFamily="-102" charset="0"/>
              <a:ea typeface="Calibri" pitchFamily="-102" charset="0"/>
              <a:cs typeface="Calibri" pitchFamily="-102" charset="0"/>
            </a:endParaRPr>
          </a:p>
        </p:txBody>
      </p:sp>
      <p:sp>
        <p:nvSpPr>
          <p:cNvPr id="10" name="Textfeld 9">
            <a:extLst>
              <a:ext uri="{FF2B5EF4-FFF2-40B4-BE49-F238E27FC236}">
                <a16:creationId xmlns:a16="http://schemas.microsoft.com/office/drawing/2014/main" id="{07EEF09B-FC7D-6820-7132-86B7EC0B96D5}"/>
              </a:ext>
            </a:extLst>
          </p:cNvPr>
          <p:cNvSpPr txBox="1"/>
          <p:nvPr/>
        </p:nvSpPr>
        <p:spPr>
          <a:xfrm>
            <a:off x="1600271" y="2428319"/>
            <a:ext cx="2543103" cy="792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Ein- und Zweifamilienhaus</a:t>
            </a:r>
          </a:p>
        </p:txBody>
      </p:sp>
      <p:sp>
        <p:nvSpPr>
          <p:cNvPr id="35" name="Textfeld 34">
            <a:extLst>
              <a:ext uri="{FF2B5EF4-FFF2-40B4-BE49-F238E27FC236}">
                <a16:creationId xmlns:a16="http://schemas.microsoft.com/office/drawing/2014/main" id="{78F5F2C0-853B-5B48-BFA6-565BD1901638}"/>
              </a:ext>
            </a:extLst>
          </p:cNvPr>
          <p:cNvSpPr txBox="1"/>
          <p:nvPr/>
        </p:nvSpPr>
        <p:spPr>
          <a:xfrm>
            <a:off x="4238574" y="2427768"/>
            <a:ext cx="3162351" cy="792000"/>
          </a:xfrm>
          <a:prstGeom prst="rect">
            <a:avLst/>
          </a:prstGeom>
          <a:noFill/>
          <a:ln w="38100">
            <a:solidFill>
              <a:srgbClr val="95C5D9"/>
            </a:solidFill>
          </a:ln>
        </p:spPr>
        <p:txBody>
          <a:bodyPr wrap="square" lIns="90000" tIns="46800" rtlCol="0" anchor="ctr">
            <a:noAutofit/>
          </a:bodyPr>
          <a:lstStyle/>
          <a:p>
            <a:pPr marL="180975">
              <a:spcAft>
                <a:spcPts val="600"/>
              </a:spcAft>
            </a:pPr>
            <a:r>
              <a:rPr lang="de-DE" b="1">
                <a:latin typeface="Calibri" panose="020F0502020204030204" pitchFamily="34" charset="0"/>
                <a:ea typeface="Calibri" panose="020F0502020204030204" pitchFamily="34" charset="0"/>
                <a:cs typeface="Calibri" panose="020F0502020204030204" pitchFamily="34" charset="0"/>
              </a:rPr>
              <a:t>max. 650 €  </a:t>
            </a:r>
          </a:p>
        </p:txBody>
      </p:sp>
      <p:sp>
        <p:nvSpPr>
          <p:cNvPr id="41" name="Textfeld 40">
            <a:extLst>
              <a:ext uri="{FF2B5EF4-FFF2-40B4-BE49-F238E27FC236}">
                <a16:creationId xmlns:a16="http://schemas.microsoft.com/office/drawing/2014/main" id="{8760DBA8-CC15-8301-D7B0-A1814CADBEFB}"/>
              </a:ext>
            </a:extLst>
          </p:cNvPr>
          <p:cNvSpPr txBox="1"/>
          <p:nvPr/>
        </p:nvSpPr>
        <p:spPr>
          <a:xfrm>
            <a:off x="6426832" y="2427341"/>
            <a:ext cx="974093" cy="792000"/>
          </a:xfrm>
          <a:prstGeom prst="rect">
            <a:avLst/>
          </a:prstGeom>
          <a:noFill/>
          <a:ln w="38100">
            <a:noFill/>
          </a:ln>
        </p:spPr>
        <p:txBody>
          <a:bodyPr wrap="square" lIns="0" tIns="0" rIns="0" bIns="0" rtlCol="0" anchor="ctr">
            <a:noAutofit/>
          </a:bodyPr>
          <a:lstStyle/>
          <a:p>
            <a:pPr marL="180975">
              <a:spcAft>
                <a:spcPts val="600"/>
              </a:spcAft>
            </a:pPr>
            <a:r>
              <a:rPr lang="de-DE" sz="2400" b="1">
                <a:solidFill>
                  <a:srgbClr val="EC6607"/>
                </a:solidFill>
                <a:latin typeface="Calibri" panose="020F0502020204030204" pitchFamily="34" charset="0"/>
                <a:ea typeface="Calibri" panose="020F0502020204030204" pitchFamily="34" charset="0"/>
                <a:cs typeface="Calibri" panose="020F0502020204030204" pitchFamily="34" charset="0"/>
              </a:rPr>
              <a:t>50 % </a:t>
            </a:r>
          </a:p>
        </p:txBody>
      </p:sp>
      <p:sp>
        <p:nvSpPr>
          <p:cNvPr id="37" name="Textfeld 36">
            <a:extLst>
              <a:ext uri="{FF2B5EF4-FFF2-40B4-BE49-F238E27FC236}">
                <a16:creationId xmlns:a16="http://schemas.microsoft.com/office/drawing/2014/main" id="{3F578579-8224-9528-8505-941A1544CAF4}"/>
              </a:ext>
            </a:extLst>
          </p:cNvPr>
          <p:cNvSpPr txBox="1"/>
          <p:nvPr/>
        </p:nvSpPr>
        <p:spPr>
          <a:xfrm>
            <a:off x="1600272" y="3699023"/>
            <a:ext cx="2543102" cy="792000"/>
          </a:xfrm>
          <a:prstGeom prst="rect">
            <a:avLst/>
          </a:prstGeom>
          <a:noFill/>
          <a:ln w="38100">
            <a:solidFill>
              <a:srgbClr val="006373"/>
            </a:solidFill>
          </a:ln>
        </p:spPr>
        <p:txBody>
          <a:bodyPr wrap="square" rtlCol="0" anchor="ctr">
            <a:noAutofit/>
          </a:bodyPr>
          <a:lstStyle/>
          <a:p>
            <a:pPr algn="ctr"/>
            <a:r>
              <a:rPr lang="de-DE" b="1">
                <a:latin typeface="Calibri" panose="020F0502020204030204" pitchFamily="34" charset="0"/>
                <a:ea typeface="Calibri" panose="020F0502020204030204" pitchFamily="34" charset="0"/>
                <a:cs typeface="Calibri" panose="020F0502020204030204" pitchFamily="34" charset="0"/>
              </a:rPr>
              <a:t>Mehrfamilienhaus</a:t>
            </a:r>
          </a:p>
        </p:txBody>
      </p:sp>
      <p:sp>
        <p:nvSpPr>
          <p:cNvPr id="39" name="Textfeld 38">
            <a:extLst>
              <a:ext uri="{FF2B5EF4-FFF2-40B4-BE49-F238E27FC236}">
                <a16:creationId xmlns:a16="http://schemas.microsoft.com/office/drawing/2014/main" id="{3120ABD8-18F7-1A64-8C39-C0FE99E321BE}"/>
              </a:ext>
            </a:extLst>
          </p:cNvPr>
          <p:cNvSpPr txBox="1"/>
          <p:nvPr/>
        </p:nvSpPr>
        <p:spPr>
          <a:xfrm>
            <a:off x="4238574" y="3699023"/>
            <a:ext cx="3162351" cy="792000"/>
          </a:xfrm>
          <a:prstGeom prst="rect">
            <a:avLst/>
          </a:prstGeom>
          <a:noFill/>
          <a:ln w="38100">
            <a:solidFill>
              <a:srgbClr val="95C5D9"/>
            </a:solidFill>
          </a:ln>
        </p:spPr>
        <p:txBody>
          <a:bodyPr wrap="square" lIns="90000" tIns="46800" rtlCol="0" anchor="ctr">
            <a:noAutofit/>
          </a:bodyPr>
          <a:lstStyle/>
          <a:p>
            <a:pPr marL="180975">
              <a:spcAft>
                <a:spcPts val="600"/>
              </a:spcAft>
            </a:pPr>
            <a:r>
              <a:rPr lang="de-DE" b="1">
                <a:latin typeface="Calibri" panose="020F0502020204030204" pitchFamily="34" charset="0"/>
                <a:ea typeface="Calibri" panose="020F0502020204030204" pitchFamily="34" charset="0"/>
                <a:cs typeface="Calibri" panose="020F0502020204030204" pitchFamily="34" charset="0"/>
              </a:rPr>
              <a:t>max. 850 € </a:t>
            </a:r>
          </a:p>
        </p:txBody>
      </p:sp>
      <p:sp>
        <p:nvSpPr>
          <p:cNvPr id="44" name="Textfeld 43">
            <a:extLst>
              <a:ext uri="{FF2B5EF4-FFF2-40B4-BE49-F238E27FC236}">
                <a16:creationId xmlns:a16="http://schemas.microsoft.com/office/drawing/2014/main" id="{14BA588A-B516-DF46-A60B-059D5F698F1E}"/>
              </a:ext>
            </a:extLst>
          </p:cNvPr>
          <p:cNvSpPr txBox="1"/>
          <p:nvPr/>
        </p:nvSpPr>
        <p:spPr>
          <a:xfrm>
            <a:off x="6426832" y="3690618"/>
            <a:ext cx="974093" cy="792000"/>
          </a:xfrm>
          <a:prstGeom prst="rect">
            <a:avLst/>
          </a:prstGeom>
          <a:noFill/>
          <a:ln w="38100">
            <a:noFill/>
          </a:ln>
        </p:spPr>
        <p:txBody>
          <a:bodyPr wrap="square" lIns="0" tIns="0" rIns="0" bIns="0" rtlCol="0" anchor="ctr">
            <a:noAutofit/>
          </a:bodyPr>
          <a:lstStyle/>
          <a:p>
            <a:pPr marL="180975">
              <a:spcAft>
                <a:spcPts val="600"/>
              </a:spcAft>
            </a:pPr>
            <a:r>
              <a:rPr lang="de-DE" sz="2400" b="1">
                <a:solidFill>
                  <a:srgbClr val="EC6607"/>
                </a:solidFill>
                <a:latin typeface="Calibri" panose="020F0502020204030204" pitchFamily="34" charset="0"/>
                <a:ea typeface="Calibri" panose="020F0502020204030204" pitchFamily="34" charset="0"/>
                <a:cs typeface="Calibri" panose="020F0502020204030204" pitchFamily="34" charset="0"/>
              </a:rPr>
              <a:t>50 % </a:t>
            </a:r>
          </a:p>
        </p:txBody>
      </p:sp>
      <p:sp>
        <p:nvSpPr>
          <p:cNvPr id="18" name="Textfeld 17">
            <a:extLst>
              <a:ext uri="{FF2B5EF4-FFF2-40B4-BE49-F238E27FC236}">
                <a16:creationId xmlns:a16="http://schemas.microsoft.com/office/drawing/2014/main" id="{EFBCD997-A1DB-809D-84DC-A0438BC44152}"/>
              </a:ext>
            </a:extLst>
          </p:cNvPr>
          <p:cNvSpPr txBox="1"/>
          <p:nvPr/>
        </p:nvSpPr>
        <p:spPr>
          <a:xfrm rot="21420000">
            <a:off x="8786425" y="2769383"/>
            <a:ext cx="2545474" cy="830997"/>
          </a:xfrm>
          <a:prstGeom prst="rect">
            <a:avLst/>
          </a:prstGeom>
          <a:solidFill>
            <a:schemeClr val="bg1"/>
          </a:solidFill>
          <a:ln w="38100">
            <a:solidFill>
              <a:srgbClr val="EC6607"/>
            </a:solidFill>
          </a:ln>
        </p:spPr>
        <p:txBody>
          <a:bodyPr wrap="square" rtlCol="0">
            <a:spAutoFit/>
          </a:bodyPr>
          <a:lstStyle/>
          <a:p>
            <a:pPr algn="ctr"/>
            <a:r>
              <a:rPr lang="de-DE" sz="1600">
                <a:latin typeface="Calibri" panose="020F0502020204030204" pitchFamily="34" charset="0"/>
                <a:ea typeface="Calibri" panose="020F0502020204030204" pitchFamily="34" charset="0"/>
                <a:cs typeface="Calibri" panose="020F0502020204030204" pitchFamily="34" charset="0"/>
              </a:rPr>
              <a:t>+ max. 250 € für die Erläuterung des Energieberatungsberichts*</a:t>
            </a:r>
          </a:p>
        </p:txBody>
      </p:sp>
      <p:cxnSp>
        <p:nvCxnSpPr>
          <p:cNvPr id="13" name="Gerader Verbinder 6">
            <a:extLst>
              <a:ext uri="{FF2B5EF4-FFF2-40B4-BE49-F238E27FC236}">
                <a16:creationId xmlns:a16="http://schemas.microsoft.com/office/drawing/2014/main" id="{2BD2394A-BA83-5CDA-F55C-01CA7E0DE02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4" name="Grafik 3">
            <a:extLst>
              <a:ext uri="{FF2B5EF4-FFF2-40B4-BE49-F238E27FC236}">
                <a16:creationId xmlns:a16="http://schemas.microsoft.com/office/drawing/2014/main" id="{C2239A25-4EB2-90D4-2C53-9E4AF73E1678}"/>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111638" y="2525447"/>
            <a:ext cx="549200" cy="1440000"/>
          </a:xfrm>
          <a:prstGeom prst="rect">
            <a:avLst/>
          </a:prstGeom>
        </p:spPr>
      </p:pic>
      <p:pic>
        <p:nvPicPr>
          <p:cNvPr id="11" name="Grafik 10">
            <a:extLst>
              <a:ext uri="{FF2B5EF4-FFF2-40B4-BE49-F238E27FC236}">
                <a16:creationId xmlns:a16="http://schemas.microsoft.com/office/drawing/2014/main" id="{81B9D710-8AD1-59C0-03FC-78235962C07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9382" y="2572742"/>
            <a:ext cx="648342" cy="1440000"/>
          </a:xfrm>
          <a:prstGeom prst="rect">
            <a:avLst/>
          </a:prstGeom>
        </p:spPr>
      </p:pic>
      <p:sp>
        <p:nvSpPr>
          <p:cNvPr id="25" name="Inhaltsplatzhalter 2">
            <a:extLst>
              <a:ext uri="{FF2B5EF4-FFF2-40B4-BE49-F238E27FC236}">
                <a16:creationId xmlns:a16="http://schemas.microsoft.com/office/drawing/2014/main" id="{8A71384C-64CC-242B-B282-05FAD376B663}"/>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In einer Wohnungseigentümerversammlung oder Beiratssitzung   </a:t>
            </a:r>
            <a:br>
              <a:rPr lang="de-DE" sz="1100">
                <a:latin typeface="Calibri"/>
                <a:cs typeface="Calibri"/>
              </a:rPr>
            </a:br>
            <a:r>
              <a:rPr lang="de-DE" sz="1100">
                <a:latin typeface="Calibri"/>
                <a:cs typeface="Calibri"/>
              </a:rPr>
              <a:t>Quelle: Richtlinie über die Förderung der Energieberatung für Wohngebäude (EBW), Stand 31.05.2023 mit Änderungen zum 06.08.2024</a:t>
            </a:r>
          </a:p>
        </p:txBody>
      </p:sp>
      <p:pic>
        <p:nvPicPr>
          <p:cNvPr id="31" name="Grafik 30">
            <a:extLst>
              <a:ext uri="{FF2B5EF4-FFF2-40B4-BE49-F238E27FC236}">
                <a16:creationId xmlns:a16="http://schemas.microsoft.com/office/drawing/2014/main" id="{4F97B8D3-FF1E-CE4F-D907-B15B5EC7EFC2}"/>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55999" y="2413989"/>
            <a:ext cx="756074" cy="792000"/>
          </a:xfrm>
          <a:prstGeom prst="rect">
            <a:avLst/>
          </a:prstGeom>
        </p:spPr>
      </p:pic>
      <p:pic>
        <p:nvPicPr>
          <p:cNvPr id="33" name="Grafik 32">
            <a:extLst>
              <a:ext uri="{FF2B5EF4-FFF2-40B4-BE49-F238E27FC236}">
                <a16:creationId xmlns:a16="http://schemas.microsoft.com/office/drawing/2014/main" id="{C075C15D-FD62-2ACF-AB53-92EB775D08FA}"/>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55999" y="3699023"/>
            <a:ext cx="756074" cy="792000"/>
          </a:xfrm>
          <a:prstGeom prst="rect">
            <a:avLst/>
          </a:prstGeom>
        </p:spPr>
      </p:pic>
      <p:sp>
        <p:nvSpPr>
          <p:cNvPr id="3" name="Fußzeilenplatzhalter 4">
            <a:extLst>
              <a:ext uri="{FF2B5EF4-FFF2-40B4-BE49-F238E27FC236}">
                <a16:creationId xmlns:a16="http://schemas.microsoft.com/office/drawing/2014/main" id="{DD751489-A899-3E5B-A52E-DD7B99DAF5B9}"/>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C2F5564A-96F8-0F59-42C3-CBF574C4D46C}"/>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36</a:t>
            </a:fld>
            <a:endParaRPr lang="de-DE" sz="1000" b="1">
              <a:solidFill>
                <a:schemeClr val="tx1"/>
              </a:solidFill>
              <a:latin typeface="Calibri" panose="020F0502020204030204" pitchFamily="34" charset="0"/>
              <a:cs typeface="Calibri" panose="020F0502020204030204" pitchFamily="34" charset="0"/>
            </a:endParaRPr>
          </a:p>
        </p:txBody>
      </p:sp>
      <p:cxnSp>
        <p:nvCxnSpPr>
          <p:cNvPr id="2" name="Gerader Verbinder 1">
            <a:extLst>
              <a:ext uri="{FF2B5EF4-FFF2-40B4-BE49-F238E27FC236}">
                <a16:creationId xmlns:a16="http://schemas.microsoft.com/office/drawing/2014/main" id="{E3D3C0E9-A21B-9B68-4AED-3F0FE979DB7D}"/>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9523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5449E-55C1-0CA3-2430-1CC6DE248085}"/>
            </a:ext>
          </a:extLst>
        </p:cNvPr>
        <p:cNvGrpSpPr/>
        <p:nvPr/>
      </p:nvGrpSpPr>
      <p:grpSpPr>
        <a:xfrm>
          <a:off x="0" y="0"/>
          <a:ext cx="0" cy="0"/>
          <a:chOff x="0" y="0"/>
          <a:chExt cx="0" cy="0"/>
        </a:xfrm>
      </p:grpSpPr>
      <p:pic>
        <p:nvPicPr>
          <p:cNvPr id="6" name="Grafik 5">
            <a:extLst>
              <a:ext uri="{FF2B5EF4-FFF2-40B4-BE49-F238E27FC236}">
                <a16:creationId xmlns:a16="http://schemas.microsoft.com/office/drawing/2014/main" id="{8E908A2D-BFD7-1794-23F7-726C9DB1EF4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el 2">
            <a:extLst>
              <a:ext uri="{FF2B5EF4-FFF2-40B4-BE49-F238E27FC236}">
                <a16:creationId xmlns:a16="http://schemas.microsoft.com/office/drawing/2014/main" id="{E2F590D2-995B-50F1-CC92-0750FF01FF20}"/>
              </a:ext>
            </a:extLst>
          </p:cNvPr>
          <p:cNvSpPr txBox="1">
            <a:spLocks noGrp="1"/>
          </p:cNvSpPr>
          <p:nvPr>
            <p:ph type="title" idx="4294967295"/>
          </p:nvPr>
        </p:nvSpPr>
        <p:spPr>
          <a:xfrm>
            <a:off x="759759" y="54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Effizienzhäuser</a:t>
            </a:r>
          </a:p>
        </p:txBody>
      </p:sp>
    </p:spTree>
    <p:extLst>
      <p:ext uri="{BB962C8B-B14F-4D97-AF65-F5344CB8AC3E}">
        <p14:creationId xmlns:p14="http://schemas.microsoft.com/office/powerpoint/2010/main" val="36085678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CCE7B-FCD7-124E-AA53-96DD7E9DD995}"/>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934A6910-8C34-CDF8-6FC3-22953CE211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53D07066-1135-4A43-D256-788F99EC2533}"/>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Änderungen in der BEG-Förderung für Effizienzhäuser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2200" b="0" i="0" u="non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Seit 21.07.2026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de-DE" sz="3200" b="1" i="0" u="none" strike="noStrike" kern="1200" cap="none" spc="0" normalizeH="0" baseline="0" noProof="0">
              <a:ln>
                <a:noFill/>
              </a:ln>
              <a:solidFill>
                <a:schemeClr val="tx1"/>
              </a:solidFill>
              <a:effectLst/>
              <a:highlight>
                <a:srgbClr val="FF00FF"/>
              </a:highlight>
              <a:uLnTx/>
              <a:uFillTx/>
              <a:latin typeface="Calibri" panose="020F0502020204030204" pitchFamily="34" charset="0"/>
              <a:ea typeface="Roboto Medium" pitchFamily="2" charset="0"/>
              <a:cs typeface="Calibri" panose="020F0502020204030204" pitchFamily="34" charset="0"/>
            </a:endParaRPr>
          </a:p>
        </p:txBody>
      </p:sp>
      <p:sp>
        <p:nvSpPr>
          <p:cNvPr id="9" name="Inhaltsplatzhalter 2">
            <a:extLst>
              <a:ext uri="{FF2B5EF4-FFF2-40B4-BE49-F238E27FC236}">
                <a16:creationId xmlns:a16="http://schemas.microsoft.com/office/drawing/2014/main" id="{502DEDD4-0092-BF04-27F1-74BEE9FDA07A}"/>
              </a:ext>
            </a:extLst>
          </p:cNvPr>
          <p:cNvSpPr txBox="1">
            <a:spLocks/>
          </p:cNvSpPr>
          <p:nvPr/>
        </p:nvSpPr>
        <p:spPr>
          <a:xfrm>
            <a:off x="610665" y="1800000"/>
            <a:ext cx="10970670" cy="4213110"/>
          </a:xfrm>
          <a:prstGeom prst="rect">
            <a:avLst/>
          </a:prstGeom>
        </p:spPr>
        <p:txBody>
          <a:bodyP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9388" indent="-179388">
              <a:lnSpc>
                <a:spcPct val="100000"/>
              </a:lnSpc>
              <a:spcBef>
                <a:spcPts val="0"/>
              </a:spcBef>
              <a:spcAft>
                <a:spcPts val="600"/>
              </a:spcAft>
              <a:buClr>
                <a:srgbClr val="000000"/>
              </a:buClr>
              <a:buFont typeface="Wingdings" panose="05000000000000000000" pitchFamily="2" charset="2"/>
              <a:buChar char="§"/>
              <a:defRPr/>
            </a:pPr>
            <a:r>
              <a:rPr lang="de-DE" sz="1800" b="1">
                <a:solidFill>
                  <a:srgbClr val="000000"/>
                </a:solidFill>
                <a:latin typeface="Calibri" panose="020F0502020204030204" pitchFamily="34" charset="0"/>
                <a:cs typeface="Calibri" panose="020F0502020204030204" pitchFamily="34" charset="0"/>
              </a:rPr>
              <a:t>Änderungen im Überblick – Effizienzhausförderung</a:t>
            </a:r>
          </a:p>
          <a:p>
            <a:pPr marL="536575" lvl="1" indent="-177800">
              <a:lnSpc>
                <a:spcPct val="100000"/>
              </a:lnSpc>
              <a:spcBef>
                <a:spcPts val="0"/>
              </a:spcBef>
              <a:spcAft>
                <a:spcPts val="600"/>
              </a:spcAft>
              <a:buClr>
                <a:srgbClr val="000000"/>
              </a:buClr>
              <a:buFont typeface="Wingdings" panose="05000000000000000000" pitchFamily="2" charset="2"/>
              <a:buChar char="§"/>
              <a:defRPr/>
            </a:pPr>
            <a:r>
              <a:rPr lang="de-DE">
                <a:solidFill>
                  <a:srgbClr val="000000"/>
                </a:solidFill>
                <a:latin typeface="Calibri" panose="020F0502020204030204" pitchFamily="34" charset="0"/>
                <a:cs typeface="Calibri" panose="020F0502020204030204" pitchFamily="34" charset="0"/>
              </a:rPr>
              <a:t>Reduzierter Tilgungszuschuss wird durch gestärkten Zinsvorteil ersetzt</a:t>
            </a:r>
          </a:p>
          <a:p>
            <a:pPr marL="536575" lvl="1" indent="-177800">
              <a:lnSpc>
                <a:spcPct val="100000"/>
              </a:lnSpc>
              <a:spcBef>
                <a:spcPts val="0"/>
              </a:spcBef>
              <a:spcAft>
                <a:spcPts val="600"/>
              </a:spcAft>
              <a:buClr>
                <a:srgbClr val="000000"/>
              </a:buClr>
              <a:buNone/>
              <a:defRPr/>
            </a:pPr>
            <a:r>
              <a:rPr lang="de-DE">
                <a:solidFill>
                  <a:srgbClr val="000000"/>
                </a:solidFill>
                <a:latin typeface="Calibri" panose="020F0502020204030204" pitchFamily="34" charset="0"/>
                <a:cs typeface="Calibri" panose="020F0502020204030204" pitchFamily="34" charset="0"/>
                <a:sym typeface="Wingdings" panose="05000000000000000000" pitchFamily="2" charset="2"/>
              </a:rPr>
              <a:t>	 </a:t>
            </a:r>
            <a:r>
              <a:rPr lang="de-DE">
                <a:solidFill>
                  <a:srgbClr val="000000"/>
                </a:solidFill>
                <a:latin typeface="Calibri" panose="020F0502020204030204" pitchFamily="34" charset="0"/>
                <a:cs typeface="Calibri" panose="020F0502020204030204" pitchFamily="34" charset="0"/>
              </a:rPr>
              <a:t>Zinssätze werden reduziert</a:t>
            </a:r>
          </a:p>
          <a:p>
            <a:pPr marL="536575" lvl="1" indent="-177800">
              <a:lnSpc>
                <a:spcPct val="100000"/>
              </a:lnSpc>
              <a:spcBef>
                <a:spcPts val="0"/>
              </a:spcBef>
              <a:spcAft>
                <a:spcPts val="600"/>
              </a:spcAft>
              <a:buClr>
                <a:srgbClr val="000000"/>
              </a:buClr>
              <a:buNone/>
              <a:defRPr/>
            </a:pPr>
            <a:r>
              <a:rPr lang="de-DE">
                <a:solidFill>
                  <a:srgbClr val="000000"/>
                </a:solidFill>
                <a:latin typeface="Calibri" panose="020F0502020204030204" pitchFamily="34" charset="0"/>
                <a:cs typeface="Calibri" panose="020F0502020204030204" pitchFamily="34" charset="0"/>
                <a:sym typeface="Wingdings" panose="05000000000000000000" pitchFamily="2" charset="2"/>
              </a:rPr>
              <a:t>	 </a:t>
            </a:r>
            <a:r>
              <a:rPr lang="de-DE">
                <a:solidFill>
                  <a:srgbClr val="000000"/>
                </a:solidFill>
                <a:latin typeface="Calibri" panose="020F0502020204030204" pitchFamily="34" charset="0"/>
                <a:cs typeface="Calibri" panose="020F0502020204030204" pitchFamily="34" charset="0"/>
              </a:rPr>
              <a:t>Tilgungszuschüsse werden reduziert</a:t>
            </a:r>
          </a:p>
          <a:p>
            <a:pPr marL="179388" indent="-179388">
              <a:lnSpc>
                <a:spcPct val="100000"/>
              </a:lnSpc>
              <a:spcBef>
                <a:spcPts val="0"/>
              </a:spcBef>
              <a:spcAft>
                <a:spcPts val="600"/>
              </a:spcAft>
              <a:buClr>
                <a:srgbClr val="000000"/>
              </a:buClr>
              <a:buFont typeface="Wingdings" panose="05000000000000000000" pitchFamily="2" charset="2"/>
              <a:buChar char="§"/>
              <a:defRPr/>
            </a:pPr>
            <a:r>
              <a:rPr lang="de-DE" sz="1800">
                <a:solidFill>
                  <a:srgbClr val="000000"/>
                </a:solidFill>
                <a:latin typeface="Calibri" panose="020F0502020204030204" pitchFamily="34" charset="0"/>
                <a:cs typeface="Calibri" panose="020F0502020204030204" pitchFamily="34" charset="0"/>
              </a:rPr>
              <a:t>Förderung für energetisch </a:t>
            </a:r>
            <a:r>
              <a:rPr lang="de-DE" sz="1800" b="1">
                <a:solidFill>
                  <a:srgbClr val="000000"/>
                </a:solidFill>
                <a:latin typeface="Calibri" panose="020F0502020204030204" pitchFamily="34" charset="0"/>
                <a:cs typeface="Calibri" panose="020F0502020204030204" pitchFamily="34" charset="0"/>
              </a:rPr>
              <a:t>besonders schlechte Gebäude wird gestärkt </a:t>
            </a:r>
            <a:r>
              <a:rPr lang="de-DE" sz="1800">
                <a:solidFill>
                  <a:srgbClr val="000000"/>
                </a:solidFill>
                <a:latin typeface="Calibri" panose="020F0502020204030204" pitchFamily="34" charset="0"/>
                <a:cs typeface="Calibri" panose="020F0502020204030204" pitchFamily="34" charset="0"/>
              </a:rPr>
              <a:t>		</a:t>
            </a:r>
          </a:p>
          <a:p>
            <a:pPr marL="536575" lvl="1" indent="-177800">
              <a:lnSpc>
                <a:spcPct val="100000"/>
              </a:lnSpc>
              <a:spcBef>
                <a:spcPts val="0"/>
              </a:spcBef>
              <a:spcAft>
                <a:spcPts val="600"/>
              </a:spcAft>
              <a:buClr>
                <a:srgbClr val="000000"/>
              </a:buClr>
              <a:buNone/>
              <a:defRPr/>
            </a:pPr>
            <a:r>
              <a:rPr lang="de-DE" sz="1800">
                <a:solidFill>
                  <a:srgbClr val="000000"/>
                </a:solidFill>
                <a:latin typeface="Calibri" panose="020F0502020204030204" pitchFamily="34" charset="0"/>
                <a:cs typeface="Calibri" panose="020F0502020204030204" pitchFamily="34" charset="0"/>
                <a:sym typeface="Wingdings" panose="05000000000000000000" pitchFamily="2" charset="2"/>
              </a:rPr>
              <a:t>	</a:t>
            </a:r>
            <a:r>
              <a:rPr lang="de-DE">
                <a:solidFill>
                  <a:srgbClr val="000000"/>
                </a:solidFill>
                <a:latin typeface="Calibri" panose="020F0502020204030204" pitchFamily="34" charset="0"/>
                <a:cs typeface="Calibri" panose="020F0502020204030204" pitchFamily="34" charset="0"/>
                <a:sym typeface="Wingdings" panose="05000000000000000000" pitchFamily="2" charset="2"/>
              </a:rPr>
              <a:t> </a:t>
            </a:r>
            <a:r>
              <a:rPr lang="de-DE">
                <a:solidFill>
                  <a:srgbClr val="000000"/>
                </a:solidFill>
                <a:latin typeface="Calibri" panose="020F0502020204030204" pitchFamily="34" charset="0"/>
                <a:cs typeface="Calibri" panose="020F0502020204030204" pitchFamily="34" charset="0"/>
              </a:rPr>
              <a:t>Worst-Performing-Building-Bonus wird auf EH 70 ausgeweitet</a:t>
            </a:r>
          </a:p>
          <a:p>
            <a:pPr marL="179388" indent="-179388">
              <a:lnSpc>
                <a:spcPct val="100000"/>
              </a:lnSpc>
              <a:spcBef>
                <a:spcPts val="0"/>
              </a:spcBef>
              <a:spcAft>
                <a:spcPts val="600"/>
              </a:spcAft>
              <a:buClr>
                <a:srgbClr val="000000"/>
              </a:buClr>
              <a:buFont typeface="Wingdings" panose="05000000000000000000" pitchFamily="2" charset="2"/>
              <a:buChar char="§"/>
              <a:defRPr/>
            </a:pPr>
            <a:r>
              <a:rPr lang="de-DE" sz="1800">
                <a:solidFill>
                  <a:srgbClr val="000000"/>
                </a:solidFill>
                <a:latin typeface="Calibri" panose="020F0502020204030204" pitchFamily="34" charset="0"/>
                <a:cs typeface="Calibri" panose="020F0502020204030204" pitchFamily="34" charset="0"/>
              </a:rPr>
              <a:t>Anforderungen der Erneuerbaren-Energien-Klasse werden in Teilen Pflicht</a:t>
            </a:r>
          </a:p>
          <a:p>
            <a:pPr marL="540000" lvl="1" indent="-180000">
              <a:lnSpc>
                <a:spcPct val="100000"/>
              </a:lnSpc>
              <a:spcBef>
                <a:spcPts val="0"/>
              </a:spcBef>
              <a:spcAft>
                <a:spcPts val="600"/>
              </a:spcAft>
              <a:buClr>
                <a:schemeClr val="tx1"/>
              </a:buClr>
              <a:buSzPct val="100000"/>
              <a:buFont typeface="Wingdings" pitchFamily="2" charset="2"/>
              <a:buChar char="§"/>
            </a:pPr>
            <a:endParaRPr lang="de-DE">
              <a:latin typeface="Calibri" panose="020F0502020204030204" pitchFamily="34" charset="0"/>
              <a:ea typeface="Roboto Light" pitchFamily="2" charset="0"/>
              <a:cs typeface="Calibri" panose="020F0502020204030204" pitchFamily="34" charset="0"/>
            </a:endParaRPr>
          </a:p>
        </p:txBody>
      </p:sp>
      <p:cxnSp>
        <p:nvCxnSpPr>
          <p:cNvPr id="13" name="Gerader Verbinder 6">
            <a:extLst>
              <a:ext uri="{FF2B5EF4-FFF2-40B4-BE49-F238E27FC236}">
                <a16:creationId xmlns:a16="http://schemas.microsoft.com/office/drawing/2014/main" id="{A100F68A-5C54-4B9D-25E6-18DAA06D5B7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FF32AA6-2EFD-48AE-C154-DF313B32FE6C}"/>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3" name="Fußzeilenplatzhalter 4">
            <a:extLst>
              <a:ext uri="{FF2B5EF4-FFF2-40B4-BE49-F238E27FC236}">
                <a16:creationId xmlns:a16="http://schemas.microsoft.com/office/drawing/2014/main" id="{F02BF9F1-9AD4-59CE-8797-FAA1E4D5BF5D}"/>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4A4B5A0D-F813-2413-27B1-8E4631279F4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38</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2243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303F1-92A6-B45F-5E5A-7AB59790E620}"/>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B081D144-821A-2D70-18C1-1A6B5047D15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A96AAD7B-8D93-346E-27B1-03F9801FF83A}"/>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Boni für Effizienzhäuser</a:t>
            </a:r>
            <a:endParaRPr kumimoji="0" lang="de-DE" sz="2200" b="0"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endParaRPr>
          </a:p>
        </p:txBody>
      </p:sp>
      <p:cxnSp>
        <p:nvCxnSpPr>
          <p:cNvPr id="13" name="Gerader Verbinder 6">
            <a:extLst>
              <a:ext uri="{FF2B5EF4-FFF2-40B4-BE49-F238E27FC236}">
                <a16:creationId xmlns:a16="http://schemas.microsoft.com/office/drawing/2014/main" id="{20E0FBA2-2DB9-5695-07B1-5193B7E3420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6ED9CDE0-78BC-A599-EB62-4840540F1FBD}"/>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20" name="Inhaltsplatzhalter 2">
            <a:extLst>
              <a:ext uri="{FF2B5EF4-FFF2-40B4-BE49-F238E27FC236}">
                <a16:creationId xmlns:a16="http://schemas.microsoft.com/office/drawing/2014/main" id="{53359047-16F2-79D8-1CC0-488D0374FB59}"/>
              </a:ext>
            </a:extLst>
          </p:cNvPr>
          <p:cNvSpPr txBox="1">
            <a:spLocks/>
          </p:cNvSpPr>
          <p:nvPr/>
        </p:nvSpPr>
        <p:spPr>
          <a:xfrm>
            <a:off x="756000" y="1948303"/>
            <a:ext cx="3240000" cy="3708000"/>
          </a:xfrm>
          <a:prstGeom prst="rect">
            <a:avLst/>
          </a:prstGeom>
          <a:ln w="38100">
            <a:solidFill>
              <a:srgbClr val="EC6607"/>
            </a:solidFill>
          </a:ln>
        </p:spPr>
        <p:txBody>
          <a:bodyPr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95350" indent="0">
              <a:lnSpc>
                <a:spcPct val="100000"/>
              </a:lnSpc>
              <a:spcBef>
                <a:spcPts val="0"/>
              </a:spcBef>
              <a:spcAft>
                <a:spcPts val="1200"/>
              </a:spcAft>
              <a:buClr>
                <a:srgbClr val="006374"/>
              </a:buClr>
              <a:buSzPct val="90000"/>
              <a:buNone/>
            </a:pPr>
            <a:r>
              <a:rPr lang="de-DE" sz="1800" b="1">
                <a:latin typeface="Calibri" panose="020F0502020204030204" pitchFamily="34" charset="0"/>
                <a:ea typeface="Roboto Medium" pitchFamily="2" charset="0"/>
                <a:cs typeface="Calibri" panose="020F0502020204030204" pitchFamily="34" charset="0"/>
              </a:rPr>
              <a:t>Worst-Performing-Building-Bonus</a:t>
            </a:r>
          </a:p>
          <a:p>
            <a:pPr marL="0" indent="0" fontAlgn="auto">
              <a:lnSpc>
                <a:spcPct val="100000"/>
              </a:lnSpc>
              <a:spcBef>
                <a:spcPts val="0"/>
              </a:spcBef>
              <a:spcAft>
                <a:spcPts val="1200"/>
              </a:spcAft>
              <a:buClr>
                <a:srgbClr val="006374"/>
              </a:buClr>
              <a:buSzPct val="90000"/>
              <a:buFont typeface="Arial" panose="020B0604020202020204" pitchFamily="34" charset="0"/>
              <a:buNone/>
            </a:pPr>
            <a:endParaRPr lang="de-DE" sz="1600">
              <a:latin typeface="Calibri" panose="020F0502020204030204" pitchFamily="34" charset="0"/>
              <a:ea typeface="Roboto Light" pitchFamily="2" charset="0"/>
              <a:cs typeface="Calibri" panose="020F0502020204030204" pitchFamily="34" charset="0"/>
            </a:endParaRPr>
          </a:p>
          <a:p>
            <a:pPr marL="0" indent="0">
              <a:lnSpc>
                <a:spcPct val="100000"/>
              </a:lnSpc>
              <a:spcBef>
                <a:spcPts val="0"/>
              </a:spcBef>
              <a:spcAft>
                <a:spcPts val="1200"/>
              </a:spcAft>
              <a:buClr>
                <a:srgbClr val="006374"/>
              </a:buClr>
              <a:buSzPct val="90000"/>
              <a:buNone/>
            </a:pPr>
            <a:r>
              <a:rPr lang="de-DE" sz="1600">
                <a:solidFill>
                  <a:srgbClr val="000000"/>
                </a:solidFill>
                <a:latin typeface="Calibri"/>
                <a:cs typeface="Calibri"/>
              </a:rPr>
              <a:t>Betrifft Effizienzhäuser </a:t>
            </a:r>
            <a:br>
              <a:rPr lang="de-DE" sz="1600">
                <a:solidFill>
                  <a:srgbClr val="000000"/>
                </a:solidFill>
                <a:latin typeface="Calibri"/>
                <a:cs typeface="Calibri"/>
              </a:rPr>
            </a:br>
            <a:r>
              <a:rPr lang="de-DE" sz="1600">
                <a:solidFill>
                  <a:srgbClr val="000000"/>
                </a:solidFill>
                <a:latin typeface="Calibri"/>
                <a:cs typeface="Calibri"/>
              </a:rPr>
              <a:t>40 EE, 55 EE und 70 EE</a:t>
            </a:r>
          </a:p>
          <a:p>
            <a:pPr marL="0" indent="0">
              <a:lnSpc>
                <a:spcPct val="100000"/>
              </a:lnSpc>
              <a:spcBef>
                <a:spcPts val="0"/>
              </a:spcBef>
              <a:spcAft>
                <a:spcPts val="1200"/>
              </a:spcAft>
              <a:buClr>
                <a:srgbClr val="006374"/>
              </a:buClr>
              <a:buSzPct val="90000"/>
              <a:buNone/>
            </a:pPr>
            <a:r>
              <a:rPr lang="de-DE" sz="1600">
                <a:solidFill>
                  <a:srgbClr val="000000"/>
                </a:solidFill>
                <a:latin typeface="Calibri"/>
                <a:cs typeface="Calibri"/>
              </a:rPr>
              <a:t>Der </a:t>
            </a:r>
            <a:r>
              <a:rPr lang="de-DE" sz="1600" b="1">
                <a:solidFill>
                  <a:srgbClr val="000000"/>
                </a:solidFill>
                <a:latin typeface="Calibri"/>
                <a:cs typeface="Calibri"/>
              </a:rPr>
              <a:t>WPB-Bonus</a:t>
            </a:r>
            <a:r>
              <a:rPr lang="de-DE" sz="1600">
                <a:solidFill>
                  <a:srgbClr val="000000"/>
                </a:solidFill>
                <a:latin typeface="Calibri"/>
                <a:cs typeface="Calibri"/>
              </a:rPr>
              <a:t> wird für Gebäude mit einer Endenergie* ≥ 300 kWh pro m</a:t>
            </a:r>
            <a:r>
              <a:rPr lang="de-DE" sz="1600" baseline="30000">
                <a:solidFill>
                  <a:srgbClr val="000000"/>
                </a:solidFill>
                <a:latin typeface="Calibri"/>
                <a:cs typeface="Calibri"/>
              </a:rPr>
              <a:t>2 </a:t>
            </a:r>
            <a:r>
              <a:rPr lang="de-DE" sz="1600">
                <a:solidFill>
                  <a:srgbClr val="000000"/>
                </a:solidFill>
                <a:latin typeface="Calibri"/>
                <a:cs typeface="Calibri"/>
              </a:rPr>
              <a:t>und Jahr gewährt </a:t>
            </a:r>
            <a:br>
              <a:rPr lang="de-DE" sz="1600">
                <a:solidFill>
                  <a:srgbClr val="000000"/>
                </a:solidFill>
                <a:latin typeface="Calibri"/>
                <a:cs typeface="Calibri"/>
              </a:rPr>
            </a:br>
            <a:r>
              <a:rPr lang="de-DE" sz="1600">
                <a:solidFill>
                  <a:srgbClr val="000000"/>
                </a:solidFill>
                <a:latin typeface="Calibri"/>
                <a:cs typeface="Calibri"/>
              </a:rPr>
              <a:t>oder für solche, die von 1957 oder früher und unsaniert sind.**</a:t>
            </a:r>
          </a:p>
        </p:txBody>
      </p:sp>
      <p:sp>
        <p:nvSpPr>
          <p:cNvPr id="35" name="Rechteck 34">
            <a:extLst>
              <a:ext uri="{FF2B5EF4-FFF2-40B4-BE49-F238E27FC236}">
                <a16:creationId xmlns:a16="http://schemas.microsoft.com/office/drawing/2014/main" id="{9B14B4E6-4C5B-F427-B1BF-54AD24C7DB10}"/>
              </a:ext>
            </a:extLst>
          </p:cNvPr>
          <p:cNvSpPr/>
          <p:nvPr/>
        </p:nvSpPr>
        <p:spPr>
          <a:xfrm>
            <a:off x="1776907" y="2811971"/>
            <a:ext cx="1072800"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10%</a:t>
            </a:r>
          </a:p>
        </p:txBody>
      </p:sp>
      <p:sp>
        <p:nvSpPr>
          <p:cNvPr id="23" name="Rechteck 22">
            <a:extLst>
              <a:ext uri="{FF2B5EF4-FFF2-40B4-BE49-F238E27FC236}">
                <a16:creationId xmlns:a16="http://schemas.microsoft.com/office/drawing/2014/main" id="{E81354C1-802D-3FA9-E959-C27385CA036A}"/>
              </a:ext>
            </a:extLst>
          </p:cNvPr>
          <p:cNvSpPr/>
          <p:nvPr/>
        </p:nvSpPr>
        <p:spPr>
          <a:xfrm>
            <a:off x="4002380" y="2803707"/>
            <a:ext cx="473620"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a:t>
            </a:r>
          </a:p>
        </p:txBody>
      </p:sp>
      <p:sp>
        <p:nvSpPr>
          <p:cNvPr id="33" name="Inhaltsplatzhalter 2">
            <a:extLst>
              <a:ext uri="{FF2B5EF4-FFF2-40B4-BE49-F238E27FC236}">
                <a16:creationId xmlns:a16="http://schemas.microsoft.com/office/drawing/2014/main" id="{D80319FD-4AE3-780F-1EC2-4BB1A3653D8D}"/>
              </a:ext>
            </a:extLst>
          </p:cNvPr>
          <p:cNvSpPr txBox="1">
            <a:spLocks/>
          </p:cNvSpPr>
          <p:nvPr/>
        </p:nvSpPr>
        <p:spPr>
          <a:xfrm>
            <a:off x="4463383" y="1948303"/>
            <a:ext cx="3240000" cy="3708000"/>
          </a:xfrm>
          <a:prstGeom prst="rect">
            <a:avLst/>
          </a:prstGeom>
          <a:ln w="38100">
            <a:solidFill>
              <a:srgbClr val="EC6607"/>
            </a:solidFill>
          </a:ln>
        </p:spPr>
        <p:txBody>
          <a:bodyPr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95350" indent="0">
              <a:lnSpc>
                <a:spcPct val="100000"/>
              </a:lnSpc>
              <a:spcBef>
                <a:spcPts val="0"/>
              </a:spcBef>
              <a:spcAft>
                <a:spcPts val="1200"/>
              </a:spcAft>
              <a:buClr>
                <a:srgbClr val="006374"/>
              </a:buClr>
              <a:buSzPct val="90000"/>
              <a:buNone/>
            </a:pPr>
            <a:r>
              <a:rPr lang="de-DE" sz="1800" b="1">
                <a:solidFill>
                  <a:srgbClr val="000000"/>
                </a:solidFill>
                <a:latin typeface="Calibri" panose="020F0502020204030204" pitchFamily="34" charset="0"/>
                <a:cs typeface="Calibri" panose="020F0502020204030204" pitchFamily="34" charset="0"/>
                <a:sym typeface="Wingdings" panose="05000000000000000000" pitchFamily="2" charset="2"/>
              </a:rPr>
              <a:t>Nachhaltigkeits-</a:t>
            </a:r>
            <a:br>
              <a:rPr lang="de-DE" sz="1800" b="1">
                <a:solidFill>
                  <a:srgbClr val="000000"/>
                </a:solidFill>
                <a:latin typeface="Calibri" panose="020F0502020204030204" pitchFamily="34" charset="0"/>
                <a:cs typeface="Calibri" panose="020F0502020204030204" pitchFamily="34" charset="0"/>
                <a:sym typeface="Wingdings" panose="05000000000000000000" pitchFamily="2" charset="2"/>
              </a:rPr>
            </a:br>
            <a:r>
              <a:rPr lang="de-DE" sz="1800" b="1">
                <a:solidFill>
                  <a:srgbClr val="000000"/>
                </a:solidFill>
                <a:latin typeface="Calibri" panose="020F0502020204030204" pitchFamily="34" charset="0"/>
                <a:cs typeface="Calibri" panose="020F0502020204030204" pitchFamily="34" charset="0"/>
                <a:sym typeface="Wingdings" panose="05000000000000000000" pitchFamily="2" charset="2"/>
              </a:rPr>
              <a:t>Bonus</a:t>
            </a:r>
          </a:p>
          <a:p>
            <a:pPr marL="895350" indent="0">
              <a:lnSpc>
                <a:spcPct val="100000"/>
              </a:lnSpc>
              <a:spcBef>
                <a:spcPts val="0"/>
              </a:spcBef>
              <a:spcAft>
                <a:spcPts val="1200"/>
              </a:spcAft>
              <a:buClr>
                <a:srgbClr val="006374"/>
              </a:buClr>
              <a:buSzPct val="90000"/>
              <a:buNone/>
            </a:pPr>
            <a:endParaRPr lang="de-DE" sz="1600" b="1">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0" indent="0">
              <a:lnSpc>
                <a:spcPct val="100000"/>
              </a:lnSpc>
              <a:spcBef>
                <a:spcPts val="0"/>
              </a:spcBef>
              <a:spcAft>
                <a:spcPts val="1200"/>
              </a:spcAft>
              <a:buClr>
                <a:srgbClr val="006374"/>
              </a:buClr>
              <a:buSzPct val="90000"/>
              <a:buNone/>
            </a:pPr>
            <a:r>
              <a:rPr lang="de-DE" sz="1600">
                <a:latin typeface="Calibri" panose="020F0502020204030204" pitchFamily="34" charset="0"/>
                <a:ea typeface="Roboto Light" pitchFamily="2" charset="0"/>
                <a:cs typeface="Calibri" panose="020F0502020204030204" pitchFamily="34" charset="0"/>
              </a:rPr>
              <a:t>Betrifft alle Effizienzhäuser***</a:t>
            </a:r>
            <a:br>
              <a:rPr lang="de-DE" sz="1600">
                <a:latin typeface="Calibri" panose="020F0502020204030204" pitchFamily="34" charset="0"/>
                <a:ea typeface="Roboto Light" pitchFamily="2" charset="0"/>
                <a:cs typeface="Calibri" panose="020F0502020204030204" pitchFamily="34" charset="0"/>
              </a:rPr>
            </a:br>
            <a:endParaRPr lang="de-DE" sz="1600">
              <a:latin typeface="Calibri" panose="020F0502020204030204" pitchFamily="34" charset="0"/>
              <a:ea typeface="Roboto Light" pitchFamily="2" charset="0"/>
              <a:cs typeface="Calibri" panose="020F0502020204030204" pitchFamily="34" charset="0"/>
            </a:endParaRPr>
          </a:p>
          <a:p>
            <a:pPr marL="0" indent="0">
              <a:lnSpc>
                <a:spcPct val="100000"/>
              </a:lnSpc>
              <a:spcBef>
                <a:spcPts val="0"/>
              </a:spcBef>
              <a:spcAft>
                <a:spcPts val="1200"/>
              </a:spcAft>
              <a:buClr>
                <a:srgbClr val="006374"/>
              </a:buClr>
              <a:buSzPct val="90000"/>
              <a:buNone/>
            </a:pPr>
            <a:r>
              <a:rPr lang="de-DE" sz="1600">
                <a:solidFill>
                  <a:srgbClr val="000000"/>
                </a:solidFill>
                <a:latin typeface="Calibri"/>
                <a:cs typeface="Calibri"/>
              </a:rPr>
              <a:t>Voraussetzung für den </a:t>
            </a:r>
            <a:r>
              <a:rPr lang="de-DE" sz="1600" b="1">
                <a:solidFill>
                  <a:srgbClr val="000000"/>
                </a:solidFill>
                <a:latin typeface="Calibri"/>
                <a:cs typeface="Calibri"/>
              </a:rPr>
              <a:t>NH-Bonus</a:t>
            </a:r>
            <a:r>
              <a:rPr lang="de-DE" sz="1600">
                <a:solidFill>
                  <a:srgbClr val="000000"/>
                </a:solidFill>
                <a:latin typeface="Calibri"/>
                <a:cs typeface="Calibri"/>
              </a:rPr>
              <a:t> </a:t>
            </a:r>
            <a:br>
              <a:rPr lang="de-DE" sz="1600">
                <a:solidFill>
                  <a:srgbClr val="000000"/>
                </a:solidFill>
                <a:latin typeface="Calibri"/>
                <a:cs typeface="Calibri"/>
              </a:rPr>
            </a:br>
            <a:r>
              <a:rPr lang="de-DE" sz="1600">
                <a:solidFill>
                  <a:srgbClr val="000000"/>
                </a:solidFill>
                <a:latin typeface="Calibri"/>
                <a:cs typeface="Calibri"/>
              </a:rPr>
              <a:t>ist ab Anfang 2027 eine Lebens-</a:t>
            </a:r>
            <a:r>
              <a:rPr lang="de-DE" sz="1600" err="1">
                <a:solidFill>
                  <a:srgbClr val="000000"/>
                </a:solidFill>
                <a:latin typeface="Calibri"/>
                <a:cs typeface="Calibri"/>
              </a:rPr>
              <a:t>zyklusbetrachtung</a:t>
            </a:r>
            <a:r>
              <a:rPr lang="de-DE" sz="1600">
                <a:solidFill>
                  <a:srgbClr val="000000"/>
                </a:solidFill>
                <a:latin typeface="Calibri"/>
                <a:cs typeface="Calibri"/>
              </a:rPr>
              <a:t> (LCA).</a:t>
            </a:r>
          </a:p>
          <a:p>
            <a:pPr marL="0" lvl="0" indent="0" defTabSz="914400" eaLnBrk="0" fontAlgn="base" hangingPunct="0">
              <a:lnSpc>
                <a:spcPct val="100000"/>
              </a:lnSpc>
              <a:spcBef>
                <a:spcPts val="0"/>
              </a:spcBef>
              <a:spcAft>
                <a:spcPts val="1200"/>
              </a:spcAft>
              <a:buNone/>
              <a:defRPr/>
            </a:pPr>
            <a:r>
              <a:rPr lang="de-DE" sz="1600">
                <a:solidFill>
                  <a:srgbClr val="000000"/>
                </a:solidFill>
                <a:latin typeface="Calibri"/>
                <a:cs typeface="Calibri"/>
              </a:rPr>
              <a:t>Bis dahin gilt noch die </a:t>
            </a:r>
            <a:r>
              <a:rPr lang="de-DE" sz="1600">
                <a:solidFill>
                  <a:srgbClr val="262626"/>
                </a:solidFill>
                <a:latin typeface="Calibri" panose="020F0502020204030204" pitchFamily="34" charset="0"/>
                <a:cs typeface="Calibri" panose="020F0502020204030204" pitchFamily="34" charset="0"/>
              </a:rPr>
              <a:t>QNG-Zertifizierung****.</a:t>
            </a:r>
            <a:endParaRPr lang="de-DE" sz="1600">
              <a:solidFill>
                <a:srgbClr val="000000"/>
              </a:solidFill>
              <a:latin typeface="Calibri"/>
              <a:cs typeface="Calibri"/>
            </a:endParaRPr>
          </a:p>
        </p:txBody>
      </p:sp>
      <p:sp>
        <p:nvSpPr>
          <p:cNvPr id="4" name="Rechteck 3">
            <a:extLst>
              <a:ext uri="{FF2B5EF4-FFF2-40B4-BE49-F238E27FC236}">
                <a16:creationId xmlns:a16="http://schemas.microsoft.com/office/drawing/2014/main" id="{D4EEF7B7-9B0B-4B14-5A0C-477D21E6585D}"/>
              </a:ext>
            </a:extLst>
          </p:cNvPr>
          <p:cNvSpPr/>
          <p:nvPr/>
        </p:nvSpPr>
        <p:spPr>
          <a:xfrm>
            <a:off x="5540130" y="2811971"/>
            <a:ext cx="1072800"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5%</a:t>
            </a:r>
          </a:p>
        </p:txBody>
      </p:sp>
      <p:sp>
        <p:nvSpPr>
          <p:cNvPr id="25" name="Rechteck 24">
            <a:extLst>
              <a:ext uri="{FF2B5EF4-FFF2-40B4-BE49-F238E27FC236}">
                <a16:creationId xmlns:a16="http://schemas.microsoft.com/office/drawing/2014/main" id="{B02D8189-6031-6707-9FD5-0B917C8DE7CD}"/>
              </a:ext>
            </a:extLst>
          </p:cNvPr>
          <p:cNvSpPr/>
          <p:nvPr/>
        </p:nvSpPr>
        <p:spPr>
          <a:xfrm>
            <a:off x="7711996" y="2803707"/>
            <a:ext cx="473620"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a:t>
            </a:r>
          </a:p>
        </p:txBody>
      </p:sp>
      <p:sp>
        <p:nvSpPr>
          <p:cNvPr id="16" name="Inhaltsplatzhalter 2">
            <a:extLst>
              <a:ext uri="{FF2B5EF4-FFF2-40B4-BE49-F238E27FC236}">
                <a16:creationId xmlns:a16="http://schemas.microsoft.com/office/drawing/2014/main" id="{9719A297-7BAC-D8B9-0057-42404378249B}"/>
              </a:ext>
            </a:extLst>
          </p:cNvPr>
          <p:cNvSpPr txBox="1">
            <a:spLocks/>
          </p:cNvSpPr>
          <p:nvPr/>
        </p:nvSpPr>
        <p:spPr>
          <a:xfrm>
            <a:off x="8170766" y="1948303"/>
            <a:ext cx="3240000" cy="3708000"/>
          </a:xfrm>
          <a:prstGeom prst="rect">
            <a:avLst/>
          </a:prstGeom>
          <a:ln w="38100">
            <a:solidFill>
              <a:srgbClr val="EC6607"/>
            </a:solidFill>
          </a:ln>
        </p:spPr>
        <p:txBody>
          <a:bodyPr tIns="25200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895350" indent="0">
              <a:lnSpc>
                <a:spcPct val="100000"/>
              </a:lnSpc>
              <a:spcBef>
                <a:spcPts val="0"/>
              </a:spcBef>
              <a:spcAft>
                <a:spcPts val="1200"/>
              </a:spcAft>
              <a:buClr>
                <a:srgbClr val="006374"/>
              </a:buClr>
              <a:buSzPct val="90000"/>
              <a:buNone/>
            </a:pPr>
            <a:r>
              <a:rPr lang="de-DE" sz="1800" b="1">
                <a:solidFill>
                  <a:srgbClr val="000000"/>
                </a:solidFill>
                <a:latin typeface="Calibri" panose="020F0502020204030204" pitchFamily="34" charset="0"/>
                <a:cs typeface="Calibri" panose="020F0502020204030204" pitchFamily="34" charset="0"/>
                <a:sym typeface="Wingdings" panose="05000000000000000000" pitchFamily="2" charset="2"/>
              </a:rPr>
              <a:t>Serielles-Sanieren-</a:t>
            </a:r>
            <a:br>
              <a:rPr lang="de-DE" sz="1800" b="1">
                <a:solidFill>
                  <a:srgbClr val="000000"/>
                </a:solidFill>
                <a:latin typeface="Calibri" panose="020F0502020204030204" pitchFamily="34" charset="0"/>
                <a:cs typeface="Calibri" panose="020F0502020204030204" pitchFamily="34" charset="0"/>
                <a:sym typeface="Wingdings" panose="05000000000000000000" pitchFamily="2" charset="2"/>
              </a:rPr>
            </a:br>
            <a:r>
              <a:rPr lang="de-DE" sz="1800" b="1">
                <a:solidFill>
                  <a:srgbClr val="000000"/>
                </a:solidFill>
                <a:latin typeface="Calibri" panose="020F0502020204030204" pitchFamily="34" charset="0"/>
                <a:cs typeface="Calibri" panose="020F0502020204030204" pitchFamily="34" charset="0"/>
                <a:sym typeface="Wingdings" panose="05000000000000000000" pitchFamily="2" charset="2"/>
              </a:rPr>
              <a:t>Bonus </a:t>
            </a:r>
          </a:p>
          <a:p>
            <a:pPr marL="895350" indent="0">
              <a:lnSpc>
                <a:spcPct val="100000"/>
              </a:lnSpc>
              <a:spcBef>
                <a:spcPts val="0"/>
              </a:spcBef>
              <a:spcAft>
                <a:spcPts val="1200"/>
              </a:spcAft>
              <a:buClr>
                <a:srgbClr val="006374"/>
              </a:buClr>
              <a:buSzPct val="90000"/>
              <a:buNone/>
            </a:pPr>
            <a:endParaRPr lang="de-DE" sz="1600" b="1">
              <a:solidFill>
                <a:srgbClr val="000000"/>
              </a:solidFill>
              <a:latin typeface="Calibri" panose="020F0502020204030204" pitchFamily="34" charset="0"/>
              <a:cs typeface="Calibri" panose="020F0502020204030204" pitchFamily="34" charset="0"/>
              <a:sym typeface="Wingdings" panose="05000000000000000000" pitchFamily="2" charset="2"/>
            </a:endParaRPr>
          </a:p>
          <a:p>
            <a:pPr marL="0" indent="0">
              <a:lnSpc>
                <a:spcPct val="100000"/>
              </a:lnSpc>
              <a:spcBef>
                <a:spcPts val="0"/>
              </a:spcBef>
              <a:spcAft>
                <a:spcPts val="1200"/>
              </a:spcAft>
              <a:buClr>
                <a:srgbClr val="006374"/>
              </a:buClr>
              <a:buSzPct val="90000"/>
              <a:buNone/>
            </a:pPr>
            <a:r>
              <a:rPr lang="de-DE" sz="1600">
                <a:solidFill>
                  <a:srgbClr val="000000"/>
                </a:solidFill>
                <a:latin typeface="Calibri"/>
                <a:cs typeface="Calibri"/>
              </a:rPr>
              <a:t>Betrifft Effizienzhäuser </a:t>
            </a:r>
            <a:br>
              <a:rPr lang="de-DE" sz="1600">
                <a:solidFill>
                  <a:srgbClr val="000000"/>
                </a:solidFill>
                <a:latin typeface="Calibri"/>
                <a:cs typeface="Calibri"/>
              </a:rPr>
            </a:br>
            <a:r>
              <a:rPr lang="de-DE" sz="1600">
                <a:solidFill>
                  <a:srgbClr val="000000"/>
                </a:solidFill>
                <a:latin typeface="Calibri"/>
                <a:cs typeface="Calibri"/>
              </a:rPr>
              <a:t>70 EE oder 40 EE / 55 EE</a:t>
            </a:r>
          </a:p>
          <a:p>
            <a:pPr marL="0" indent="0">
              <a:lnSpc>
                <a:spcPct val="100000"/>
              </a:lnSpc>
              <a:spcBef>
                <a:spcPts val="0"/>
              </a:spcBef>
              <a:spcAft>
                <a:spcPts val="1200"/>
              </a:spcAft>
              <a:buNone/>
              <a:defRPr/>
            </a:pPr>
            <a:r>
              <a:rPr lang="de-DE" sz="1600">
                <a:solidFill>
                  <a:srgbClr val="000000"/>
                </a:solidFill>
                <a:latin typeface="Calibri"/>
                <a:cs typeface="Calibri"/>
              </a:rPr>
              <a:t>Der </a:t>
            </a:r>
            <a:r>
              <a:rPr lang="de-DE" sz="1600" b="1" err="1">
                <a:solidFill>
                  <a:srgbClr val="000000"/>
                </a:solidFill>
                <a:latin typeface="Calibri"/>
                <a:cs typeface="Calibri"/>
              </a:rPr>
              <a:t>SerSan</a:t>
            </a:r>
            <a:r>
              <a:rPr lang="de-DE" sz="1600" b="1">
                <a:solidFill>
                  <a:srgbClr val="000000"/>
                </a:solidFill>
                <a:latin typeface="Calibri"/>
                <a:cs typeface="Calibri"/>
              </a:rPr>
              <a:t>-Bonus</a:t>
            </a:r>
            <a:r>
              <a:rPr lang="de-DE" sz="1600">
                <a:solidFill>
                  <a:srgbClr val="000000"/>
                </a:solidFill>
                <a:latin typeface="Calibri"/>
                <a:cs typeface="Calibri"/>
              </a:rPr>
              <a:t> wird gewährt, wenn abseits der Baustelle vorgefertigte Elemente (für Fassade / Dach) für die Sanierung verwendet werden.</a:t>
            </a:r>
          </a:p>
        </p:txBody>
      </p:sp>
      <p:sp>
        <p:nvSpPr>
          <p:cNvPr id="21" name="Rechteck 20">
            <a:extLst>
              <a:ext uri="{FF2B5EF4-FFF2-40B4-BE49-F238E27FC236}">
                <a16:creationId xmlns:a16="http://schemas.microsoft.com/office/drawing/2014/main" id="{689BCFAC-D0BD-5F02-D79C-59EA4BA72AC5}"/>
              </a:ext>
            </a:extLst>
          </p:cNvPr>
          <p:cNvSpPr/>
          <p:nvPr/>
        </p:nvSpPr>
        <p:spPr>
          <a:xfrm>
            <a:off x="8644386" y="2811971"/>
            <a:ext cx="2287242" cy="4769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r>
              <a:rPr lang="de-DE" sz="3200" b="1">
                <a:solidFill>
                  <a:srgbClr val="EC6607"/>
                </a:solidFill>
                <a:latin typeface="Calibri" panose="020F0502020204030204" pitchFamily="34" charset="0"/>
                <a:cs typeface="Calibri" panose="020F0502020204030204" pitchFamily="34" charset="0"/>
              </a:rPr>
              <a:t>5 oder 15%</a:t>
            </a:r>
          </a:p>
        </p:txBody>
      </p:sp>
      <p:sp>
        <p:nvSpPr>
          <p:cNvPr id="39" name="Inhaltsplatzhalter 2">
            <a:extLst>
              <a:ext uri="{FF2B5EF4-FFF2-40B4-BE49-F238E27FC236}">
                <a16:creationId xmlns:a16="http://schemas.microsoft.com/office/drawing/2014/main" id="{C3BBB6AC-9ECA-3D54-A611-9428900250DB}"/>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Alternativ gilt der Bonus auch für Gebäude mit einem Energiebedarfsausweis der Klasse H   ** Regelung zum Baujahr gilt nur für Wohngebäude mit mehr als fünf Wohneinheiten und zentraler Warmwasserbereitung.    *** Eine weitere Voraussetzung für den Bonus ist eine Lüftungsanlage mit WRG für alle Wohneinheiten.   **** Qualitätssiegel Nachhaltiges Gebäude   Quelle: BEG-WG, Stand 17.08.2026</a:t>
            </a:r>
          </a:p>
        </p:txBody>
      </p:sp>
      <p:pic>
        <p:nvPicPr>
          <p:cNvPr id="29" name="Grafik 28">
            <a:extLst>
              <a:ext uri="{FF2B5EF4-FFF2-40B4-BE49-F238E27FC236}">
                <a16:creationId xmlns:a16="http://schemas.microsoft.com/office/drawing/2014/main" id="{875A2288-C9CC-B2BB-A245-4357FEEC3B7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61441" y="2133203"/>
            <a:ext cx="556482" cy="612000"/>
          </a:xfrm>
          <a:prstGeom prst="rect">
            <a:avLst/>
          </a:prstGeom>
        </p:spPr>
      </p:pic>
      <p:pic>
        <p:nvPicPr>
          <p:cNvPr id="31" name="Grafik 30">
            <a:extLst>
              <a:ext uri="{FF2B5EF4-FFF2-40B4-BE49-F238E27FC236}">
                <a16:creationId xmlns:a16="http://schemas.microsoft.com/office/drawing/2014/main" id="{C3C602E4-1FE5-C939-7B2D-5BD1E9B68386}"/>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8195" y="2086465"/>
            <a:ext cx="612000" cy="612000"/>
          </a:xfrm>
          <a:prstGeom prst="rect">
            <a:avLst/>
          </a:prstGeom>
        </p:spPr>
      </p:pic>
      <p:sp>
        <p:nvSpPr>
          <p:cNvPr id="3" name="Fußzeilenplatzhalter 4">
            <a:extLst>
              <a:ext uri="{FF2B5EF4-FFF2-40B4-BE49-F238E27FC236}">
                <a16:creationId xmlns:a16="http://schemas.microsoft.com/office/drawing/2014/main" id="{326B86CF-96E7-233E-550B-5D90468E07BA}"/>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152F610D-7AC4-48F8-9E47-41CA8AFF5250}"/>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39</a:t>
            </a:fld>
            <a:endParaRPr lang="de-DE" sz="1000" b="1">
              <a:solidFill>
                <a:schemeClr val="tx1"/>
              </a:solidFill>
              <a:latin typeface="Calibri" panose="020F0502020204030204" pitchFamily="34" charset="0"/>
              <a:cs typeface="Calibri" panose="020F0502020204030204" pitchFamily="34" charset="0"/>
            </a:endParaRPr>
          </a:p>
        </p:txBody>
      </p:sp>
      <p:pic>
        <p:nvPicPr>
          <p:cNvPr id="6" name="Grafik 5">
            <a:extLst>
              <a:ext uri="{FF2B5EF4-FFF2-40B4-BE49-F238E27FC236}">
                <a16:creationId xmlns:a16="http://schemas.microsoft.com/office/drawing/2014/main" id="{23FE09F1-C399-2666-B08C-36BC131AB64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4392" y="2141466"/>
            <a:ext cx="612000" cy="612000"/>
          </a:xfrm>
          <a:prstGeom prst="rect">
            <a:avLst/>
          </a:prstGeom>
        </p:spPr>
      </p:pic>
    </p:spTree>
    <p:extLst>
      <p:ext uri="{BB962C8B-B14F-4D97-AF65-F5344CB8AC3E}">
        <p14:creationId xmlns:p14="http://schemas.microsoft.com/office/powerpoint/2010/main" val="45679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E8839-20EF-353C-7F52-803303B9B067}"/>
            </a:ext>
          </a:extLst>
        </p:cNvPr>
        <p:cNvGrpSpPr/>
        <p:nvPr/>
      </p:nvGrpSpPr>
      <p:grpSpPr>
        <a:xfrm>
          <a:off x="0" y="0"/>
          <a:ext cx="0" cy="0"/>
          <a:chOff x="0" y="0"/>
          <a:chExt cx="0" cy="0"/>
        </a:xfrm>
      </p:grpSpPr>
      <p:sp>
        <p:nvSpPr>
          <p:cNvPr id="7" name="Rechteck 6">
            <a:extLst>
              <a:ext uri="{FF2B5EF4-FFF2-40B4-BE49-F238E27FC236}">
                <a16:creationId xmlns:a16="http://schemas.microsoft.com/office/drawing/2014/main" id="{14928ADD-230B-2781-1DA1-0EB8B93FA6E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0"/>
            <a:ext cx="12192000" cy="110067"/>
          </a:xfrm>
          <a:prstGeom prst="rect">
            <a:avLst/>
          </a:prstGeom>
          <a:solidFill>
            <a:srgbClr val="EC66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1">
            <a:extLst>
              <a:ext uri="{FF2B5EF4-FFF2-40B4-BE49-F238E27FC236}">
                <a16:creationId xmlns:a16="http://schemas.microsoft.com/office/drawing/2014/main" id="{82C612D5-FD46-A988-5C93-FD11CEC4037E}"/>
              </a:ext>
              <a:ext uri="{C183D7F6-B498-43B3-948B-1728B52AA6E4}">
                <adec:decorative xmlns:adec="http://schemas.microsoft.com/office/drawing/2017/decorative" val="0"/>
              </a:ext>
            </a:extLst>
          </p:cNvPr>
          <p:cNvSpPr txBox="1">
            <a:spLocks noGrp="1"/>
          </p:cNvSpPr>
          <p:nvPr>
            <p:ph type="title" idx="4294967295"/>
          </p:nvPr>
        </p:nvSpPr>
        <p:spPr>
          <a:xfrm>
            <a:off x="610665" y="584825"/>
            <a:ext cx="10515600" cy="952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e-DE" sz="32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Komplettsanierung zum Effizienzhaus</a:t>
            </a:r>
            <a:endParaRPr kumimoji="0" lang="de-DE" sz="2200" b="0" i="0" u="none" strike="sngStrike" kern="1200" cap="none" spc="0" normalizeH="0" baseline="0" noProof="0">
              <a:ln>
                <a:noFill/>
              </a:ln>
              <a:solidFill>
                <a:schemeClr val="tx1"/>
              </a:solidFill>
              <a:effectLst/>
              <a:highlight>
                <a:srgbClr val="FF00FF"/>
              </a:highlight>
              <a:uLnTx/>
              <a:uFillTx/>
              <a:latin typeface="Calibri" panose="020F0502020204030204" pitchFamily="34" charset="0"/>
              <a:ea typeface="Roboto Medium" pitchFamily="2" charset="0"/>
              <a:cs typeface="Calibri" panose="020F0502020204030204" pitchFamily="34" charset="0"/>
            </a:endParaRPr>
          </a:p>
        </p:txBody>
      </p:sp>
      <p:cxnSp>
        <p:nvCxnSpPr>
          <p:cNvPr id="13" name="Gerader Verbinder 6">
            <a:extLst>
              <a:ext uri="{FF2B5EF4-FFF2-40B4-BE49-F238E27FC236}">
                <a16:creationId xmlns:a16="http://schemas.microsoft.com/office/drawing/2014/main" id="{33C18620-BB00-30E8-ECD1-9A91F0B06AC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329032" y="6380828"/>
            <a:ext cx="11526637"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3E0753DA-F4DF-D0E2-2473-21C03BC08906}"/>
              </a:ext>
              <a:ext uri="{C183D7F6-B498-43B3-948B-1728B52AA6E4}">
                <adec:decorative xmlns:adec="http://schemas.microsoft.com/office/drawing/2017/decorative" val="1"/>
              </a:ext>
            </a:extLst>
          </p:cNvPr>
          <p:cNvCxnSpPr>
            <a:cxnSpLocks/>
          </p:cNvCxnSpPr>
          <p:nvPr/>
        </p:nvCxnSpPr>
        <p:spPr>
          <a:xfrm flipV="1">
            <a:off x="697117" y="6380828"/>
            <a:ext cx="10799558" cy="428"/>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4" name="Tabelle 20" descr="Die Tabelle gibt einen Überblick über die Tilgungszuschüsse der verschiedenen Effizienzhaus-Standards. Nach der Sanierung können die Stufen EH 40 EE, 55 EE, 70 EE, 85 EE oder Denkmal EE erreicht werden. Die Förderhöhe setzt sich aus Grundförderung, Worst-Performing-Building-Bonus, Nachhaltigkeits-Bonus und Serielle Sanierung-Bonus zusammen. ">
            <a:extLst>
              <a:ext uri="{FF2B5EF4-FFF2-40B4-BE49-F238E27FC236}">
                <a16:creationId xmlns:a16="http://schemas.microsoft.com/office/drawing/2014/main" id="{131C7BF9-65A3-0774-1F7D-BB148F1D5A36}"/>
              </a:ext>
            </a:extLst>
          </p:cNvPr>
          <p:cNvGraphicFramePr>
            <a:graphicFrameLocks noGrp="1"/>
          </p:cNvGraphicFramePr>
          <p:nvPr>
            <p:extLst>
              <p:ext uri="{D42A27DB-BD31-4B8C-83A1-F6EECF244321}">
                <p14:modId xmlns:p14="http://schemas.microsoft.com/office/powerpoint/2010/main" val="3063635446"/>
              </p:ext>
            </p:extLst>
          </p:nvPr>
        </p:nvGraphicFramePr>
        <p:xfrm>
          <a:off x="2544711" y="1970236"/>
          <a:ext cx="6516000" cy="3612394"/>
        </p:xfrm>
        <a:graphic>
          <a:graphicData uri="http://schemas.openxmlformats.org/drawingml/2006/table">
            <a:tbl>
              <a:tblPr firstRow="1" bandRow="1">
                <a:tableStyleId>{5C22544A-7EE6-4342-B048-85BDC9FD1C3A}</a:tableStyleId>
              </a:tblPr>
              <a:tblGrid>
                <a:gridCol w="1548000">
                  <a:extLst>
                    <a:ext uri="{9D8B030D-6E8A-4147-A177-3AD203B41FA5}">
                      <a16:colId xmlns:a16="http://schemas.microsoft.com/office/drawing/2014/main" val="3350392346"/>
                    </a:ext>
                  </a:extLst>
                </a:gridCol>
                <a:gridCol w="1332000">
                  <a:extLst>
                    <a:ext uri="{9D8B030D-6E8A-4147-A177-3AD203B41FA5}">
                      <a16:colId xmlns:a16="http://schemas.microsoft.com/office/drawing/2014/main" val="3104466116"/>
                    </a:ext>
                  </a:extLst>
                </a:gridCol>
                <a:gridCol w="1152000">
                  <a:extLst>
                    <a:ext uri="{9D8B030D-6E8A-4147-A177-3AD203B41FA5}">
                      <a16:colId xmlns:a16="http://schemas.microsoft.com/office/drawing/2014/main" val="3687776830"/>
                    </a:ext>
                  </a:extLst>
                </a:gridCol>
                <a:gridCol w="1152000">
                  <a:extLst>
                    <a:ext uri="{9D8B030D-6E8A-4147-A177-3AD203B41FA5}">
                      <a16:colId xmlns:a16="http://schemas.microsoft.com/office/drawing/2014/main" val="3356376069"/>
                    </a:ext>
                  </a:extLst>
                </a:gridCol>
                <a:gridCol w="1332000">
                  <a:extLst>
                    <a:ext uri="{9D8B030D-6E8A-4147-A177-3AD203B41FA5}">
                      <a16:colId xmlns:a16="http://schemas.microsoft.com/office/drawing/2014/main" val="3577845632"/>
                    </a:ext>
                  </a:extLst>
                </a:gridCol>
              </a:tblGrid>
              <a:tr h="541803">
                <a:tc rowSpan="2">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800" b="1" i="0" u="none" strike="noStrike" kern="1200" cap="none" spc="0" normalizeH="0" baseline="0" noProof="0">
                          <a:ln>
                            <a:noFill/>
                          </a:ln>
                          <a:solidFill>
                            <a:schemeClr val="tx1"/>
                          </a:solidFill>
                          <a:effectLst/>
                          <a:uLnTx/>
                          <a:uFillTx/>
                          <a:latin typeface="Calibri"/>
                          <a:ea typeface="+mn-ea"/>
                          <a:cs typeface="Calibri"/>
                        </a:rPr>
                        <a:t>Effizienzhaus-standard*</a:t>
                      </a:r>
                    </a:p>
                  </a:txBody>
                  <a:tcPr marL="36000" marR="36000" marT="72000" marB="72000" anchor="ctr">
                    <a:lnL w="28575" cap="flat" cmpd="sng" algn="ctr">
                      <a:solidFill>
                        <a:srgbClr val="006373"/>
                      </a:solidFill>
                      <a:prstDash val="solid"/>
                      <a:round/>
                      <a:headEnd type="none" w="med" len="med"/>
                      <a:tailEnd type="none" w="med" len="med"/>
                    </a:lnL>
                    <a:lnR w="28575" cap="flat" cmpd="sng" algn="ctr">
                      <a:solidFill>
                        <a:srgbClr val="006373"/>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006373"/>
                      </a:solidFill>
                      <a:prstDash val="solid"/>
                      <a:round/>
                      <a:headEnd type="none" w="med" len="med"/>
                      <a:tailEnd type="none" w="med" len="med"/>
                    </a:lnB>
                    <a:noFill/>
                  </a:tcPr>
                </a:tc>
                <a:tc gridSpan="4">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800" b="1" i="0" u="none" strike="noStrike" kern="1200" cap="none" spc="0" normalizeH="0" baseline="0" noProof="0">
                          <a:ln>
                            <a:noFill/>
                          </a:ln>
                          <a:solidFill>
                            <a:schemeClr val="tx1"/>
                          </a:solidFill>
                          <a:effectLst/>
                          <a:uLnTx/>
                          <a:uFillTx/>
                          <a:latin typeface="Calibri"/>
                          <a:ea typeface="+mn-ea"/>
                          <a:cs typeface="Calibri"/>
                        </a:rPr>
                        <a:t>Tilgungszuschuss</a:t>
                      </a:r>
                    </a:p>
                  </a:txBody>
                  <a:tcPr marL="36000" marR="36000" marT="36000" marB="36000" anchor="ctr">
                    <a:lnL w="28575" cap="flat" cmpd="sng" algn="ctr">
                      <a:solidFill>
                        <a:srgbClr val="006373"/>
                      </a:solidFill>
                      <a:prstDash val="solid"/>
                      <a:round/>
                      <a:headEnd type="none" w="med" len="med"/>
                      <a:tailEnd type="none" w="med" len="med"/>
                    </a:lnL>
                    <a:lnR w="28575" cap="flat" cmpd="sng" algn="ctr">
                      <a:solidFill>
                        <a:srgbClr val="006373"/>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006373"/>
                      </a:solidFill>
                      <a:prstDash val="solid"/>
                      <a:round/>
                      <a:headEnd type="none" w="med" len="med"/>
                      <a:tailEnd type="none" w="med" len="med"/>
                    </a:lnB>
                    <a:noFill/>
                  </a:tcPr>
                </a:tc>
                <a:tc hMerge="1">
                  <a:txBody>
                    <a:bodyPr/>
                    <a:lstStyle/>
                    <a:p>
                      <a:endParaRPr lang="de-DE" b="1">
                        <a:solidFill>
                          <a:schemeClr val="bg1"/>
                        </a:solidFill>
                      </a:endParaRPr>
                    </a:p>
                  </a:txBody>
                  <a:tcPr marL="36000" marR="36000" marT="36000" marB="36000" anchor="ctr">
                    <a:solidFill>
                      <a:srgbClr val="006577"/>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600" b="1" i="0" u="none" strike="noStrike" kern="1200" cap="none" spc="0" normalizeH="0" baseline="0">
                        <a:ln>
                          <a:noFill/>
                        </a:ln>
                        <a:solidFill>
                          <a:schemeClr val="bg1"/>
                        </a:solidFill>
                        <a:effectLst/>
                        <a:uLnTx/>
                        <a:uFillTx/>
                        <a:latin typeface="Calibri" panose="020F0502020204030204" pitchFamily="34" charset="0"/>
                        <a:ea typeface="+mn-ea"/>
                        <a:cs typeface="Calibri" panose="020F0502020204030204" pitchFamily="34" charset="0"/>
                      </a:endParaRPr>
                    </a:p>
                  </a:txBody>
                  <a:tcPr marL="36000" marR="36000" marT="36000" marB="36000" anchor="ctr">
                    <a:solidFill>
                      <a:srgbClr val="006577"/>
                    </a:solidFill>
                  </a:tcPr>
                </a:tc>
                <a:tc hMerge="1">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1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endParaRPr>
                    </a:p>
                  </a:txBody>
                  <a:tcPr marL="36000" marR="36000" marT="36000" marB="36000" anchor="ctr">
                    <a:lnB w="12700" cap="flat" cmpd="sng" algn="ctr">
                      <a:solidFill>
                        <a:schemeClr val="bg1"/>
                      </a:solidFill>
                      <a:prstDash val="solid"/>
                      <a:round/>
                      <a:headEnd type="none" w="med" len="med"/>
                      <a:tailEnd type="none" w="med" len="med"/>
                    </a:lnB>
                    <a:solidFill>
                      <a:srgbClr val="006577"/>
                    </a:solidFill>
                  </a:tcPr>
                </a:tc>
                <a:extLst>
                  <a:ext uri="{0D108BD9-81ED-4DB2-BD59-A6C34878D82A}">
                    <a16:rowId xmlns:a16="http://schemas.microsoft.com/office/drawing/2014/main" val="3957302796"/>
                  </a:ext>
                </a:extLst>
              </a:tr>
              <a:tr h="700011">
                <a:tc vMerge="1">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de-DE" sz="1600" b="1" i="0" u="none" strike="noStrike" kern="1200" cap="none" spc="0" normalizeH="0" baseline="0" noProof="0">
                        <a:ln>
                          <a:noFill/>
                        </a:ln>
                        <a:solidFill>
                          <a:schemeClr val="bg1"/>
                        </a:solidFill>
                        <a:effectLst/>
                        <a:uLnTx/>
                        <a:uFillTx/>
                        <a:latin typeface="Calibri" panose="020F0502020204030204" pitchFamily="34" charset="0"/>
                        <a:ea typeface="+mn-ea"/>
                        <a:cs typeface="Calibri" panose="020F0502020204030204" pitchFamily="34" charset="0"/>
                      </a:endParaRPr>
                    </a:p>
                  </a:txBody>
                  <a:tcPr marL="36000" marR="36000" marT="72000" marB="72000" anchor="ctr">
                    <a:lnT w="1270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006577"/>
                    </a:solidFill>
                  </a:tcPr>
                </a:tc>
                <a:tc>
                  <a:txBody>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e-DE" sz="1800" b="0" i="0" u="none" strike="noStrike" kern="1200" cap="none" spc="0" normalizeH="0" baseline="0" noProof="0">
                          <a:ln>
                            <a:noFill/>
                          </a:ln>
                          <a:solidFill>
                            <a:schemeClr val="tx1"/>
                          </a:solidFill>
                          <a:effectLst/>
                          <a:uLnTx/>
                          <a:uFillTx/>
                          <a:latin typeface="Calibri"/>
                          <a:ea typeface="+mn-ea"/>
                          <a:cs typeface="Calibri"/>
                        </a:rPr>
                        <a:t>Grund-förderung</a:t>
                      </a:r>
                    </a:p>
                  </a:txBody>
                  <a:tcPr marL="36000" marR="36000" marT="36000" marB="36000" anchor="ctr">
                    <a:lnL w="28575" cap="flat" cmpd="sng" algn="ctr">
                      <a:solidFill>
                        <a:srgbClr val="006373"/>
                      </a:solidFill>
                      <a:prstDash val="solid"/>
                      <a:round/>
                      <a:headEnd type="none" w="med" len="med"/>
                      <a:tailEnd type="none" w="med" len="med"/>
                    </a:lnL>
                    <a:lnR w="28575" cap="flat" cmpd="sng" algn="ctr">
                      <a:solidFill>
                        <a:srgbClr val="006373"/>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006373"/>
                      </a:solidFill>
                      <a:prstDash val="solid"/>
                      <a:round/>
                      <a:headEnd type="none" w="med" len="med"/>
                      <a:tailEnd type="none" w="med" len="med"/>
                    </a:lnB>
                    <a:noFill/>
                  </a:tcPr>
                </a:tc>
                <a:tc>
                  <a:txBody>
                    <a:bodyPr/>
                    <a:lstStyle/>
                    <a:p>
                      <a:pPr algn="ctr"/>
                      <a:r>
                        <a:rPr kumimoji="0" lang="de-DE" sz="1800" b="0" i="0" u="none" strike="noStrike" kern="1200" cap="none" spc="0" normalizeH="0" baseline="0" noProof="0">
                          <a:ln>
                            <a:noFill/>
                          </a:ln>
                          <a:solidFill>
                            <a:schemeClr val="tx1"/>
                          </a:solidFill>
                          <a:effectLst/>
                          <a:uLnTx/>
                          <a:uFillTx/>
                          <a:latin typeface="Calibri"/>
                          <a:ea typeface="+mn-ea"/>
                          <a:cs typeface="Calibri"/>
                        </a:rPr>
                        <a:t>WPB-Bonus</a:t>
                      </a:r>
                      <a:r>
                        <a:rPr lang="de-DE" sz="1800" b="0" i="0" u="none" strike="noStrike" kern="1200" cap="none" spc="0" normalizeH="0" baseline="0" noProof="0">
                          <a:ln>
                            <a:noFill/>
                          </a:ln>
                          <a:solidFill>
                            <a:schemeClr val="tx1"/>
                          </a:solidFill>
                          <a:effectLst/>
                          <a:uLnTx/>
                          <a:uFillTx/>
                          <a:latin typeface="Calibri"/>
                          <a:ea typeface="+mn-ea"/>
                          <a:cs typeface="Calibri"/>
                        </a:rPr>
                        <a:t> </a:t>
                      </a:r>
                      <a:endParaRPr lang="de-DE" sz="1800" b="0">
                        <a:solidFill>
                          <a:schemeClr val="tx1"/>
                        </a:solidFill>
                      </a:endParaRPr>
                    </a:p>
                  </a:txBody>
                  <a:tcPr marL="36000" marR="36000" marT="36000" marB="36000" anchor="ctr">
                    <a:lnL w="28575" cap="flat" cmpd="sng" algn="ctr">
                      <a:solidFill>
                        <a:srgbClr val="006373"/>
                      </a:solidFill>
                      <a:prstDash val="solid"/>
                      <a:round/>
                      <a:headEnd type="none" w="med" len="med"/>
                      <a:tailEnd type="none" w="med" len="med"/>
                    </a:lnL>
                    <a:lnR w="28575" cap="flat" cmpd="sng" algn="ctr">
                      <a:solidFill>
                        <a:srgbClr val="006373"/>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00637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a:ln>
                            <a:noFill/>
                          </a:ln>
                          <a:solidFill>
                            <a:schemeClr val="tx1"/>
                          </a:solidFill>
                          <a:effectLst/>
                          <a:uLnTx/>
                          <a:uFillTx/>
                          <a:latin typeface="Calibri"/>
                          <a:ea typeface="+mn-ea"/>
                          <a:cs typeface="Calibri"/>
                        </a:rPr>
                        <a:t>NH-Bonus**</a:t>
                      </a:r>
                      <a:endParaRPr kumimoji="0" lang="de-DE" sz="1800" b="0" i="0" u="none" strike="noStrike" kern="1200" cap="none" spc="0" normalizeH="0" baseline="0">
                        <a:ln>
                          <a:noFill/>
                        </a:ln>
                        <a:solidFill>
                          <a:schemeClr val="tx1"/>
                        </a:solidFill>
                        <a:effectLst/>
                        <a:uLnTx/>
                        <a:uFillTx/>
                        <a:latin typeface="Calibri"/>
                        <a:ea typeface="+mn-ea"/>
                        <a:cs typeface="Calibri"/>
                      </a:endParaRPr>
                    </a:p>
                  </a:txBody>
                  <a:tcPr marL="36000" marR="36000" marT="36000" marB="36000" anchor="ctr">
                    <a:lnL w="28575" cap="flat" cmpd="sng" algn="ctr">
                      <a:solidFill>
                        <a:srgbClr val="006373"/>
                      </a:solidFill>
                      <a:prstDash val="solid"/>
                      <a:round/>
                      <a:headEnd type="none" w="med" len="med"/>
                      <a:tailEnd type="none" w="med" len="med"/>
                    </a:lnL>
                    <a:lnR w="28575" cap="flat" cmpd="sng" algn="ctr">
                      <a:solidFill>
                        <a:srgbClr val="006373"/>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006373"/>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a:ln>
                            <a:noFill/>
                          </a:ln>
                          <a:solidFill>
                            <a:schemeClr val="tx1"/>
                          </a:solidFill>
                          <a:effectLst/>
                          <a:uLnTx/>
                          <a:uFillTx/>
                          <a:latin typeface="Calibri"/>
                          <a:ea typeface="+mn-ea"/>
                          <a:cs typeface="Calibri"/>
                        </a:rPr>
                        <a:t>Serielle </a:t>
                      </a:r>
                      <a:br>
                        <a:rPr kumimoji="0" lang="de-DE" sz="1800" b="0" i="0" u="none" strike="noStrike" kern="1200" cap="none" spc="0" normalizeH="0" baseline="0">
                          <a:ln>
                            <a:noFill/>
                          </a:ln>
                          <a:solidFill>
                            <a:schemeClr val="tx1"/>
                          </a:solidFill>
                          <a:effectLst/>
                          <a:uLnTx/>
                          <a:uFillTx/>
                          <a:latin typeface="Calibri"/>
                          <a:ea typeface="+mn-ea"/>
                          <a:cs typeface="Calibri"/>
                        </a:rPr>
                      </a:br>
                      <a:r>
                        <a:rPr kumimoji="0" lang="de-DE" sz="1800" b="0" i="0" u="none" strike="noStrike" kern="1200" cap="none" spc="0" normalizeH="0" baseline="0">
                          <a:ln>
                            <a:noFill/>
                          </a:ln>
                          <a:solidFill>
                            <a:schemeClr val="tx1"/>
                          </a:solidFill>
                          <a:effectLst/>
                          <a:uLnTx/>
                          <a:uFillTx/>
                          <a:latin typeface="Calibri"/>
                          <a:ea typeface="+mn-ea"/>
                          <a:cs typeface="Calibri"/>
                        </a:rPr>
                        <a:t>Sanierung</a:t>
                      </a:r>
                    </a:p>
                  </a:txBody>
                  <a:tcPr marL="36000" marR="36000" marT="36000" marB="36000" anchor="ctr">
                    <a:lnL w="28575" cap="flat" cmpd="sng" algn="ctr">
                      <a:solidFill>
                        <a:srgbClr val="006373"/>
                      </a:solidFill>
                      <a:prstDash val="solid"/>
                      <a:round/>
                      <a:headEnd type="none" w="med" len="med"/>
                      <a:tailEnd type="none" w="med" len="med"/>
                    </a:lnL>
                    <a:lnR w="28575" cap="flat" cmpd="sng" algn="ctr">
                      <a:solidFill>
                        <a:srgbClr val="006373"/>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006373"/>
                      </a:solidFill>
                      <a:prstDash val="solid"/>
                      <a:round/>
                      <a:headEnd type="none" w="med" len="med"/>
                      <a:tailEnd type="none" w="med" len="med"/>
                    </a:lnB>
                    <a:noFill/>
                  </a:tcPr>
                </a:tc>
                <a:extLst>
                  <a:ext uri="{0D108BD9-81ED-4DB2-BD59-A6C34878D82A}">
                    <a16:rowId xmlns:a16="http://schemas.microsoft.com/office/drawing/2014/main" val="420354005"/>
                  </a:ext>
                </a:extLst>
              </a:tr>
              <a:tr h="474116">
                <a:tc>
                  <a:txBody>
                    <a:bodyPr/>
                    <a:lstStyle/>
                    <a:p>
                      <a:pPr algn="ctr"/>
                      <a:r>
                        <a:rPr lang="de-DE" sz="1800" b="1">
                          <a:solidFill>
                            <a:schemeClr val="tx1"/>
                          </a:solidFill>
                          <a:latin typeface="Calibri"/>
                          <a:cs typeface="Calibri"/>
                        </a:rPr>
                        <a:t>40 EE</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r>
                        <a:rPr lang="de-DE" sz="1800">
                          <a:solidFill>
                            <a:schemeClr val="tx1"/>
                          </a:solidFill>
                          <a:latin typeface="Calibri"/>
                          <a:cs typeface="Calibri"/>
                        </a:rPr>
                        <a:t>10%</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r>
                        <a:rPr lang="de-DE" sz="1800">
                          <a:solidFill>
                            <a:schemeClr val="tx1"/>
                          </a:solidFill>
                          <a:latin typeface="Calibri"/>
                          <a:cs typeface="Calibri"/>
                        </a:rPr>
                        <a:t>10%</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r>
                        <a:rPr lang="de-DE" sz="1800">
                          <a:solidFill>
                            <a:schemeClr val="tx1"/>
                          </a:solidFill>
                          <a:latin typeface="Calibri"/>
                          <a:cs typeface="Calibri"/>
                        </a:rPr>
                        <a:t>15%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006373"/>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extLst>
                  <a:ext uri="{0D108BD9-81ED-4DB2-BD59-A6C34878D82A}">
                    <a16:rowId xmlns:a16="http://schemas.microsoft.com/office/drawing/2014/main" val="353293575"/>
                  </a:ext>
                </a:extLst>
              </a:tr>
              <a:tr h="474116">
                <a:tc>
                  <a:txBody>
                    <a:bodyPr/>
                    <a:lstStyle/>
                    <a:p>
                      <a:pPr algn="ctr"/>
                      <a:r>
                        <a:rPr lang="de-DE" sz="1800" b="1">
                          <a:solidFill>
                            <a:schemeClr val="tx1"/>
                          </a:solidFill>
                          <a:latin typeface="Calibri"/>
                          <a:cs typeface="Calibri"/>
                        </a:rPr>
                        <a:t>55 EE</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a:solidFill>
                            <a:schemeClr val="tx1"/>
                          </a:solidFill>
                          <a:latin typeface="Calibri"/>
                          <a:cs typeface="Calibri"/>
                        </a:rPr>
                        <a:t>10%</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a:solidFill>
                            <a:schemeClr val="tx1"/>
                          </a:solidFill>
                          <a:latin typeface="Calibri"/>
                          <a:cs typeface="Calibri"/>
                        </a:rPr>
                        <a:t>15%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extLst>
                  <a:ext uri="{0D108BD9-81ED-4DB2-BD59-A6C34878D82A}">
                    <a16:rowId xmlns:a16="http://schemas.microsoft.com/office/drawing/2014/main" val="2047654910"/>
                  </a:ext>
                </a:extLst>
              </a:tr>
              <a:tr h="474116">
                <a:tc>
                  <a:txBody>
                    <a:bodyPr/>
                    <a:lstStyle/>
                    <a:p>
                      <a:pPr algn="ctr"/>
                      <a:r>
                        <a:rPr lang="de-DE" sz="1800" b="1">
                          <a:solidFill>
                            <a:schemeClr val="tx1"/>
                          </a:solidFill>
                          <a:latin typeface="Calibri"/>
                          <a:cs typeface="Calibri"/>
                        </a:rPr>
                        <a:t>70 EE</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800">
                        <a:solidFill>
                          <a:schemeClr val="tx1"/>
                        </a:solidFill>
                        <a:latin typeface="Calibri"/>
                        <a:cs typeface="Calibri"/>
                      </a:endParaRP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a:solidFill>
                            <a:schemeClr val="tx1"/>
                          </a:solidFill>
                          <a:latin typeface="Calibri"/>
                          <a:cs typeface="Calibri"/>
                        </a:rPr>
                        <a:t>10%</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extLst>
                  <a:ext uri="{0D108BD9-81ED-4DB2-BD59-A6C34878D82A}">
                    <a16:rowId xmlns:a16="http://schemas.microsoft.com/office/drawing/2014/main" val="1936022867"/>
                  </a:ext>
                </a:extLst>
              </a:tr>
              <a:tr h="474116">
                <a:tc>
                  <a:txBody>
                    <a:bodyPr/>
                    <a:lstStyle/>
                    <a:p>
                      <a:pPr algn="ctr"/>
                      <a:r>
                        <a:rPr lang="de-DE" sz="1800" b="1">
                          <a:solidFill>
                            <a:schemeClr val="tx1"/>
                          </a:solidFill>
                          <a:latin typeface="Calibri"/>
                          <a:cs typeface="Calibri"/>
                        </a:rPr>
                        <a:t>85 EE</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800">
                        <a:solidFill>
                          <a:schemeClr val="tx1"/>
                        </a:solidFill>
                        <a:latin typeface="Calibri"/>
                        <a:cs typeface="Calibri"/>
                      </a:endParaRP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800">
                        <a:solidFill>
                          <a:schemeClr val="tx1"/>
                        </a:solidFill>
                        <a:latin typeface="Calibri"/>
                        <a:cs typeface="Calibri"/>
                      </a:endParaRP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endParaRPr lang="de-DE" sz="1800">
                        <a:solidFill>
                          <a:schemeClr val="tx1"/>
                        </a:solidFill>
                        <a:latin typeface="Calibri"/>
                        <a:cs typeface="Calibri"/>
                      </a:endParaRP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extLst>
                  <a:ext uri="{0D108BD9-81ED-4DB2-BD59-A6C34878D82A}">
                    <a16:rowId xmlns:a16="http://schemas.microsoft.com/office/drawing/2014/main" val="281303177"/>
                  </a:ext>
                </a:extLst>
              </a:tr>
              <a:tr h="474116">
                <a:tc>
                  <a:txBody>
                    <a:bodyPr/>
                    <a:lstStyle/>
                    <a:p>
                      <a:pPr algn="ctr"/>
                      <a:r>
                        <a:rPr lang="de-DE" sz="1800" b="1">
                          <a:solidFill>
                            <a:schemeClr val="tx1"/>
                          </a:solidFill>
                          <a:latin typeface="Calibri"/>
                          <a:cs typeface="Calibri"/>
                        </a:rPr>
                        <a:t>Denkmal EE</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e-DE" sz="1800">
                        <a:solidFill>
                          <a:schemeClr val="tx1"/>
                        </a:solidFill>
                        <a:latin typeface="Calibri"/>
                        <a:cs typeface="Calibri"/>
                      </a:endParaRP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800">
                          <a:solidFill>
                            <a:schemeClr val="tx1"/>
                          </a:solidFill>
                          <a:latin typeface="Calibri"/>
                          <a:cs typeface="Calibri"/>
                        </a:rPr>
                        <a:t>5%</a:t>
                      </a: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tc>
                  <a:txBody>
                    <a:bodyPr/>
                    <a:lstStyle/>
                    <a:p>
                      <a:pPr algn="ctr"/>
                      <a:endParaRPr lang="de-DE" sz="1800">
                        <a:solidFill>
                          <a:schemeClr val="tx1"/>
                        </a:solidFill>
                        <a:latin typeface="Calibri" panose="020F0502020204030204" pitchFamily="34" charset="0"/>
                        <a:cs typeface="Calibri" panose="020F0502020204030204" pitchFamily="34" charset="0"/>
                      </a:endParaRPr>
                    </a:p>
                  </a:txBody>
                  <a:tcPr marL="36000" marR="36000" anchor="ctr">
                    <a:lnL w="28575" cap="flat" cmpd="sng" algn="ctr">
                      <a:solidFill>
                        <a:srgbClr val="7B7B7B"/>
                      </a:solidFill>
                      <a:prstDash val="solid"/>
                      <a:round/>
                      <a:headEnd type="none" w="med" len="med"/>
                      <a:tailEnd type="none" w="med" len="med"/>
                    </a:lnL>
                    <a:lnR w="28575" cap="flat" cmpd="sng" algn="ctr">
                      <a:solidFill>
                        <a:srgbClr val="7B7B7B"/>
                      </a:solidFill>
                      <a:prstDash val="solid"/>
                      <a:round/>
                      <a:headEnd type="none" w="med" len="med"/>
                      <a:tailEnd type="none" w="med" len="med"/>
                    </a:lnR>
                    <a:lnT w="28575" cap="flat" cmpd="sng" algn="ctr">
                      <a:solidFill>
                        <a:srgbClr val="7B7B7B"/>
                      </a:solidFill>
                      <a:prstDash val="solid"/>
                      <a:round/>
                      <a:headEnd type="none" w="med" len="med"/>
                      <a:tailEnd type="none" w="med" len="med"/>
                    </a:lnT>
                    <a:lnB w="28575" cap="flat" cmpd="sng" algn="ctr">
                      <a:solidFill>
                        <a:srgbClr val="7B7B7B"/>
                      </a:solidFill>
                      <a:prstDash val="solid"/>
                      <a:round/>
                      <a:headEnd type="none" w="med" len="med"/>
                      <a:tailEnd type="none" w="med" len="med"/>
                    </a:lnB>
                    <a:noFill/>
                  </a:tcPr>
                </a:tc>
                <a:extLst>
                  <a:ext uri="{0D108BD9-81ED-4DB2-BD59-A6C34878D82A}">
                    <a16:rowId xmlns:a16="http://schemas.microsoft.com/office/drawing/2014/main" val="2275774815"/>
                  </a:ext>
                </a:extLst>
              </a:tr>
            </a:tbl>
          </a:graphicData>
        </a:graphic>
      </p:graphicFrame>
      <p:sp>
        <p:nvSpPr>
          <p:cNvPr id="19" name="Rechteck 18">
            <a:extLst>
              <a:ext uri="{FF2B5EF4-FFF2-40B4-BE49-F238E27FC236}">
                <a16:creationId xmlns:a16="http://schemas.microsoft.com/office/drawing/2014/main" id="{EF2EB225-86CA-B71A-E5F6-E6F30A6EB64C}"/>
              </a:ext>
            </a:extLst>
          </p:cNvPr>
          <p:cNvSpPr/>
          <p:nvPr/>
        </p:nvSpPr>
        <p:spPr>
          <a:xfrm>
            <a:off x="9093987" y="3940662"/>
            <a:ext cx="2584212" cy="431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a:solidFill>
                  <a:schemeClr val="tx1"/>
                </a:solidFill>
                <a:latin typeface="Calibri" panose="020F0502020204030204" pitchFamily="34" charset="0"/>
                <a:cs typeface="Calibri" panose="020F0502020204030204" pitchFamily="34" charset="0"/>
              </a:rPr>
              <a:t>+ Zinsverbilligung***</a:t>
            </a:r>
          </a:p>
        </p:txBody>
      </p:sp>
      <p:sp>
        <p:nvSpPr>
          <p:cNvPr id="30" name="Textfeld 29">
            <a:extLst>
              <a:ext uri="{FF2B5EF4-FFF2-40B4-BE49-F238E27FC236}">
                <a16:creationId xmlns:a16="http://schemas.microsoft.com/office/drawing/2014/main" id="{1C82509B-B26F-CB4C-1EB5-1010E93D99C6}"/>
              </a:ext>
            </a:extLst>
          </p:cNvPr>
          <p:cNvSpPr txBox="1"/>
          <p:nvPr/>
        </p:nvSpPr>
        <p:spPr>
          <a:xfrm rot="21300000">
            <a:off x="9307126" y="4524605"/>
            <a:ext cx="2453944" cy="830997"/>
          </a:xfrm>
          <a:prstGeom prst="rect">
            <a:avLst/>
          </a:prstGeom>
          <a:noFill/>
          <a:ln w="25400">
            <a:solidFill>
              <a:srgbClr val="EC6607"/>
            </a:solidFill>
          </a:ln>
        </p:spPr>
        <p:txBody>
          <a:bodyPr wrap="square" rtlCol="0">
            <a:spAutoFit/>
          </a:bodyPr>
          <a:lstStyle/>
          <a:p>
            <a:r>
              <a:rPr lang="de-DE" sz="1600" b="1">
                <a:latin typeface="Calibri" panose="020F0502020204030204" pitchFamily="34" charset="0"/>
                <a:ea typeface="Calibri" panose="020F0502020204030204" pitchFamily="34" charset="0"/>
                <a:cs typeface="Calibri" panose="020F0502020204030204" pitchFamily="34" charset="0"/>
              </a:rPr>
              <a:t>KfW-Zinsreduzierung seit Juli 2026 bietet deutliches Einsparpotenzial</a:t>
            </a:r>
          </a:p>
        </p:txBody>
      </p:sp>
      <p:sp>
        <p:nvSpPr>
          <p:cNvPr id="27" name="Textfeld 26">
            <a:extLst>
              <a:ext uri="{FF2B5EF4-FFF2-40B4-BE49-F238E27FC236}">
                <a16:creationId xmlns:a16="http://schemas.microsoft.com/office/drawing/2014/main" id="{CBF62DC4-5840-081A-BEB1-CA7C4695C8B6}"/>
              </a:ext>
            </a:extLst>
          </p:cNvPr>
          <p:cNvSpPr txBox="1"/>
          <p:nvPr/>
        </p:nvSpPr>
        <p:spPr>
          <a:xfrm rot="21300000">
            <a:off x="9252507" y="1870116"/>
            <a:ext cx="2569898" cy="584775"/>
          </a:xfrm>
          <a:prstGeom prst="rect">
            <a:avLst/>
          </a:prstGeom>
          <a:solidFill>
            <a:schemeClr val="bg1"/>
          </a:solidFill>
          <a:ln w="25400">
            <a:solidFill>
              <a:srgbClr val="EC6607"/>
            </a:solidFill>
          </a:ln>
        </p:spPr>
        <p:txBody>
          <a:bodyPr wrap="square" rtlCol="0">
            <a:spAutoFit/>
          </a:bodyPr>
          <a:lstStyle/>
          <a:p>
            <a:r>
              <a:rPr lang="de-DE" sz="1600" b="1">
                <a:latin typeface="Calibri" panose="020F0502020204030204" pitchFamily="34" charset="0"/>
                <a:ea typeface="Calibri" panose="020F0502020204030204" pitchFamily="34" charset="0"/>
                <a:cs typeface="Calibri" panose="020F0502020204030204" pitchFamily="34" charset="0"/>
              </a:rPr>
              <a:t>Förderfähige Ausgaben </a:t>
            </a:r>
            <a:br>
              <a:rPr lang="de-DE" sz="1600">
                <a:latin typeface="Calibri" panose="020F0502020204030204" pitchFamily="34" charset="0"/>
                <a:ea typeface="Calibri" panose="020F0502020204030204" pitchFamily="34" charset="0"/>
                <a:cs typeface="Calibri" panose="020F0502020204030204" pitchFamily="34" charset="0"/>
              </a:rPr>
            </a:br>
            <a:r>
              <a:rPr lang="de-DE" sz="1600">
                <a:latin typeface="Calibri" panose="020F0502020204030204" pitchFamily="34" charset="0"/>
                <a:ea typeface="Calibri" panose="020F0502020204030204" pitchFamily="34" charset="0"/>
                <a:cs typeface="Calibri" panose="020F0502020204030204" pitchFamily="34" charset="0"/>
              </a:rPr>
              <a:t>pro Wohneinheit: 150.000 €</a:t>
            </a:r>
          </a:p>
        </p:txBody>
      </p:sp>
      <p:cxnSp>
        <p:nvCxnSpPr>
          <p:cNvPr id="32" name="Gerade Verbindung mit Pfeil 31">
            <a:extLst>
              <a:ext uri="{FF2B5EF4-FFF2-40B4-BE49-F238E27FC236}">
                <a16:creationId xmlns:a16="http://schemas.microsoft.com/office/drawing/2014/main" id="{89A8F984-1D3E-BB0E-5A6E-6942DA200586}"/>
              </a:ext>
              <a:ext uri="{C183D7F6-B498-43B3-948B-1728B52AA6E4}">
                <adec:decorative xmlns:adec="http://schemas.microsoft.com/office/drawing/2017/decorative" val="1"/>
              </a:ext>
            </a:extLst>
          </p:cNvPr>
          <p:cNvCxnSpPr>
            <a:cxnSpLocks/>
          </p:cNvCxnSpPr>
          <p:nvPr/>
        </p:nvCxnSpPr>
        <p:spPr>
          <a:xfrm flipV="1">
            <a:off x="2147688" y="3372830"/>
            <a:ext cx="0" cy="2209800"/>
          </a:xfrm>
          <a:prstGeom prst="straightConnector1">
            <a:avLst/>
          </a:prstGeom>
          <a:ln w="38100">
            <a:solidFill>
              <a:srgbClr val="EC6608"/>
            </a:solidFill>
            <a:tailEnd type="arrow"/>
          </a:ln>
        </p:spPr>
        <p:style>
          <a:lnRef idx="2">
            <a:schemeClr val="accent1"/>
          </a:lnRef>
          <a:fillRef idx="0">
            <a:schemeClr val="accent1"/>
          </a:fillRef>
          <a:effectRef idx="1">
            <a:schemeClr val="accent1"/>
          </a:effectRef>
          <a:fontRef idx="minor">
            <a:schemeClr val="tx1"/>
          </a:fontRef>
        </p:style>
      </p:cxnSp>
      <p:sp>
        <p:nvSpPr>
          <p:cNvPr id="41" name="Textfeld 40">
            <a:extLst>
              <a:ext uri="{FF2B5EF4-FFF2-40B4-BE49-F238E27FC236}">
                <a16:creationId xmlns:a16="http://schemas.microsoft.com/office/drawing/2014/main" id="{C790AD98-AA7A-3E26-55C1-33DABA28DD55}"/>
              </a:ext>
            </a:extLst>
          </p:cNvPr>
          <p:cNvSpPr txBox="1"/>
          <p:nvPr/>
        </p:nvSpPr>
        <p:spPr>
          <a:xfrm rot="21600000">
            <a:off x="734490" y="4109246"/>
            <a:ext cx="1681695" cy="738664"/>
          </a:xfrm>
          <a:prstGeom prst="rect">
            <a:avLst/>
          </a:prstGeom>
          <a:solidFill>
            <a:schemeClr val="bg1"/>
          </a:solidFill>
          <a:ln w="38100">
            <a:solidFill>
              <a:srgbClr val="EC6607"/>
            </a:solidFill>
          </a:ln>
        </p:spPr>
        <p:txBody>
          <a:bodyPr wrap="square" rtlCol="0">
            <a:spAutoFit/>
          </a:bodyPr>
          <a:lstStyle/>
          <a:p>
            <a:r>
              <a:rPr lang="de-DE" sz="1400">
                <a:latin typeface="Calibri" panose="020F0502020204030204" pitchFamily="34" charset="0"/>
                <a:ea typeface="Calibri" panose="020F0502020204030204" pitchFamily="34" charset="0"/>
                <a:cs typeface="Calibri" panose="020F0502020204030204" pitchFamily="34" charset="0"/>
              </a:rPr>
              <a:t>Je kleiner der Wert, desto energie-effizienter das Haus</a:t>
            </a:r>
          </a:p>
        </p:txBody>
      </p:sp>
      <p:sp>
        <p:nvSpPr>
          <p:cNvPr id="39" name="Inhaltsplatzhalter 2">
            <a:extLst>
              <a:ext uri="{FF2B5EF4-FFF2-40B4-BE49-F238E27FC236}">
                <a16:creationId xmlns:a16="http://schemas.microsoft.com/office/drawing/2014/main" id="{7B809BCE-DC00-7C92-69AC-0C51F3939650}"/>
              </a:ext>
            </a:extLst>
          </p:cNvPr>
          <p:cNvSpPr txBox="1">
            <a:spLocks/>
          </p:cNvSpPr>
          <p:nvPr/>
        </p:nvSpPr>
        <p:spPr>
          <a:xfrm>
            <a:off x="610665" y="6015703"/>
            <a:ext cx="10886010" cy="317830"/>
          </a:xfrm>
          <a:prstGeom prst="rect">
            <a:avLst/>
          </a:prstGeom>
        </p:spPr>
        <p:txBody>
          <a:bodyPr anchor="b">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de-DE" sz="1100">
                <a:latin typeface="Calibri"/>
                <a:cs typeface="Calibri"/>
              </a:rPr>
              <a:t>* Anforderung der EE-Klasse wird Pflicht. Bei EH 40 EE ist eine Lüftungsanlage mit Wärmerückgewinnung erforderlich, bei 55 EE, 70 EE , 85 EE und Denkmal EE gibt es diesbezüglich keine Pflicht.   ** Voraussetzung für den Nachhaltigkeits-Bonus ist ab Anfang 2027 eine Lebenszyklusbetrachtung (Life Cycle Assessment – LCA). Der Grenzwert des Treibhausgaspotential GWP 100 muss eingehalten werden.    *** Die Zinsverbilligung entspricht dem Zinsvorteil des KfW-Kredits gegenüber dem Kredit bei der Hausbank.   Quelle: BEG-WG, Stand 17.08.2026</a:t>
            </a:r>
          </a:p>
        </p:txBody>
      </p:sp>
      <p:sp>
        <p:nvSpPr>
          <p:cNvPr id="3" name="Fußzeilenplatzhalter 4">
            <a:extLst>
              <a:ext uri="{FF2B5EF4-FFF2-40B4-BE49-F238E27FC236}">
                <a16:creationId xmlns:a16="http://schemas.microsoft.com/office/drawing/2014/main" id="{69949F66-5BFC-D219-2038-2E59A61F8D99}"/>
              </a:ext>
              <a:ext uri="{C183D7F6-B498-43B3-948B-1728B52AA6E4}">
                <adec:decorative xmlns:adec="http://schemas.microsoft.com/office/drawing/2017/decorative" val="0"/>
              </a:ext>
            </a:extLst>
          </p:cNvPr>
          <p:cNvSpPr>
            <a:spLocks noGrp="1"/>
          </p:cNvSpPr>
          <p:nvPr>
            <p:ph type="ftr" sz="quarter" idx="11"/>
          </p:nvPr>
        </p:nvSpPr>
        <p:spPr>
          <a:xfrm>
            <a:off x="612000" y="6381256"/>
            <a:ext cx="4114800" cy="365125"/>
          </a:xfrm>
        </p:spPr>
        <p:txBody>
          <a:bodyPr/>
          <a:lstStyle/>
          <a:p>
            <a:pPr algn="l"/>
            <a:r>
              <a:rPr lang="de-DE" sz="1000" b="1">
                <a:solidFill>
                  <a:schemeClr val="tx1"/>
                </a:solidFill>
                <a:latin typeface="Calibri" panose="020F0502020204030204" pitchFamily="34" charset="0"/>
                <a:cs typeface="Calibri" panose="020F0502020204030204" pitchFamily="34" charset="0"/>
              </a:rPr>
              <a:t>Zukunft Altbau </a:t>
            </a:r>
            <a:r>
              <a:rPr lang="de-DE" sz="1000">
                <a:solidFill>
                  <a:schemeClr val="tx1"/>
                </a:solidFill>
                <a:latin typeface="Calibri" panose="020F0502020204030204" pitchFamily="34" charset="0"/>
                <a:cs typeface="Calibri" panose="020F0502020204030204" pitchFamily="34" charset="0"/>
              </a:rPr>
              <a:t>| </a:t>
            </a:r>
            <a:r>
              <a:rPr lang="de-DE" sz="1000">
                <a:solidFill>
                  <a:schemeClr val="tx1"/>
                </a:solidFill>
              </a:rPr>
              <a:t>Alle Angaben ohne Gewähr</a:t>
            </a:r>
            <a:endParaRPr lang="de-DE" sz="1000">
              <a:solidFill>
                <a:schemeClr val="tx1"/>
              </a:solidFill>
              <a:latin typeface="Calibri" panose="020F0502020204030204" pitchFamily="34" charset="0"/>
              <a:cs typeface="Calibri" panose="020F0502020204030204" pitchFamily="34" charset="0"/>
            </a:endParaRPr>
          </a:p>
        </p:txBody>
      </p:sp>
      <p:sp>
        <p:nvSpPr>
          <p:cNvPr id="12" name="Foliennummernplatzhalter 5">
            <a:extLst>
              <a:ext uri="{FF2B5EF4-FFF2-40B4-BE49-F238E27FC236}">
                <a16:creationId xmlns:a16="http://schemas.microsoft.com/office/drawing/2014/main" id="{4196CD61-DEF6-C38F-4AA1-54D35BAF323B}"/>
              </a:ext>
            </a:extLst>
          </p:cNvPr>
          <p:cNvSpPr>
            <a:spLocks noGrp="1"/>
          </p:cNvSpPr>
          <p:nvPr>
            <p:ph type="sldNum" sz="quarter" idx="12"/>
          </p:nvPr>
        </p:nvSpPr>
        <p:spPr>
          <a:xfrm>
            <a:off x="10931628" y="6381256"/>
            <a:ext cx="651641" cy="365125"/>
          </a:xfrm>
        </p:spPr>
        <p:txBody>
          <a:bodyPr/>
          <a:lstStyle/>
          <a:p>
            <a:fld id="{AECDB9B4-6BD3-F848-80F1-6AA70065D4A9}" type="slidenum">
              <a:rPr lang="de-DE" sz="1000" b="1" smtClean="0">
                <a:solidFill>
                  <a:schemeClr val="tx1"/>
                </a:solidFill>
                <a:latin typeface="Calibri" panose="020F0502020204030204" pitchFamily="34" charset="0"/>
                <a:cs typeface="Calibri" panose="020F0502020204030204" pitchFamily="34" charset="0"/>
              </a:rPr>
              <a:t>40</a:t>
            </a:fld>
            <a:endParaRPr lang="de-DE" sz="1000" b="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914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86C83-A023-A7CC-C1BF-16350220B3B5}"/>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C5ABAC14-F2D9-6B3F-ADC0-0D50B16B2EB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D56E9DCA-4A9A-EB10-02B1-117CA16BB961}"/>
              </a:ext>
            </a:extLst>
          </p:cNvPr>
          <p:cNvSpPr txBox="1">
            <a:spLocks noGrp="1"/>
          </p:cNvSpPr>
          <p:nvPr>
            <p:ph type="title" idx="4294967295"/>
          </p:nvPr>
        </p:nvSpPr>
        <p:spPr>
          <a:xfrm>
            <a:off x="722889" y="2160000"/>
            <a:ext cx="5450541"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PACKEN WIR</a:t>
            </a:r>
            <a:r>
              <a:rPr kumimoji="0" lang="de-DE" sz="4000" b="1" i="0" u="none" strike="noStrike" kern="1200" cap="none" spc="0" normalizeH="0" baseline="0" noProof="0">
                <a:ln>
                  <a:noFill/>
                </a:ln>
                <a:solidFill>
                  <a:schemeClr val="tx1"/>
                </a:solidFill>
                <a:effectLst/>
                <a:uLnTx/>
                <a:uFillTx/>
                <a:latin typeface="+mn-lt"/>
                <a:ea typeface="+mn-ea"/>
                <a:cs typeface="+mn-cs"/>
              </a:rPr>
              <a:t>’</a:t>
            </a:r>
            <a:r>
              <a:rPr kumimoji="0" lang="de-DE" sz="4000" b="1" i="0" u="none" strike="noStrike" kern="1200" cap="none" spc="0" normalizeH="0" baseline="0" noProof="0">
                <a:ln>
                  <a:noFill/>
                </a:ln>
                <a:solidFill>
                  <a:schemeClr val="tx1"/>
                </a:solidFill>
                <a:effectLst/>
                <a:uLnTx/>
                <a:uFillTx/>
                <a:latin typeface="Calibri" panose="020F0502020204030204" pitchFamily="34" charset="0"/>
                <a:ea typeface="Roboto Medium" pitchFamily="2" charset="0"/>
                <a:cs typeface="Calibri" panose="020F0502020204030204" pitchFamily="34" charset="0"/>
              </a:rPr>
              <a:t>S AN!</a:t>
            </a:r>
          </a:p>
        </p:txBody>
      </p:sp>
    </p:spTree>
    <p:extLst>
      <p:ext uri="{BB962C8B-B14F-4D97-AF65-F5344CB8AC3E}">
        <p14:creationId xmlns:p14="http://schemas.microsoft.com/office/powerpoint/2010/main" val="174149159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600" dirty="0" smtClean="0">
            <a:latin typeface="Calibri" panose="020F0502020204030204" pitchFamily="34" charset="0"/>
            <a:ea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D4AF8B1-B0AB-4B33-968E-2E9466437EBC}">
  <we:reference id="b1efaf0b-5f36-42ee-9fc5-e5ab534d17a1" version="2.0.0.5"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a3632f-9646-422d-856d-b7f16cf1e6d4" xsi:nil="true"/>
    <lcf76f155ced4ddcb4097134ff3c332f xmlns="b610574e-a045-4976-83f4-9883a0b9c0b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B392EDC27315C4BBDFF2E2C9E439E4D" ma:contentTypeVersion="19" ma:contentTypeDescription="Ein neues Dokument erstellen." ma:contentTypeScope="" ma:versionID="4ff8dfb4b914721dbd50d6cbee16a2f0">
  <xsd:schema xmlns:xsd="http://www.w3.org/2001/XMLSchema" xmlns:xs="http://www.w3.org/2001/XMLSchema" xmlns:p="http://schemas.microsoft.com/office/2006/metadata/properties" xmlns:ns2="b610574e-a045-4976-83f4-9883a0b9c0b6" xmlns:ns3="e2a3632f-9646-422d-856d-b7f16cf1e6d4" targetNamespace="http://schemas.microsoft.com/office/2006/metadata/properties" ma:root="true" ma:fieldsID="a5320f59600f0df59f13f565a00216be" ns2:_="" ns3:_="">
    <xsd:import namespace="b610574e-a045-4976-83f4-9883a0b9c0b6"/>
    <xsd:import namespace="e2a3632f-9646-422d-856d-b7f16cf1e6d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10574e-a045-4976-83f4-9883a0b9c0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c3142e4c-91d2-4bb3-8dc6-91a7882f17a2"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a3632f-9646-422d-856d-b7f16cf1e6d4" elementFormDefault="qualified">
    <xsd:import namespace="http://schemas.microsoft.com/office/2006/documentManagement/types"/>
    <xsd:import namespace="http://schemas.microsoft.com/office/infopath/2007/PartnerControls"/>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54e198f0-a6d4-4aed-87ed-63fd02197ecd}" ma:internalName="TaxCatchAll" ma:showField="CatchAllData" ma:web="e2a3632f-9646-422d-856d-b7f16cf1e6d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configuration xmlns:c="https://ns.axes4.com/axesSlide/configuration">
  <c:group id="Styles"/>
  <c:group id="Content"/>
  <c:group id="METADATA">
    <c:group id="Ids">
      <c:property id="DocumentID" type="string">2f62b9c5-456c-4817-a804-0cedf4a44190</c:property>
    </c:group>
  </c:group>
</c:configuration>
</file>

<file path=customXml/itemProps1.xml><?xml version="1.0" encoding="utf-8"?>
<ds:datastoreItem xmlns:ds="http://schemas.openxmlformats.org/officeDocument/2006/customXml" ds:itemID="{49CED25C-3CCD-48C3-8ECD-A4AD0A1E634C}">
  <ds:schemaRefs>
    <ds:schemaRef ds:uri="b610574e-a045-4976-83f4-9883a0b9c0b6"/>
    <ds:schemaRef ds:uri="e2a3632f-9646-422d-856d-b7f16cf1e6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A08735E-04F4-4D92-813B-71B7152FDCBE}">
  <ds:schemaRefs>
    <ds:schemaRef ds:uri="b610574e-a045-4976-83f4-9883a0b9c0b6"/>
    <ds:schemaRef ds:uri="e2a3632f-9646-422d-856d-b7f16cf1e6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9ECFA6D-406A-4FBC-8F26-D5BC286C794F}">
  <ds:schemaRefs>
    <ds:schemaRef ds:uri="http://schemas.microsoft.com/sharepoint/v3/contenttype/forms"/>
  </ds:schemaRefs>
</ds:datastoreItem>
</file>

<file path=customXml/itemProps4.xml><?xml version="1.0" encoding="utf-8"?>
<ds:datastoreItem xmlns:ds="http://schemas.openxmlformats.org/officeDocument/2006/customXml" ds:itemID="{3186EE58-D102-4A49-A3C2-6741BAF058E1}">
  <ds:schemaRefs>
    <ds:schemaRef ds:uri="https://ns.axes4.com/axesSlide/configuration"/>
  </ds:schemaRefs>
</ds:datastoreItem>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Widescreen</PresentationFormat>
  <Slides>41</Slides>
  <Notes>34</Notes>
  <HiddenSlides>0</HiddenSlide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vt:lpstr>
      <vt:lpstr>Bundesförderung für effiziente Gebäude (BEG)</vt:lpstr>
      <vt:lpstr>Was bisher richtig war, ist ab heute nicht falsch</vt:lpstr>
      <vt:lpstr>Änderungen in der BEG-Förderung – Einzelmaßnahmen  Seit  21.07.2026</vt:lpstr>
      <vt:lpstr>Förderansätze für Gebäudesanierung</vt:lpstr>
      <vt:lpstr>Bundesförderung für effiziente Gebäude</vt:lpstr>
      <vt:lpstr>Einzelmaßnahmen</vt:lpstr>
      <vt:lpstr>Einzelmaßnahmen – was und wie wird gefördert?</vt:lpstr>
      <vt:lpstr>Einzelmaßnahmen  – Heizungstausch </vt:lpstr>
      <vt:lpstr>Förderfähige neue Heizungen</vt:lpstr>
      <vt:lpstr>Förderung Heizungstausch </vt:lpstr>
      <vt:lpstr>Förderung Heizungstausch </vt:lpstr>
      <vt:lpstr>Klimageschwindigkeits-Bonus Für Eigentümerinnen und Eigentümer für die selbstgenutzte Wohneinheit*</vt:lpstr>
      <vt:lpstr>Einkommens-Bonus Für Eigentümerinnen und Eigentümer für die selbstgenutzte Wohneinheit*</vt:lpstr>
      <vt:lpstr>Förderung Wärmepumpen</vt:lpstr>
      <vt:lpstr>Wertschöpfungs-Bonus für Wärmepumpen</vt:lpstr>
      <vt:lpstr>Höchstgrenze der förderfähigen Ausgaben Heizungstausch</vt:lpstr>
      <vt:lpstr>Höchstgrenze der förderfähigen Ausgaben Heizungstausch – halbjährliche Reduzierung</vt:lpstr>
      <vt:lpstr>Förderung der Baubegleitung beim Heizungstausch Nur im Rahmen der förderfähigen Ausgaben für den Heizungstausch</vt:lpstr>
      <vt:lpstr>Förderausschlüsse Richtige Heizung und trotzdem keine oder nur wenig Förderung?</vt:lpstr>
      <vt:lpstr>Einzelmaßnahmen  – Effizienzmaßnahmen </vt:lpstr>
      <vt:lpstr>Effizienzmaßnahmen – was wird gefördert?</vt:lpstr>
      <vt:lpstr>Förderung von Effizienzmaßnahmen</vt:lpstr>
      <vt:lpstr>Sanierungsfahrplan-Bonus (iSFP-Bonus)</vt:lpstr>
      <vt:lpstr>Förderung von Effizienzmaßnahmen Für Dämmmaßnahmen an der Gebäudehülle</vt:lpstr>
      <vt:lpstr>Worst-Performing-Buildings-Bonus (WPB-Bonus) Für Dämmmaßnahmen an der Gebäudehülle</vt:lpstr>
      <vt:lpstr>Effizienzmaßnahmen – was wird wie hoch gefördert?</vt:lpstr>
      <vt:lpstr>Höchstgrenze der förderfähigen Ausgaben ohne iSFP-Bonus Effizienzmaßnahmen</vt:lpstr>
      <vt:lpstr>Höchstgrenze der förderfähigen Ausgaben mit iSFP-Bonus Effizienzmaßnahmen</vt:lpstr>
      <vt:lpstr>Beispiel: Höchstgrenze der förderfähigen Ausgaben Effizienzmaßnahmen – mit und ohne iSFP-Bonus</vt:lpstr>
      <vt:lpstr>Antragsstellung von Einzelmaßnahmen</vt:lpstr>
      <vt:lpstr>Eigenleistung</vt:lpstr>
      <vt:lpstr>Förderung Baubegleitung Förderfähige Ausgaben und Fördersätze für Einzelmaßnahmen (außer Heizungstausch*)</vt:lpstr>
      <vt:lpstr>Einzelmaßnahmen – steuerliche Begünstigung</vt:lpstr>
      <vt:lpstr>Steuerliche Begünstigung von tatsächlich zu zahlender tariflicher Einkommensteuer</vt:lpstr>
      <vt:lpstr>Maximale Steuerliche Begünstigung Nach Einkommen – für das erste bzw. zweite Jahr </vt:lpstr>
      <vt:lpstr>Förderung individueller Sanierungsfahrplan Maximale Förderung und Fördersätze</vt:lpstr>
      <vt:lpstr>Effizienzhäuser</vt:lpstr>
      <vt:lpstr>Änderungen in der BEG-Förderung für Effizienzhäuser Seit 21.07.2026 </vt:lpstr>
      <vt:lpstr>Boni für Effizienzhäuser</vt:lpstr>
      <vt:lpstr>Komplettsanierung zum Effizienzhaus</vt:lpstr>
      <vt:lpstr>PACKEN WIR’S 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Isabell Schmidt-Borzel</dc:creator>
  <cp:revision>1</cp:revision>
  <dcterms:created xsi:type="dcterms:W3CDTF">2026-04-28T09:15:27Z</dcterms:created>
  <dcterms:modified xsi:type="dcterms:W3CDTF">2026-09-16T13:05:06Z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9deb43-4acb-4b52-9f60-4fbbc307a3db_Enabled">
    <vt:lpwstr>true</vt:lpwstr>
  </property>
  <property fmtid="{D5CDD505-2E9C-101B-9397-08002B2CF9AE}" pid="3" name="MSIP_Label_b69deb43-4acb-4b52-9f60-4fbbc307a3db_SetDate">
    <vt:lpwstr>2026-05-07T10:09:51Z</vt:lpwstr>
  </property>
  <property fmtid="{D5CDD505-2E9C-101B-9397-08002B2CF9AE}" pid="4" name="MSIP_Label_b69deb43-4acb-4b52-9f60-4fbbc307a3db_Method">
    <vt:lpwstr>Standard</vt:lpwstr>
  </property>
  <property fmtid="{D5CDD505-2E9C-101B-9397-08002B2CF9AE}" pid="5" name="MSIP_Label_b69deb43-4acb-4b52-9f60-4fbbc307a3db_Name">
    <vt:lpwstr>Public</vt:lpwstr>
  </property>
  <property fmtid="{D5CDD505-2E9C-101B-9397-08002B2CF9AE}" pid="6" name="MSIP_Label_b69deb43-4acb-4b52-9f60-4fbbc307a3db_SiteId">
    <vt:lpwstr>faad63e0-cb31-4cc2-815c-64e8226a22a3</vt:lpwstr>
  </property>
  <property fmtid="{D5CDD505-2E9C-101B-9397-08002B2CF9AE}" pid="7" name="MSIP_Label_b69deb43-4acb-4b52-9f60-4fbbc307a3db_ActionId">
    <vt:lpwstr>f1942e19-a410-4cbc-9d83-80cee2e1ece7</vt:lpwstr>
  </property>
  <property fmtid="{D5CDD505-2E9C-101B-9397-08002B2CF9AE}" pid="8" name="MSIP_Label_b69deb43-4acb-4b52-9f60-4fbbc307a3db_ContentBits">
    <vt:lpwstr>0</vt:lpwstr>
  </property>
  <property fmtid="{D5CDD505-2E9C-101B-9397-08002B2CF9AE}" pid="9" name="MSIP_Label_b69deb43-4acb-4b52-9f60-4fbbc307a3db_Tag">
    <vt:lpwstr>10, 3, 0, 1</vt:lpwstr>
  </property>
  <property fmtid="{D5CDD505-2E9C-101B-9397-08002B2CF9AE}" pid="10" name="ContentTypeId">
    <vt:lpwstr>0x0101002B392EDC27315C4BBDFF2E2C9E439E4D</vt:lpwstr>
  </property>
  <property fmtid="{D5CDD505-2E9C-101B-9397-08002B2CF9AE}" pid="11" name="MediaServiceImageTags">
    <vt:lpwstr/>
  </property>
</Properties>
</file>