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8"/>
  </p:notesMasterIdLst>
  <p:handoutMasterIdLst>
    <p:handoutMasterId r:id="rId29"/>
  </p:handoutMasterIdLst>
  <p:sldIdLst>
    <p:sldId id="256" r:id="rId6"/>
    <p:sldId id="282" r:id="rId7"/>
    <p:sldId id="284" r:id="rId8"/>
    <p:sldId id="285" r:id="rId9"/>
    <p:sldId id="283" r:id="rId10"/>
    <p:sldId id="286" r:id="rId11"/>
    <p:sldId id="275" r:id="rId12"/>
    <p:sldId id="299" r:id="rId13"/>
    <p:sldId id="288" r:id="rId14"/>
    <p:sldId id="289" r:id="rId15"/>
    <p:sldId id="290" r:id="rId16"/>
    <p:sldId id="291" r:id="rId17"/>
    <p:sldId id="292" r:id="rId18"/>
    <p:sldId id="293" r:id="rId19"/>
    <p:sldId id="294" r:id="rId20"/>
    <p:sldId id="295" r:id="rId21"/>
    <p:sldId id="296" r:id="rId22"/>
    <p:sldId id="297" r:id="rId23"/>
    <p:sldId id="298" r:id="rId24"/>
    <p:sldId id="300" r:id="rId25"/>
    <p:sldId id="304" r:id="rId26"/>
    <p:sldId id="316" r:id="rId2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9" userDrawn="1">
          <p15:clr>
            <a:srgbClr val="A4A3A4"/>
          </p15:clr>
        </p15:guide>
        <p15:guide id="2" pos="461" userDrawn="1">
          <p15:clr>
            <a:srgbClr val="A4A3A4"/>
          </p15:clr>
        </p15:guide>
        <p15:guide id="3" pos="7242" userDrawn="1">
          <p15:clr>
            <a:srgbClr val="A4A3A4"/>
          </p15:clr>
        </p15:guide>
        <p15:guide id="4" orient="horz" pos="1457" userDrawn="1">
          <p15:clr>
            <a:srgbClr val="A4A3A4"/>
          </p15:clr>
        </p15:guide>
        <p15:guide id="5" pos="5496" userDrawn="1">
          <p15:clr>
            <a:srgbClr val="A4A3A4"/>
          </p15:clr>
        </p15:guide>
        <p15:guide id="6" orient="horz" pos="1230" userDrawn="1">
          <p15:clr>
            <a:srgbClr val="A4A3A4"/>
          </p15:clr>
        </p15:guide>
        <p15:guide id="7" orient="horz" pos="3181" userDrawn="1">
          <p15:clr>
            <a:srgbClr val="A4A3A4"/>
          </p15:clr>
        </p15:guide>
        <p15:guide id="8" orient="horz" pos="1344" userDrawn="1">
          <p15:clr>
            <a:srgbClr val="A4A3A4"/>
          </p15:clr>
        </p15:guide>
        <p15:guide id="9" pos="432" userDrawn="1">
          <p15:clr>
            <a:srgbClr val="A4A3A4"/>
          </p15:clr>
        </p15:guide>
        <p15:guide id="10" orient="horz" pos="2976" userDrawn="1">
          <p15:clr>
            <a:srgbClr val="A4A3A4"/>
          </p15:clr>
        </p15:guide>
        <p15:guide id="11" orient="horz" pos="3521" userDrawn="1">
          <p15:clr>
            <a:srgbClr val="A4A3A4"/>
          </p15:clr>
        </p15:guide>
        <p15:guide id="12" pos="24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5D8"/>
    <a:srgbClr val="EC6607"/>
    <a:srgbClr val="006374"/>
    <a:srgbClr val="7B7B7B"/>
    <a:srgbClr val="FBB900"/>
    <a:srgbClr val="66FF33"/>
    <a:srgbClr val="EBBD46"/>
    <a:srgbClr val="FF0000"/>
    <a:srgbClr val="00B0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0F3116-5CAE-4634-85F9-DA3C55F19256}" v="630" dt="2026-09-16T09:09:16.038"/>
    <p1510:client id="{5D2A6C57-BA59-44C1-BA96-BA62B438C2AB}" v="695" dt="2026-09-16T09:36:13.5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6" d="100"/>
          <a:sy n="116" d="100"/>
        </p:scale>
        <p:origin x="276" y="108"/>
      </p:cViewPr>
      <p:guideLst>
        <p:guide orient="horz" pos="459"/>
        <p:guide pos="461"/>
        <p:guide pos="7242"/>
        <p:guide orient="horz" pos="1457"/>
        <p:guide pos="5496"/>
        <p:guide orient="horz" pos="1230"/>
        <p:guide orient="horz" pos="3181"/>
        <p:guide orient="horz" pos="1344"/>
        <p:guide pos="432"/>
        <p:guide orient="horz" pos="2976"/>
        <p:guide orient="horz" pos="3521"/>
        <p:guide pos="243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ehler, Aron [Zukunftaltbau]" userId="6e1a4ab3-b6fd-47ce-917b-cba02befd711" providerId="ADAL" clId="{D9FBD62D-175C-4D34-99DD-B7D40FC0820B}"/>
    <pc:docChg chg="custSel addSld modSld">
      <pc:chgData name="Oehler, Aron [Zukunftaltbau]" userId="6e1a4ab3-b6fd-47ce-917b-cba02befd711" providerId="ADAL" clId="{D9FBD62D-175C-4D34-99DD-B7D40FC0820B}" dt="2026-09-03T12:17:52.909" v="4" actId="478"/>
      <pc:docMkLst>
        <pc:docMk/>
      </pc:docMkLst>
    </pc:docChg>
  </pc:docChgLst>
  <pc:docChgLst>
    <pc:chgData name="vonRoman, Thabo [Zukunft Altbau]" userId="c442832c-facb-4272-bb9f-21ee97f8a2b9" providerId="ADAL" clId="{F4F832AA-A579-4889-9206-4F899AC0D351}"/>
    <pc:docChg chg="undo custSel addSld delSld modSld sldOrd">
      <pc:chgData name="vonRoman, Thabo [Zukunft Altbau]" userId="c442832c-facb-4272-bb9f-21ee97f8a2b9" providerId="ADAL" clId="{F4F832AA-A579-4889-9206-4F899AC0D351}" dt="2026-09-16T09:09:16.038" v="2283" actId="478"/>
      <pc:docMkLst>
        <pc:docMk/>
      </pc:docMkLst>
      <pc:sldChg chg="addSp delSp modSp mod">
        <pc:chgData name="vonRoman, Thabo [Zukunft Altbau]" userId="c442832c-facb-4272-bb9f-21ee97f8a2b9" providerId="ADAL" clId="{F4F832AA-A579-4889-9206-4F899AC0D351}" dt="2026-09-09T13:23:20.111" v="69" actId="255"/>
        <pc:sldMkLst>
          <pc:docMk/>
          <pc:sldMk cId="389030240" sldId="362"/>
        </pc:sldMkLst>
        <pc:picChg chg="add mod">
          <ac:chgData name="vonRoman, Thabo [Zukunft Altbau]" userId="c442832c-facb-4272-bb9f-21ee97f8a2b9" providerId="ADAL" clId="{F4F832AA-A579-4889-9206-4F899AC0D351}" dt="2026-09-09T13:22:38.826" v="13" actId="14100"/>
          <ac:picMkLst>
            <pc:docMk/>
            <pc:sldMk cId="389030240" sldId="362"/>
            <ac:picMk id="4" creationId="{ADC46E78-CF22-10BC-2331-36653CA83882}"/>
          </ac:picMkLst>
        </pc:picChg>
      </pc:sldChg>
      <pc:sldChg chg="modSp mod">
        <pc:chgData name="vonRoman, Thabo [Zukunft Altbau]" userId="c442832c-facb-4272-bb9f-21ee97f8a2b9" providerId="ADAL" clId="{F4F832AA-A579-4889-9206-4F899AC0D351}" dt="2026-09-09T13:29:36.080" v="81" actId="14100"/>
        <pc:sldMkLst>
          <pc:docMk/>
          <pc:sldMk cId="2574351502" sldId="363"/>
        </pc:sldMkLst>
        <pc:spChg chg="mod">
          <ac:chgData name="vonRoman, Thabo [Zukunft Altbau]" userId="c442832c-facb-4272-bb9f-21ee97f8a2b9" providerId="ADAL" clId="{F4F832AA-A579-4889-9206-4F899AC0D351}" dt="2026-09-09T13:29:36.080" v="81" actId="14100"/>
          <ac:spMkLst>
            <pc:docMk/>
            <pc:sldMk cId="2574351502" sldId="363"/>
            <ac:spMk id="6" creationId="{0650B1F7-ADAD-63A5-FE96-C8A46AB289CA}"/>
          </ac:spMkLst>
        </pc:spChg>
        <pc:picChg chg="mod">
          <ac:chgData name="vonRoman, Thabo [Zukunft Altbau]" userId="c442832c-facb-4272-bb9f-21ee97f8a2b9" providerId="ADAL" clId="{F4F832AA-A579-4889-9206-4F899AC0D351}" dt="2026-09-09T13:28:59.614" v="74" actId="14100"/>
          <ac:picMkLst>
            <pc:docMk/>
            <pc:sldMk cId="2574351502" sldId="363"/>
            <ac:picMk id="4" creationId="{C9018B39-0949-1C2A-8FB3-3D4A306DF260}"/>
          </ac:picMkLst>
        </pc:picChg>
      </pc:sldChg>
      <pc:sldChg chg="delSp modSp mod">
        <pc:chgData name="vonRoman, Thabo [Zukunft Altbau]" userId="c442832c-facb-4272-bb9f-21ee97f8a2b9" providerId="ADAL" clId="{F4F832AA-A579-4889-9206-4F899AC0D351}" dt="2026-09-16T09:09:16.038" v="2283" actId="478"/>
        <pc:sldMkLst>
          <pc:docMk/>
          <pc:sldMk cId="3358554879" sldId="5031"/>
        </pc:sldMkLst>
        <pc:spChg chg="del mod">
          <ac:chgData name="vonRoman, Thabo [Zukunft Altbau]" userId="c442832c-facb-4272-bb9f-21ee97f8a2b9" providerId="ADAL" clId="{F4F832AA-A579-4889-9206-4F899AC0D351}" dt="2026-09-16T09:09:16.038" v="2283" actId="478"/>
          <ac:spMkLst>
            <pc:docMk/>
            <pc:sldMk cId="3358554879" sldId="5031"/>
            <ac:spMk id="2" creationId="{0772452B-606F-E9B2-6EC2-2A3B5C5A1B03}"/>
          </ac:spMkLst>
        </pc:spChg>
        <pc:spChg chg="mod">
          <ac:chgData name="vonRoman, Thabo [Zukunft Altbau]" userId="c442832c-facb-4272-bb9f-21ee97f8a2b9" providerId="ADAL" clId="{F4F832AA-A579-4889-9206-4F899AC0D351}" dt="2026-09-16T07:35:52.313" v="1867" actId="14100"/>
          <ac:spMkLst>
            <pc:docMk/>
            <pc:sldMk cId="3358554879" sldId="5031"/>
            <ac:spMk id="4" creationId="{F4031A0C-F2A5-74AC-2ACB-75329AADD161}"/>
          </ac:spMkLst>
        </pc:spChg>
        <pc:spChg chg="mod">
          <ac:chgData name="vonRoman, Thabo [Zukunft Altbau]" userId="c442832c-facb-4272-bb9f-21ee97f8a2b9" providerId="ADAL" clId="{F4F832AA-A579-4889-9206-4F899AC0D351}" dt="2026-09-16T07:35:55.914" v="1868" actId="14100"/>
          <ac:spMkLst>
            <pc:docMk/>
            <pc:sldMk cId="3358554879" sldId="5031"/>
            <ac:spMk id="9" creationId="{15B696A0-3D6D-2882-9AD9-E4A84C97BD85}"/>
          </ac:spMkLst>
        </pc:spChg>
        <pc:spChg chg="mod">
          <ac:chgData name="vonRoman, Thabo [Zukunft Altbau]" userId="c442832c-facb-4272-bb9f-21ee97f8a2b9" providerId="ADAL" clId="{F4F832AA-A579-4889-9206-4F899AC0D351}" dt="2026-09-16T09:06:22.640" v="2158" actId="20577"/>
          <ac:spMkLst>
            <pc:docMk/>
            <pc:sldMk cId="3358554879" sldId="5031"/>
            <ac:spMk id="10" creationId="{4E1FBE39-355B-1697-F0EF-CFD98A2DAE43}"/>
          </ac:spMkLst>
        </pc:spChg>
        <pc:spChg chg="mod">
          <ac:chgData name="vonRoman, Thabo [Zukunft Altbau]" userId="c442832c-facb-4272-bb9f-21ee97f8a2b9" providerId="ADAL" clId="{F4F832AA-A579-4889-9206-4F899AC0D351}" dt="2026-09-16T07:08:21.887" v="1845" actId="20577"/>
          <ac:spMkLst>
            <pc:docMk/>
            <pc:sldMk cId="3358554879" sldId="5031"/>
            <ac:spMk id="15" creationId="{D5035377-15F9-2783-6B96-B74824BF2C4E}"/>
          </ac:spMkLst>
        </pc:spChg>
        <pc:spChg chg="mod">
          <ac:chgData name="vonRoman, Thabo [Zukunft Altbau]" userId="c442832c-facb-4272-bb9f-21ee97f8a2b9" providerId="ADAL" clId="{F4F832AA-A579-4889-9206-4F899AC0D351}" dt="2026-09-16T09:08:24.976" v="2281" actId="13926"/>
          <ac:spMkLst>
            <pc:docMk/>
            <pc:sldMk cId="3358554879" sldId="5031"/>
            <ac:spMk id="16" creationId="{A98A01E6-4F48-5A08-ECCC-C61D77144DF2}"/>
          </ac:spMkLst>
        </pc:spChg>
        <pc:spChg chg="mod">
          <ac:chgData name="vonRoman, Thabo [Zukunft Altbau]" userId="c442832c-facb-4272-bb9f-21ee97f8a2b9" providerId="ADAL" clId="{F4F832AA-A579-4889-9206-4F899AC0D351}" dt="2026-09-16T09:09:11.593" v="2282" actId="13926"/>
          <ac:spMkLst>
            <pc:docMk/>
            <pc:sldMk cId="3358554879" sldId="5031"/>
            <ac:spMk id="27" creationId="{840595AC-4931-4C4A-BA18-F1EFFB46E732}"/>
          </ac:spMkLst>
        </pc:spChg>
        <pc:spChg chg="mod">
          <ac:chgData name="vonRoman, Thabo [Zukunft Altbau]" userId="c442832c-facb-4272-bb9f-21ee97f8a2b9" providerId="ADAL" clId="{F4F832AA-A579-4889-9206-4F899AC0D351}" dt="2026-09-16T07:35:50.480" v="1866" actId="14100"/>
          <ac:spMkLst>
            <pc:docMk/>
            <pc:sldMk cId="3358554879" sldId="5031"/>
            <ac:spMk id="31" creationId="{29CB623E-D97E-5C9F-8D99-60ACFC098B00}"/>
          </ac:spMkLst>
        </pc:spChg>
        <pc:cxnChg chg="mod">
          <ac:chgData name="vonRoman, Thabo [Zukunft Altbau]" userId="c442832c-facb-4272-bb9f-21ee97f8a2b9" providerId="ADAL" clId="{F4F832AA-A579-4889-9206-4F899AC0D351}" dt="2026-09-16T07:36:51.459" v="1873" actId="14100"/>
          <ac:cxnSpMkLst>
            <pc:docMk/>
            <pc:sldMk cId="3358554879" sldId="5031"/>
            <ac:cxnSpMk id="6" creationId="{39164099-E812-684F-AB74-758C555CA470}"/>
          </ac:cxnSpMkLst>
        </pc:cxnChg>
        <pc:cxnChg chg="mod">
          <ac:chgData name="vonRoman, Thabo [Zukunft Altbau]" userId="c442832c-facb-4272-bb9f-21ee97f8a2b9" providerId="ADAL" clId="{F4F832AA-A579-4889-9206-4F899AC0D351}" dt="2026-09-16T06:40:59.558" v="1463" actId="1076"/>
          <ac:cxnSpMkLst>
            <pc:docMk/>
            <pc:sldMk cId="3358554879" sldId="5031"/>
            <ac:cxnSpMk id="18" creationId="{F3F3219C-14F1-FA4E-8494-AE76D4897B0D}"/>
          </ac:cxnSpMkLst>
        </pc:cxnChg>
        <pc:cxnChg chg="mod">
          <ac:chgData name="vonRoman, Thabo [Zukunft Altbau]" userId="c442832c-facb-4272-bb9f-21ee97f8a2b9" providerId="ADAL" clId="{F4F832AA-A579-4889-9206-4F899AC0D351}" dt="2026-09-16T06:40:59.558" v="1463" actId="1076"/>
          <ac:cxnSpMkLst>
            <pc:docMk/>
            <pc:sldMk cId="3358554879" sldId="5031"/>
            <ac:cxnSpMk id="20" creationId="{EE684840-2D76-097D-D80E-07EC9478CBD9}"/>
          </ac:cxnSpMkLst>
        </pc:cxnChg>
        <pc:cxnChg chg="mod">
          <ac:chgData name="vonRoman, Thabo [Zukunft Altbau]" userId="c442832c-facb-4272-bb9f-21ee97f8a2b9" providerId="ADAL" clId="{F4F832AA-A579-4889-9206-4F899AC0D351}" dt="2026-09-16T06:40:59.558" v="1463" actId="1076"/>
          <ac:cxnSpMkLst>
            <pc:docMk/>
            <pc:sldMk cId="3358554879" sldId="5031"/>
            <ac:cxnSpMk id="22" creationId="{010997EE-DE0F-61FF-EC77-7F3982D28E29}"/>
          </ac:cxnSpMkLst>
        </pc:cxnChg>
      </pc:sldChg>
      <pc:sldChg chg="addSp delSp modSp mod">
        <pc:chgData name="vonRoman, Thabo [Zukunft Altbau]" userId="c442832c-facb-4272-bb9f-21ee97f8a2b9" providerId="ADAL" clId="{F4F832AA-A579-4889-9206-4F899AC0D351}" dt="2026-09-16T09:03:40.023" v="2145" actId="478"/>
        <pc:sldMkLst>
          <pc:docMk/>
          <pc:sldMk cId="3442558420" sldId="5032"/>
        </pc:sldMkLst>
        <pc:spChg chg="del mod">
          <ac:chgData name="vonRoman, Thabo [Zukunft Altbau]" userId="c442832c-facb-4272-bb9f-21ee97f8a2b9" providerId="ADAL" clId="{F4F832AA-A579-4889-9206-4F899AC0D351}" dt="2026-09-16T09:03:40.023" v="2145" actId="478"/>
          <ac:spMkLst>
            <pc:docMk/>
            <pc:sldMk cId="3442558420" sldId="5032"/>
            <ac:spMk id="2" creationId="{E255DA92-7E53-10DB-913E-FA7D5462A574}"/>
          </ac:spMkLst>
        </pc:spChg>
        <pc:spChg chg="mod">
          <ac:chgData name="vonRoman, Thabo [Zukunft Altbau]" userId="c442832c-facb-4272-bb9f-21ee97f8a2b9" providerId="ADAL" clId="{F4F832AA-A579-4889-9206-4F899AC0D351}" dt="2026-09-16T07:35:44.220" v="1865" actId="14100"/>
          <ac:spMkLst>
            <pc:docMk/>
            <pc:sldMk cId="3442558420" sldId="5032"/>
            <ac:spMk id="4" creationId="{924257D0-AB4B-257A-A2A0-EBB22569EBCA}"/>
          </ac:spMkLst>
        </pc:spChg>
        <pc:spChg chg="add del mod">
          <ac:chgData name="vonRoman, Thabo [Zukunft Altbau]" userId="c442832c-facb-4272-bb9f-21ee97f8a2b9" providerId="ADAL" clId="{F4F832AA-A579-4889-9206-4F899AC0D351}" dt="2026-09-16T07:35:40.441" v="1864" actId="478"/>
          <ac:spMkLst>
            <pc:docMk/>
            <pc:sldMk cId="3442558420" sldId="5032"/>
            <ac:spMk id="9" creationId="{6294271E-7E19-CD57-3B0B-1DA7528173F2}"/>
          </ac:spMkLst>
        </pc:spChg>
        <pc:spChg chg="mod">
          <ac:chgData name="vonRoman, Thabo [Zukunft Altbau]" userId="c442832c-facb-4272-bb9f-21ee97f8a2b9" providerId="ADAL" clId="{F4F832AA-A579-4889-9206-4F899AC0D351}" dt="2026-09-16T07:51:50.886" v="2068" actId="20577"/>
          <ac:spMkLst>
            <pc:docMk/>
            <pc:sldMk cId="3442558420" sldId="5032"/>
            <ac:spMk id="27" creationId="{E619C3C8-F23D-0060-A42F-0FD03C2F7F02}"/>
          </ac:spMkLst>
        </pc:spChg>
        <pc:spChg chg="mod">
          <ac:chgData name="vonRoman, Thabo [Zukunft Altbau]" userId="c442832c-facb-4272-bb9f-21ee97f8a2b9" providerId="ADAL" clId="{F4F832AA-A579-4889-9206-4F899AC0D351}" dt="2026-09-16T07:35:32.223" v="1861" actId="14100"/>
          <ac:spMkLst>
            <pc:docMk/>
            <pc:sldMk cId="3442558420" sldId="5032"/>
            <ac:spMk id="28" creationId="{2B8A1A5C-E4DD-814C-F414-00DF372FD922}"/>
          </ac:spMkLst>
        </pc:spChg>
        <pc:spChg chg="mod">
          <ac:chgData name="vonRoman, Thabo [Zukunft Altbau]" userId="c442832c-facb-4272-bb9f-21ee97f8a2b9" providerId="ADAL" clId="{F4F832AA-A579-4889-9206-4F899AC0D351}" dt="2026-09-16T07:35:28.423" v="1860" actId="14100"/>
          <ac:spMkLst>
            <pc:docMk/>
            <pc:sldMk cId="3442558420" sldId="5032"/>
            <ac:spMk id="31" creationId="{C5563FFF-B6A1-DC80-4B9C-60A94205A140}"/>
          </ac:spMkLst>
        </pc:spChg>
      </pc:sldChg>
      <pc:sldChg chg="add">
        <pc:chgData name="vonRoman, Thabo [Zukunft Altbau]" userId="c442832c-facb-4272-bb9f-21ee97f8a2b9" providerId="ADAL" clId="{F4F832AA-A579-4889-9206-4F899AC0D351}" dt="2026-09-16T06:40:31.336" v="1461" actId="2890"/>
        <pc:sldMkLst>
          <pc:docMk/>
          <pc:sldMk cId="1474573684" sldId="5033"/>
        </pc:sldMkLst>
      </pc:sldChg>
    </pc:docChg>
  </pc:docChgLst>
  <pc:docChgLst>
    <pc:chgData name="Weiss, Marietta [Zukunft Altbau]" userId="97b11b8f-a76f-4920-b382-189fc8c9c45c" providerId="ADAL" clId="{20B36A1D-5127-4A20-B304-292D36F25A5A}"/>
    <pc:docChg chg="undo custSel addSld delSld modSld sldOrd">
      <pc:chgData name="Weiss, Marietta [Zukunft Altbau]" userId="97b11b8f-a76f-4920-b382-189fc8c9c45c" providerId="ADAL" clId="{20B36A1D-5127-4A20-B304-292D36F25A5A}" dt="2026-09-17T07:35:18.980" v="10130" actId="14100"/>
      <pc:docMkLst>
        <pc:docMk/>
      </pc:docMkLst>
      <pc:sldChg chg="addSp delSp modSp mod">
        <pc:chgData name="Weiss, Marietta [Zukunft Altbau]" userId="97b11b8f-a76f-4920-b382-189fc8c9c45c" providerId="ADAL" clId="{20B36A1D-5127-4A20-B304-292D36F25A5A}" dt="2026-09-17T07:35:18.980" v="10130" actId="14100"/>
        <pc:sldMkLst>
          <pc:docMk/>
          <pc:sldMk cId="60844386" sldId="256"/>
        </pc:sldMkLst>
        <pc:spChg chg="add del mod">
          <ac:chgData name="Weiss, Marietta [Zukunft Altbau]" userId="97b11b8f-a76f-4920-b382-189fc8c9c45c" providerId="ADAL" clId="{20B36A1D-5127-4A20-B304-292D36F25A5A}" dt="2026-09-16T06:39:24.302" v="9922" actId="478"/>
          <ac:spMkLst>
            <pc:docMk/>
            <pc:sldMk cId="60844386" sldId="256"/>
            <ac:spMk id="3" creationId="{D8F4993A-C91E-697E-485D-435E0A56036E}"/>
          </ac:spMkLst>
        </pc:spChg>
        <pc:spChg chg="add del mod">
          <ac:chgData name="Weiss, Marietta [Zukunft Altbau]" userId="97b11b8f-a76f-4920-b382-189fc8c9c45c" providerId="ADAL" clId="{20B36A1D-5127-4A20-B304-292D36F25A5A}" dt="2026-09-16T08:55:31.945" v="9937" actId="20577"/>
          <ac:spMkLst>
            <pc:docMk/>
            <pc:sldMk cId="60844386" sldId="256"/>
            <ac:spMk id="6" creationId="{AEE2AF94-F9EF-84AE-6846-6A847775486F}"/>
          </ac:spMkLst>
        </pc:spChg>
        <pc:spChg chg="mod">
          <ac:chgData name="Weiss, Marietta [Zukunft Altbau]" userId="97b11b8f-a76f-4920-b382-189fc8c9c45c" providerId="ADAL" clId="{20B36A1D-5127-4A20-B304-292D36F25A5A}" dt="2026-09-17T07:35:18.980" v="10130" actId="14100"/>
          <ac:spMkLst>
            <pc:docMk/>
            <pc:sldMk cId="60844386" sldId="256"/>
            <ac:spMk id="11" creationId="{6F5D9924-664B-164C-D5F5-BEB77F53759C}"/>
          </ac:spMkLst>
        </pc:spChg>
        <pc:picChg chg="del mod">
          <ac:chgData name="Weiss, Marietta [Zukunft Altbau]" userId="97b11b8f-a76f-4920-b382-189fc8c9c45c" providerId="ADAL" clId="{20B36A1D-5127-4A20-B304-292D36F25A5A}" dt="2026-09-17T07:34:30.267" v="10090" actId="478"/>
          <ac:picMkLst>
            <pc:docMk/>
            <pc:sldMk cId="60844386" sldId="256"/>
            <ac:picMk id="2" creationId="{66F39A4B-DDFF-6684-11BF-AB5EF9739DC0}"/>
          </ac:picMkLst>
        </pc:picChg>
      </pc:sldChg>
      <pc:sldChg chg="modSp del mod">
        <pc:chgData name="Weiss, Marietta [Zukunft Altbau]" userId="97b11b8f-a76f-4920-b382-189fc8c9c45c" providerId="ADAL" clId="{20B36A1D-5127-4A20-B304-292D36F25A5A}" dt="2026-09-17T07:34:21.078" v="10078" actId="47"/>
        <pc:sldMkLst>
          <pc:docMk/>
          <pc:sldMk cId="2957302523" sldId="257"/>
        </pc:sldMkLst>
      </pc:sldChg>
      <pc:sldChg chg="modSp del mod">
        <pc:chgData name="Weiss, Marietta [Zukunft Altbau]" userId="97b11b8f-a76f-4920-b382-189fc8c9c45c" providerId="ADAL" clId="{20B36A1D-5127-4A20-B304-292D36F25A5A}" dt="2026-09-16T06:20:41.495" v="9793" actId="47"/>
        <pc:sldMkLst>
          <pc:docMk/>
          <pc:sldMk cId="986429352" sldId="258"/>
        </pc:sldMkLst>
      </pc:sldChg>
      <pc:sldChg chg="modSp del mod">
        <pc:chgData name="Weiss, Marietta [Zukunft Altbau]" userId="97b11b8f-a76f-4920-b382-189fc8c9c45c" providerId="ADAL" clId="{20B36A1D-5127-4A20-B304-292D36F25A5A}" dt="2026-09-16T06:20:36.584" v="9789" actId="47"/>
        <pc:sldMkLst>
          <pc:docMk/>
          <pc:sldMk cId="930211915" sldId="261"/>
        </pc:sldMkLst>
      </pc:sldChg>
      <pc:sldChg chg="modSp del mod">
        <pc:chgData name="Weiss, Marietta [Zukunft Altbau]" userId="97b11b8f-a76f-4920-b382-189fc8c9c45c" providerId="ADAL" clId="{20B36A1D-5127-4A20-B304-292D36F25A5A}" dt="2026-09-16T06:20:39.255" v="9791" actId="47"/>
        <pc:sldMkLst>
          <pc:docMk/>
          <pc:sldMk cId="3574456433" sldId="262"/>
        </pc:sldMkLst>
      </pc:sldChg>
      <pc:sldChg chg="modSp del mod">
        <pc:chgData name="Weiss, Marietta [Zukunft Altbau]" userId="97b11b8f-a76f-4920-b382-189fc8c9c45c" providerId="ADAL" clId="{20B36A1D-5127-4A20-B304-292D36F25A5A}" dt="2026-09-16T06:20:37.891" v="9790" actId="47"/>
        <pc:sldMkLst>
          <pc:docMk/>
          <pc:sldMk cId="1395148860" sldId="264"/>
        </pc:sldMkLst>
      </pc:sldChg>
      <pc:sldChg chg="addSp delSp modSp mod">
        <pc:chgData name="Weiss, Marietta [Zukunft Altbau]" userId="97b11b8f-a76f-4920-b382-189fc8c9c45c" providerId="ADAL" clId="{20B36A1D-5127-4A20-B304-292D36F25A5A}" dt="2026-09-16T08:50:17.180" v="9936" actId="6549"/>
        <pc:sldMkLst>
          <pc:docMk/>
          <pc:sldMk cId="4026082059" sldId="275"/>
        </pc:sldMkLst>
        <pc:spChg chg="mod">
          <ac:chgData name="Weiss, Marietta [Zukunft Altbau]" userId="97b11b8f-a76f-4920-b382-189fc8c9c45c" providerId="ADAL" clId="{20B36A1D-5127-4A20-B304-292D36F25A5A}" dt="2026-09-09T07:42:31.804" v="3520"/>
          <ac:spMkLst>
            <pc:docMk/>
            <pc:sldMk cId="4026082059" sldId="275"/>
            <ac:spMk id="3" creationId="{0A936630-3122-9AF4-8886-9C4B7F1476A3}"/>
          </ac:spMkLst>
        </pc:spChg>
        <pc:spChg chg="add mod">
          <ac:chgData name="Weiss, Marietta [Zukunft Altbau]" userId="97b11b8f-a76f-4920-b382-189fc8c9c45c" providerId="ADAL" clId="{20B36A1D-5127-4A20-B304-292D36F25A5A}" dt="2026-09-09T07:27:15.811" v="2946"/>
          <ac:spMkLst>
            <pc:docMk/>
            <pc:sldMk cId="4026082059" sldId="275"/>
            <ac:spMk id="5" creationId="{65198A2A-0DEF-8B22-CC9C-CA0134AD126C}"/>
          </ac:spMkLst>
        </pc:spChg>
        <pc:spChg chg="mod">
          <ac:chgData name="Weiss, Marietta [Zukunft Altbau]" userId="97b11b8f-a76f-4920-b382-189fc8c9c45c" providerId="ADAL" clId="{20B36A1D-5127-4A20-B304-292D36F25A5A}" dt="2026-09-03T11:42:46.575" v="1379" actId="1035"/>
          <ac:spMkLst>
            <pc:docMk/>
            <pc:sldMk cId="4026082059" sldId="275"/>
            <ac:spMk id="6" creationId="{F5B950B2-CB9F-C6AE-177E-9F7BFAD4E402}"/>
          </ac:spMkLst>
        </pc:spChg>
        <pc:spChg chg="mod">
          <ac:chgData name="Weiss, Marietta [Zukunft Altbau]" userId="97b11b8f-a76f-4920-b382-189fc8c9c45c" providerId="ADAL" clId="{20B36A1D-5127-4A20-B304-292D36F25A5A}" dt="2026-09-03T11:26:29.501" v="1304" actId="33553"/>
          <ac:spMkLst>
            <pc:docMk/>
            <pc:sldMk cId="4026082059" sldId="275"/>
            <ac:spMk id="8" creationId="{75AD0939-32F5-43C3-B7BE-25B26BE4A64D}"/>
          </ac:spMkLst>
        </pc:spChg>
        <pc:spChg chg="mod">
          <ac:chgData name="Weiss, Marietta [Zukunft Altbau]" userId="97b11b8f-a76f-4920-b382-189fc8c9c45c" providerId="ADAL" clId="{20B36A1D-5127-4A20-B304-292D36F25A5A}" dt="2026-09-16T08:50:17.180" v="9936" actId="6549"/>
          <ac:spMkLst>
            <pc:docMk/>
            <pc:sldMk cId="4026082059" sldId="275"/>
            <ac:spMk id="16" creationId="{79559382-643C-031C-013B-D05FD306E020}"/>
          </ac:spMkLst>
        </pc:spChg>
        <pc:spChg chg="mod">
          <ac:chgData name="Weiss, Marietta [Zukunft Altbau]" userId="97b11b8f-a76f-4920-b382-189fc8c9c45c" providerId="ADAL" clId="{20B36A1D-5127-4A20-B304-292D36F25A5A}" dt="2026-09-03T11:40:41.816" v="1362" actId="14100"/>
          <ac:spMkLst>
            <pc:docMk/>
            <pc:sldMk cId="4026082059" sldId="275"/>
            <ac:spMk id="18" creationId="{487613F8-C304-B39C-6483-804EAB4A44B3}"/>
          </ac:spMkLst>
        </pc:spChg>
        <pc:spChg chg="mod">
          <ac:chgData name="Weiss, Marietta [Zukunft Altbau]" userId="97b11b8f-a76f-4920-b382-189fc8c9c45c" providerId="ADAL" clId="{20B36A1D-5127-4A20-B304-292D36F25A5A}" dt="2026-09-03T11:40:41.816" v="1362" actId="14100"/>
          <ac:spMkLst>
            <pc:docMk/>
            <pc:sldMk cId="4026082059" sldId="275"/>
            <ac:spMk id="20" creationId="{D5F4139F-5550-9264-88FF-19C1042CCA4E}"/>
          </ac:spMkLst>
        </pc:spChg>
        <pc:picChg chg="mod">
          <ac:chgData name="Weiss, Marietta [Zukunft Altbau]" userId="97b11b8f-a76f-4920-b382-189fc8c9c45c" providerId="ADAL" clId="{20B36A1D-5127-4A20-B304-292D36F25A5A}" dt="2026-09-11T07:02:36.690" v="6819" actId="554"/>
          <ac:picMkLst>
            <pc:docMk/>
            <pc:sldMk cId="4026082059" sldId="275"/>
            <ac:picMk id="22" creationId="{54E9085C-5608-7123-3A33-ADC762FB14AF}"/>
          </ac:picMkLst>
        </pc:picChg>
        <pc:picChg chg="mod">
          <ac:chgData name="Weiss, Marietta [Zukunft Altbau]" userId="97b11b8f-a76f-4920-b382-189fc8c9c45c" providerId="ADAL" clId="{20B36A1D-5127-4A20-B304-292D36F25A5A}" dt="2026-09-11T07:02:36.690" v="6819" actId="554"/>
          <ac:picMkLst>
            <pc:docMk/>
            <pc:sldMk cId="4026082059" sldId="275"/>
            <ac:picMk id="24" creationId="{818661F2-7206-81EB-B691-E3F7E7BF4DD9}"/>
          </ac:picMkLst>
        </pc:picChg>
      </pc:sldChg>
      <pc:sldChg chg="addSp delSp modSp del mod">
        <pc:chgData name="Weiss, Marietta [Zukunft Altbau]" userId="97b11b8f-a76f-4920-b382-189fc8c9c45c" providerId="ADAL" clId="{20B36A1D-5127-4A20-B304-292D36F25A5A}" dt="2026-09-17T07:34:21.078" v="10078" actId="47"/>
        <pc:sldMkLst>
          <pc:docMk/>
          <pc:sldMk cId="999348483" sldId="276"/>
        </pc:sldMkLst>
        <pc:spChg chg="mod">
          <ac:chgData name="Weiss, Marietta [Zukunft Altbau]" userId="97b11b8f-a76f-4920-b382-189fc8c9c45c" providerId="ADAL" clId="{20B36A1D-5127-4A20-B304-292D36F25A5A}" dt="2026-09-16T06:36:54.138" v="9879" actId="20577"/>
          <ac:spMkLst>
            <pc:docMk/>
            <pc:sldMk cId="999348483" sldId="276"/>
            <ac:spMk id="8" creationId="{92AD0A39-2E54-8038-F73A-3F1D1D5AB378}"/>
          </ac:spMkLst>
        </pc:spChg>
        <pc:graphicFrameChg chg="mod">
          <ac:chgData name="Weiss, Marietta [Zukunft Altbau]" userId="97b11b8f-a76f-4920-b382-189fc8c9c45c" providerId="ADAL" clId="{20B36A1D-5127-4A20-B304-292D36F25A5A}" dt="2026-09-16T06:35:19.526" v="9877" actId="962"/>
          <ac:graphicFrameMkLst>
            <pc:docMk/>
            <pc:sldMk cId="999348483" sldId="276"/>
            <ac:graphicFrameMk id="2" creationId="{A76C4882-D9F7-1252-702E-561E85309AE3}"/>
          </ac:graphicFrameMkLst>
        </pc:graphicFrameChg>
      </pc:sldChg>
      <pc:sldChg chg="modSp del mod">
        <pc:chgData name="Weiss, Marietta [Zukunft Altbau]" userId="97b11b8f-a76f-4920-b382-189fc8c9c45c" providerId="ADAL" clId="{20B36A1D-5127-4A20-B304-292D36F25A5A}" dt="2026-09-17T07:34:23.541" v="10079" actId="47"/>
        <pc:sldMkLst>
          <pc:docMk/>
          <pc:sldMk cId="3732685014" sldId="280"/>
        </pc:sldMkLst>
      </pc:sldChg>
      <pc:sldChg chg="addSp delSp modSp del mod">
        <pc:chgData name="Weiss, Marietta [Zukunft Altbau]" userId="97b11b8f-a76f-4920-b382-189fc8c9c45c" providerId="ADAL" clId="{20B36A1D-5127-4A20-B304-292D36F25A5A}" dt="2026-09-17T07:34:21.078" v="10078" actId="47"/>
        <pc:sldMkLst>
          <pc:docMk/>
          <pc:sldMk cId="739917656" sldId="281"/>
        </pc:sldMkLst>
        <pc:spChg chg="mod">
          <ac:chgData name="Weiss, Marietta [Zukunft Altbau]" userId="97b11b8f-a76f-4920-b382-189fc8c9c45c" providerId="ADAL" clId="{20B36A1D-5127-4A20-B304-292D36F25A5A}" dt="2026-09-16T06:36:56.469" v="9880" actId="20577"/>
          <ac:spMkLst>
            <pc:docMk/>
            <pc:sldMk cId="739917656" sldId="281"/>
            <ac:spMk id="8" creationId="{E15B2883-9F19-9B72-48F6-7EA11E445A67}"/>
          </ac:spMkLst>
        </pc:spChg>
        <pc:spChg chg="add mod ord">
          <ac:chgData name="Weiss, Marietta [Zukunft Altbau]" userId="97b11b8f-a76f-4920-b382-189fc8c9c45c" providerId="ADAL" clId="{20B36A1D-5127-4A20-B304-292D36F25A5A}" dt="2026-09-16T06:02:01.205" v="9623" actId="13244"/>
          <ac:spMkLst>
            <pc:docMk/>
            <pc:sldMk cId="739917656" sldId="281"/>
            <ac:spMk id="15" creationId="{0416E59F-BE1F-EB7F-373C-6180547E92A7}"/>
          </ac:spMkLst>
        </pc:spChg>
      </pc:sldChg>
      <pc:sldChg chg="modSp mod">
        <pc:chgData name="Weiss, Marietta [Zukunft Altbau]" userId="97b11b8f-a76f-4920-b382-189fc8c9c45c" providerId="ADAL" clId="{20B36A1D-5127-4A20-B304-292D36F25A5A}" dt="2026-09-16T06:36:58.465" v="9881" actId="20577"/>
        <pc:sldMkLst>
          <pc:docMk/>
          <pc:sldMk cId="2591981030" sldId="282"/>
        </pc:sldMkLst>
        <pc:spChg chg="mod">
          <ac:chgData name="Weiss, Marietta [Zukunft Altbau]" userId="97b11b8f-a76f-4920-b382-189fc8c9c45c" providerId="ADAL" clId="{20B36A1D-5127-4A20-B304-292D36F25A5A}" dt="2026-09-09T07:41:46.031" v="3515"/>
          <ac:spMkLst>
            <pc:docMk/>
            <pc:sldMk cId="2591981030" sldId="282"/>
            <ac:spMk id="3" creationId="{DA34CFA2-38EF-E600-71A3-8901F8EABCA7}"/>
          </ac:spMkLst>
        </pc:spChg>
        <pc:spChg chg="mod">
          <ac:chgData name="Weiss, Marietta [Zukunft Altbau]" userId="97b11b8f-a76f-4920-b382-189fc8c9c45c" providerId="ADAL" clId="{20B36A1D-5127-4A20-B304-292D36F25A5A}" dt="2026-09-16T06:36:58.465" v="9881" actId="20577"/>
          <ac:spMkLst>
            <pc:docMk/>
            <pc:sldMk cId="2591981030" sldId="282"/>
            <ac:spMk id="8" creationId="{6F31C1FC-D269-6A37-277E-BCFAF2160B64}"/>
          </ac:spMkLst>
        </pc:spChg>
      </pc:sldChg>
      <pc:sldChg chg="modSp mod">
        <pc:chgData name="Weiss, Marietta [Zukunft Altbau]" userId="97b11b8f-a76f-4920-b382-189fc8c9c45c" providerId="ADAL" clId="{20B36A1D-5127-4A20-B304-292D36F25A5A}" dt="2026-09-16T06:37:07.311" v="9884" actId="20577"/>
        <pc:sldMkLst>
          <pc:docMk/>
          <pc:sldMk cId="3752030637" sldId="283"/>
        </pc:sldMkLst>
        <pc:spChg chg="mod">
          <ac:chgData name="Weiss, Marietta [Zukunft Altbau]" userId="97b11b8f-a76f-4920-b382-189fc8c9c45c" providerId="ADAL" clId="{20B36A1D-5127-4A20-B304-292D36F25A5A}" dt="2026-09-03T11:45:18.094" v="1446" actId="552"/>
          <ac:spMkLst>
            <pc:docMk/>
            <pc:sldMk cId="3752030637" sldId="283"/>
            <ac:spMk id="2" creationId="{8B3AB737-9669-924C-529D-D6557A2B1DB8}"/>
          </ac:spMkLst>
        </pc:spChg>
        <pc:spChg chg="mod">
          <ac:chgData name="Weiss, Marietta [Zukunft Altbau]" userId="97b11b8f-a76f-4920-b382-189fc8c9c45c" providerId="ADAL" clId="{20B36A1D-5127-4A20-B304-292D36F25A5A}" dt="2026-09-09T07:42:20.941" v="3518"/>
          <ac:spMkLst>
            <pc:docMk/>
            <pc:sldMk cId="3752030637" sldId="283"/>
            <ac:spMk id="3" creationId="{CBC5E317-A7B6-2B84-7FF0-7367C08F8876}"/>
          </ac:spMkLst>
        </pc:spChg>
        <pc:spChg chg="mod">
          <ac:chgData name="Weiss, Marietta [Zukunft Altbau]" userId="97b11b8f-a76f-4920-b382-189fc8c9c45c" providerId="ADAL" clId="{20B36A1D-5127-4A20-B304-292D36F25A5A}" dt="2026-09-16T06:37:07.311" v="9884" actId="20577"/>
          <ac:spMkLst>
            <pc:docMk/>
            <pc:sldMk cId="3752030637" sldId="283"/>
            <ac:spMk id="8" creationId="{48F9DDEF-D5EF-2B91-AF97-9341B8DD7E6A}"/>
          </ac:spMkLst>
        </pc:spChg>
        <pc:spChg chg="mod">
          <ac:chgData name="Weiss, Marietta [Zukunft Altbau]" userId="97b11b8f-a76f-4920-b382-189fc8c9c45c" providerId="ADAL" clId="{20B36A1D-5127-4A20-B304-292D36F25A5A}" dt="2026-09-03T11:45:01.864" v="1420" actId="255"/>
          <ac:spMkLst>
            <pc:docMk/>
            <pc:sldMk cId="3752030637" sldId="283"/>
            <ac:spMk id="9" creationId="{BA51C4A0-B992-90E3-1C25-608D61DA9109}"/>
          </ac:spMkLst>
        </pc:spChg>
        <pc:spChg chg="mod">
          <ac:chgData name="Weiss, Marietta [Zukunft Altbau]" userId="97b11b8f-a76f-4920-b382-189fc8c9c45c" providerId="ADAL" clId="{20B36A1D-5127-4A20-B304-292D36F25A5A}" dt="2026-09-03T11:45:18.094" v="1446" actId="552"/>
          <ac:spMkLst>
            <pc:docMk/>
            <pc:sldMk cId="3752030637" sldId="283"/>
            <ac:spMk id="15" creationId="{A4F87F2A-8BCB-65AC-BF1A-6C6A8A98DB25}"/>
          </ac:spMkLst>
        </pc:spChg>
        <pc:spChg chg="mod">
          <ac:chgData name="Weiss, Marietta [Zukunft Altbau]" userId="97b11b8f-a76f-4920-b382-189fc8c9c45c" providerId="ADAL" clId="{20B36A1D-5127-4A20-B304-292D36F25A5A}" dt="2026-09-03T11:45:18.094" v="1446" actId="552"/>
          <ac:spMkLst>
            <pc:docMk/>
            <pc:sldMk cId="3752030637" sldId="283"/>
            <ac:spMk id="16" creationId="{FEE304FF-F84C-26AB-D203-3A8F25CE6EDF}"/>
          </ac:spMkLst>
        </pc:spChg>
      </pc:sldChg>
      <pc:sldChg chg="modSp mod">
        <pc:chgData name="Weiss, Marietta [Zukunft Altbau]" userId="97b11b8f-a76f-4920-b382-189fc8c9c45c" providerId="ADAL" clId="{20B36A1D-5127-4A20-B304-292D36F25A5A}" dt="2026-09-16T06:37:02.253" v="9882" actId="20577"/>
        <pc:sldMkLst>
          <pc:docMk/>
          <pc:sldMk cId="2046030493" sldId="284"/>
        </pc:sldMkLst>
        <pc:spChg chg="mod">
          <ac:chgData name="Weiss, Marietta [Zukunft Altbau]" userId="97b11b8f-a76f-4920-b382-189fc8c9c45c" providerId="ADAL" clId="{20B36A1D-5127-4A20-B304-292D36F25A5A}" dt="2026-09-09T07:42:13.905" v="3516"/>
          <ac:spMkLst>
            <pc:docMk/>
            <pc:sldMk cId="2046030493" sldId="284"/>
            <ac:spMk id="3" creationId="{B269C70C-BDBC-0A8B-151B-03FCA94977E1}"/>
          </ac:spMkLst>
        </pc:spChg>
        <pc:spChg chg="mod">
          <ac:chgData name="Weiss, Marietta [Zukunft Altbau]" userId="97b11b8f-a76f-4920-b382-189fc8c9c45c" providerId="ADAL" clId="{20B36A1D-5127-4A20-B304-292D36F25A5A}" dt="2026-09-16T06:37:02.253" v="9882" actId="20577"/>
          <ac:spMkLst>
            <pc:docMk/>
            <pc:sldMk cId="2046030493" sldId="284"/>
            <ac:spMk id="8" creationId="{B890F24D-5247-5949-0B5F-76BE0C393432}"/>
          </ac:spMkLst>
        </pc:spChg>
      </pc:sldChg>
      <pc:sldChg chg="modSp mod">
        <pc:chgData name="Weiss, Marietta [Zukunft Altbau]" userId="97b11b8f-a76f-4920-b382-189fc8c9c45c" providerId="ADAL" clId="{20B36A1D-5127-4A20-B304-292D36F25A5A}" dt="2026-09-16T06:37:04.958" v="9883" actId="20577"/>
        <pc:sldMkLst>
          <pc:docMk/>
          <pc:sldMk cId="2973919967" sldId="285"/>
        </pc:sldMkLst>
        <pc:spChg chg="mod">
          <ac:chgData name="Weiss, Marietta [Zukunft Altbau]" userId="97b11b8f-a76f-4920-b382-189fc8c9c45c" providerId="ADAL" clId="{20B36A1D-5127-4A20-B304-292D36F25A5A}" dt="2026-09-09T07:42:16.701" v="3517"/>
          <ac:spMkLst>
            <pc:docMk/>
            <pc:sldMk cId="2973919967" sldId="285"/>
            <ac:spMk id="3" creationId="{E7518E2B-9349-B240-6279-3A96A7060A50}"/>
          </ac:spMkLst>
        </pc:spChg>
        <pc:spChg chg="mod">
          <ac:chgData name="Weiss, Marietta [Zukunft Altbau]" userId="97b11b8f-a76f-4920-b382-189fc8c9c45c" providerId="ADAL" clId="{20B36A1D-5127-4A20-B304-292D36F25A5A}" dt="2026-09-16T06:37:04.958" v="9883" actId="20577"/>
          <ac:spMkLst>
            <pc:docMk/>
            <pc:sldMk cId="2973919967" sldId="285"/>
            <ac:spMk id="8" creationId="{D64BD294-CB69-B50A-3BA0-7536799CFE18}"/>
          </ac:spMkLst>
        </pc:spChg>
      </pc:sldChg>
      <pc:sldChg chg="modSp mod">
        <pc:chgData name="Weiss, Marietta [Zukunft Altbau]" userId="97b11b8f-a76f-4920-b382-189fc8c9c45c" providerId="ADAL" clId="{20B36A1D-5127-4A20-B304-292D36F25A5A}" dt="2026-09-16T06:37:09.396" v="9885" actId="20577"/>
        <pc:sldMkLst>
          <pc:docMk/>
          <pc:sldMk cId="2689167" sldId="286"/>
        </pc:sldMkLst>
        <pc:spChg chg="mod">
          <ac:chgData name="Weiss, Marietta [Zukunft Altbau]" userId="97b11b8f-a76f-4920-b382-189fc8c9c45c" providerId="ADAL" clId="{20B36A1D-5127-4A20-B304-292D36F25A5A}" dt="2026-09-09T07:42:28.898" v="3519"/>
          <ac:spMkLst>
            <pc:docMk/>
            <pc:sldMk cId="2689167" sldId="286"/>
            <ac:spMk id="3" creationId="{861810A3-7541-A9AD-BEAD-3212CB277AE8}"/>
          </ac:spMkLst>
        </pc:spChg>
        <pc:spChg chg="mod">
          <ac:chgData name="Weiss, Marietta [Zukunft Altbau]" userId="97b11b8f-a76f-4920-b382-189fc8c9c45c" providerId="ADAL" clId="{20B36A1D-5127-4A20-B304-292D36F25A5A}" dt="2026-09-16T06:37:09.396" v="9885" actId="20577"/>
          <ac:spMkLst>
            <pc:docMk/>
            <pc:sldMk cId="2689167" sldId="286"/>
            <ac:spMk id="8" creationId="{FE7B692D-B140-6D41-BA2A-861425BCD571}"/>
          </ac:spMkLst>
        </pc:spChg>
        <pc:cxnChg chg="ord">
          <ac:chgData name="Weiss, Marietta [Zukunft Altbau]" userId="97b11b8f-a76f-4920-b382-189fc8c9c45c" providerId="ADAL" clId="{20B36A1D-5127-4A20-B304-292D36F25A5A}" dt="2026-09-03T11:31:28.545" v="1355" actId="13244"/>
          <ac:cxnSpMkLst>
            <pc:docMk/>
            <pc:sldMk cId="2689167" sldId="286"/>
            <ac:cxnSpMk id="13" creationId="{FF65A4DB-3FEA-376F-382D-EFD9FA569A0C}"/>
          </ac:cxnSpMkLst>
        </pc:cxnChg>
        <pc:cxnChg chg="ord">
          <ac:chgData name="Weiss, Marietta [Zukunft Altbau]" userId="97b11b8f-a76f-4920-b382-189fc8c9c45c" providerId="ADAL" clId="{20B36A1D-5127-4A20-B304-292D36F25A5A}" dt="2026-09-03T11:31:29.521" v="1356" actId="13244"/>
          <ac:cxnSpMkLst>
            <pc:docMk/>
            <pc:sldMk cId="2689167" sldId="286"/>
            <ac:cxnSpMk id="14" creationId="{F8D5B2C0-E04E-1CC0-1422-2D04DA0FEC45}"/>
          </ac:cxnSpMkLst>
        </pc:cxnChg>
      </pc:sldChg>
      <pc:sldChg chg="addSp delSp modSp mod">
        <pc:chgData name="Weiss, Marietta [Zukunft Altbau]" userId="97b11b8f-a76f-4920-b382-189fc8c9c45c" providerId="ADAL" clId="{20B36A1D-5127-4A20-B304-292D36F25A5A}" dt="2026-09-16T06:39:38.994" v="9926" actId="20577"/>
        <pc:sldMkLst>
          <pc:docMk/>
          <pc:sldMk cId="3851506667" sldId="288"/>
        </pc:sldMkLst>
        <pc:spChg chg="mod">
          <ac:chgData name="Weiss, Marietta [Zukunft Altbau]" userId="97b11b8f-a76f-4920-b382-189fc8c9c45c" providerId="ADAL" clId="{20B36A1D-5127-4A20-B304-292D36F25A5A}" dt="2026-09-09T07:42:38.736" v="3522"/>
          <ac:spMkLst>
            <pc:docMk/>
            <pc:sldMk cId="3851506667" sldId="288"/>
            <ac:spMk id="3" creationId="{7775E7B0-8F5C-1CA5-345D-7D03E7CD7A23}"/>
          </ac:spMkLst>
        </pc:spChg>
        <pc:spChg chg="mod">
          <ac:chgData name="Weiss, Marietta [Zukunft Altbau]" userId="97b11b8f-a76f-4920-b382-189fc8c9c45c" providerId="ADAL" clId="{20B36A1D-5127-4A20-B304-292D36F25A5A}" dt="2026-09-16T06:39:38.994" v="9926" actId="20577"/>
          <ac:spMkLst>
            <pc:docMk/>
            <pc:sldMk cId="3851506667" sldId="288"/>
            <ac:spMk id="4" creationId="{C85942F4-AB29-EC92-6706-B571EB8E1058}"/>
          </ac:spMkLst>
        </pc:spChg>
        <pc:spChg chg="mod">
          <ac:chgData name="Weiss, Marietta [Zukunft Altbau]" userId="97b11b8f-a76f-4920-b382-189fc8c9c45c" providerId="ADAL" clId="{20B36A1D-5127-4A20-B304-292D36F25A5A}" dt="2026-09-03T11:26:33.792" v="1306" actId="33553"/>
          <ac:spMkLst>
            <pc:docMk/>
            <pc:sldMk cId="3851506667" sldId="288"/>
            <ac:spMk id="8" creationId="{659EF105-3C08-108B-0B16-9296126BDD26}"/>
          </ac:spMkLst>
        </pc:spChg>
        <pc:spChg chg="mod ord">
          <ac:chgData name="Weiss, Marietta [Zukunft Altbau]" userId="97b11b8f-a76f-4920-b382-189fc8c9c45c" providerId="ADAL" clId="{20B36A1D-5127-4A20-B304-292D36F25A5A}" dt="2026-09-09T07:27:24.971" v="2947" actId="948"/>
          <ac:spMkLst>
            <pc:docMk/>
            <pc:sldMk cId="3851506667" sldId="288"/>
            <ac:spMk id="9" creationId="{007B6614-2E0C-43D1-EED4-77CE1DD609F1}"/>
          </ac:spMkLst>
        </pc:spChg>
        <pc:spChg chg="ord">
          <ac:chgData name="Weiss, Marietta [Zukunft Altbau]" userId="97b11b8f-a76f-4920-b382-189fc8c9c45c" providerId="ADAL" clId="{20B36A1D-5127-4A20-B304-292D36F25A5A}" dt="2026-09-03T11:43:36.902" v="1386" actId="13244"/>
          <ac:spMkLst>
            <pc:docMk/>
            <pc:sldMk cId="3851506667" sldId="288"/>
            <ac:spMk id="16" creationId="{E9116273-A8EF-FE3E-A21E-04AC9B43B21A}"/>
          </ac:spMkLst>
        </pc:spChg>
      </pc:sldChg>
      <pc:sldChg chg="addSp delSp modSp mod">
        <pc:chgData name="Weiss, Marietta [Zukunft Altbau]" userId="97b11b8f-a76f-4920-b382-189fc8c9c45c" providerId="ADAL" clId="{20B36A1D-5127-4A20-B304-292D36F25A5A}" dt="2026-09-16T06:39:42.984" v="9928" actId="20577"/>
        <pc:sldMkLst>
          <pc:docMk/>
          <pc:sldMk cId="3775332424" sldId="289"/>
        </pc:sldMkLst>
        <pc:spChg chg="mod ord">
          <ac:chgData name="Weiss, Marietta [Zukunft Altbau]" userId="97b11b8f-a76f-4920-b382-189fc8c9c45c" providerId="ADAL" clId="{20B36A1D-5127-4A20-B304-292D36F25A5A}" dt="2026-09-09T07:42:42.906" v="3523"/>
          <ac:spMkLst>
            <pc:docMk/>
            <pc:sldMk cId="3775332424" sldId="289"/>
            <ac:spMk id="3" creationId="{0A9BC6D9-7C76-76AC-E7E7-7F4A7BAAD57F}"/>
          </ac:spMkLst>
        </pc:spChg>
        <pc:spChg chg="mod">
          <ac:chgData name="Weiss, Marietta [Zukunft Altbau]" userId="97b11b8f-a76f-4920-b382-189fc8c9c45c" providerId="ADAL" clId="{20B36A1D-5127-4A20-B304-292D36F25A5A}" dt="2026-09-16T06:34:23.498" v="9876" actId="962"/>
          <ac:spMkLst>
            <pc:docMk/>
            <pc:sldMk cId="3775332424" sldId="289"/>
            <ac:spMk id="4" creationId="{26D82A8D-0533-A161-287D-F01BCB26DE8F}"/>
          </ac:spMkLst>
        </pc:spChg>
        <pc:spChg chg="mod">
          <ac:chgData name="Weiss, Marietta [Zukunft Altbau]" userId="97b11b8f-a76f-4920-b382-189fc8c9c45c" providerId="ADAL" clId="{20B36A1D-5127-4A20-B304-292D36F25A5A}" dt="2026-09-16T06:39:42.984" v="9928" actId="20577"/>
          <ac:spMkLst>
            <pc:docMk/>
            <pc:sldMk cId="3775332424" sldId="289"/>
            <ac:spMk id="5" creationId="{38F5665C-530D-6CF6-C4CE-6E36673421E3}"/>
          </ac:spMkLst>
        </pc:spChg>
        <pc:spChg chg="mod">
          <ac:chgData name="Weiss, Marietta [Zukunft Altbau]" userId="97b11b8f-a76f-4920-b382-189fc8c9c45c" providerId="ADAL" clId="{20B36A1D-5127-4A20-B304-292D36F25A5A}" dt="2026-09-16T06:33:35.617" v="9875" actId="962"/>
          <ac:spMkLst>
            <pc:docMk/>
            <pc:sldMk cId="3775332424" sldId="289"/>
            <ac:spMk id="6" creationId="{9B958958-AF60-EA73-09E9-B728670E41D6}"/>
          </ac:spMkLst>
        </pc:spChg>
        <pc:spChg chg="mod">
          <ac:chgData name="Weiss, Marietta [Zukunft Altbau]" userId="97b11b8f-a76f-4920-b382-189fc8c9c45c" providerId="ADAL" clId="{20B36A1D-5127-4A20-B304-292D36F25A5A}" dt="2026-09-16T06:37:15.544" v="9886" actId="20577"/>
          <ac:spMkLst>
            <pc:docMk/>
            <pc:sldMk cId="3775332424" sldId="289"/>
            <ac:spMk id="8" creationId="{50CD0761-D724-C1EF-187B-65DBA56AF47E}"/>
          </ac:spMkLst>
        </pc:spChg>
        <pc:spChg chg="mod">
          <ac:chgData name="Weiss, Marietta [Zukunft Altbau]" userId="97b11b8f-a76f-4920-b382-189fc8c9c45c" providerId="ADAL" clId="{20B36A1D-5127-4A20-B304-292D36F25A5A}" dt="2026-09-03T11:44:23.510" v="1392" actId="962"/>
          <ac:spMkLst>
            <pc:docMk/>
            <pc:sldMk cId="3775332424" sldId="289"/>
            <ac:spMk id="12" creationId="{5D7F8A2D-0946-7837-5144-D1BEC7A4ADF6}"/>
          </ac:spMkLst>
        </pc:spChg>
        <pc:picChg chg="mod">
          <ac:chgData name="Weiss, Marietta [Zukunft Altbau]" userId="97b11b8f-a76f-4920-b382-189fc8c9c45c" providerId="ADAL" clId="{20B36A1D-5127-4A20-B304-292D36F25A5A}" dt="2026-09-11T07:02:44.594" v="6822" actId="1076"/>
          <ac:picMkLst>
            <pc:docMk/>
            <pc:sldMk cId="3775332424" sldId="289"/>
            <ac:picMk id="22" creationId="{030F6A21-6A8C-8A91-F86B-A70B08301838}"/>
          </ac:picMkLst>
        </pc:picChg>
      </pc:sldChg>
      <pc:sldChg chg="modSp mod">
        <pc:chgData name="Weiss, Marietta [Zukunft Altbau]" userId="97b11b8f-a76f-4920-b382-189fc8c9c45c" providerId="ADAL" clId="{20B36A1D-5127-4A20-B304-292D36F25A5A}" dt="2026-09-16T06:37:21.829" v="9887" actId="20577"/>
        <pc:sldMkLst>
          <pc:docMk/>
          <pc:sldMk cId="3436280975" sldId="290"/>
        </pc:sldMkLst>
        <pc:spChg chg="mod ord">
          <ac:chgData name="Weiss, Marietta [Zukunft Altbau]" userId="97b11b8f-a76f-4920-b382-189fc8c9c45c" providerId="ADAL" clId="{20B36A1D-5127-4A20-B304-292D36F25A5A}" dt="2026-09-09T07:42:45.028" v="3524"/>
          <ac:spMkLst>
            <pc:docMk/>
            <pc:sldMk cId="3436280975" sldId="290"/>
            <ac:spMk id="3" creationId="{1DE85F7E-AC4C-20AE-1BC3-4123FE6F4F03}"/>
          </ac:spMkLst>
        </pc:spChg>
        <pc:spChg chg="mod">
          <ac:chgData name="Weiss, Marietta [Zukunft Altbau]" userId="97b11b8f-a76f-4920-b382-189fc8c9c45c" providerId="ADAL" clId="{20B36A1D-5127-4A20-B304-292D36F25A5A}" dt="2026-09-16T06:37:21.829" v="9887" actId="20577"/>
          <ac:spMkLst>
            <pc:docMk/>
            <pc:sldMk cId="3436280975" sldId="290"/>
            <ac:spMk id="8" creationId="{2257243E-366D-9EBF-2CA9-FA876D4C4CD5}"/>
          </ac:spMkLst>
        </pc:spChg>
        <pc:spChg chg="mod">
          <ac:chgData name="Weiss, Marietta [Zukunft Altbau]" userId="97b11b8f-a76f-4920-b382-189fc8c9c45c" providerId="ADAL" clId="{20B36A1D-5127-4A20-B304-292D36F25A5A}" dt="2026-09-03T11:46:41.990" v="1469" actId="962"/>
          <ac:spMkLst>
            <pc:docMk/>
            <pc:sldMk cId="3436280975" sldId="290"/>
            <ac:spMk id="12" creationId="{CFA1DD63-1DFE-4B28-1241-99C840426938}"/>
          </ac:spMkLst>
        </pc:spChg>
        <pc:spChg chg="mod">
          <ac:chgData name="Weiss, Marietta [Zukunft Altbau]" userId="97b11b8f-a76f-4920-b382-189fc8c9c45c" providerId="ADAL" clId="{20B36A1D-5127-4A20-B304-292D36F25A5A}" dt="2026-09-03T11:44:52.558" v="1419" actId="1035"/>
          <ac:spMkLst>
            <pc:docMk/>
            <pc:sldMk cId="3436280975" sldId="290"/>
            <ac:spMk id="16" creationId="{5009DDA8-E448-5CA1-F245-3E40830FA8B8}"/>
          </ac:spMkLst>
        </pc:spChg>
        <pc:spChg chg="mod">
          <ac:chgData name="Weiss, Marietta [Zukunft Altbau]" userId="97b11b8f-a76f-4920-b382-189fc8c9c45c" providerId="ADAL" clId="{20B36A1D-5127-4A20-B304-292D36F25A5A}" dt="2026-09-03T11:44:52.558" v="1419" actId="1035"/>
          <ac:spMkLst>
            <pc:docMk/>
            <pc:sldMk cId="3436280975" sldId="290"/>
            <ac:spMk id="20" creationId="{0C5E1F78-B300-CF31-0EA5-6D81CF36EA5A}"/>
          </ac:spMkLst>
        </pc:spChg>
        <pc:spChg chg="mod">
          <ac:chgData name="Weiss, Marietta [Zukunft Altbau]" userId="97b11b8f-a76f-4920-b382-189fc8c9c45c" providerId="ADAL" clId="{20B36A1D-5127-4A20-B304-292D36F25A5A}" dt="2026-09-03T11:44:52.558" v="1419" actId="1035"/>
          <ac:spMkLst>
            <pc:docMk/>
            <pc:sldMk cId="3436280975" sldId="290"/>
            <ac:spMk id="22" creationId="{E02D0460-1FFD-F0BB-EDDF-F32EFED92542}"/>
          </ac:spMkLst>
        </pc:spChg>
        <pc:spChg chg="mod">
          <ac:chgData name="Weiss, Marietta [Zukunft Altbau]" userId="97b11b8f-a76f-4920-b382-189fc8c9c45c" providerId="ADAL" clId="{20B36A1D-5127-4A20-B304-292D36F25A5A}" dt="2026-09-03T11:44:52.558" v="1419" actId="1035"/>
          <ac:spMkLst>
            <pc:docMk/>
            <pc:sldMk cId="3436280975" sldId="290"/>
            <ac:spMk id="26" creationId="{431E53C8-0E7C-C2E8-3C92-C1636EEAEA30}"/>
          </ac:spMkLst>
        </pc:spChg>
        <pc:spChg chg="mod">
          <ac:chgData name="Weiss, Marietta [Zukunft Altbau]" userId="97b11b8f-a76f-4920-b382-189fc8c9c45c" providerId="ADAL" clId="{20B36A1D-5127-4A20-B304-292D36F25A5A}" dt="2026-09-03T11:44:52.558" v="1419" actId="1035"/>
          <ac:spMkLst>
            <pc:docMk/>
            <pc:sldMk cId="3436280975" sldId="290"/>
            <ac:spMk id="28" creationId="{F40011A2-F955-EEC7-0E80-0830A57EB506}"/>
          </ac:spMkLst>
        </pc:spChg>
        <pc:spChg chg="mod ord">
          <ac:chgData name="Weiss, Marietta [Zukunft Altbau]" userId="97b11b8f-a76f-4920-b382-189fc8c9c45c" providerId="ADAL" clId="{20B36A1D-5127-4A20-B304-292D36F25A5A}" dt="2026-09-03T11:46:27.627" v="1465" actId="13244"/>
          <ac:spMkLst>
            <pc:docMk/>
            <pc:sldMk cId="3436280975" sldId="290"/>
            <ac:spMk id="32" creationId="{B59C2530-BED9-6DCF-42F5-775AC65D88F9}"/>
          </ac:spMkLst>
        </pc:spChg>
        <pc:spChg chg="mod">
          <ac:chgData name="Weiss, Marietta [Zukunft Altbau]" userId="97b11b8f-a76f-4920-b382-189fc8c9c45c" providerId="ADAL" clId="{20B36A1D-5127-4A20-B304-292D36F25A5A}" dt="2026-09-03T11:46:38.532" v="1467" actId="962"/>
          <ac:spMkLst>
            <pc:docMk/>
            <pc:sldMk cId="3436280975" sldId="290"/>
            <ac:spMk id="34" creationId="{50439B5C-EE40-CAB6-1379-14B904E0BA71}"/>
          </ac:spMkLst>
        </pc:spChg>
        <pc:spChg chg="mod">
          <ac:chgData name="Weiss, Marietta [Zukunft Altbau]" userId="97b11b8f-a76f-4920-b382-189fc8c9c45c" providerId="ADAL" clId="{20B36A1D-5127-4A20-B304-292D36F25A5A}" dt="2026-09-03T11:44:52.558" v="1419" actId="1035"/>
          <ac:spMkLst>
            <pc:docMk/>
            <pc:sldMk cId="3436280975" sldId="290"/>
            <ac:spMk id="36" creationId="{AC2606EB-FA37-44AB-1AF9-8C092AAA51D6}"/>
          </ac:spMkLst>
        </pc:spChg>
        <pc:spChg chg="mod ord">
          <ac:chgData name="Weiss, Marietta [Zukunft Altbau]" userId="97b11b8f-a76f-4920-b382-189fc8c9c45c" providerId="ADAL" clId="{20B36A1D-5127-4A20-B304-292D36F25A5A}" dt="2026-09-03T11:46:33.408" v="1466" actId="13244"/>
          <ac:spMkLst>
            <pc:docMk/>
            <pc:sldMk cId="3436280975" sldId="290"/>
            <ac:spMk id="38" creationId="{1810B84F-4AE3-E041-00BE-FDF65384FE5C}"/>
          </ac:spMkLst>
        </pc:spChg>
        <pc:spChg chg="ord">
          <ac:chgData name="Weiss, Marietta [Zukunft Altbau]" userId="97b11b8f-a76f-4920-b382-189fc8c9c45c" providerId="ADAL" clId="{20B36A1D-5127-4A20-B304-292D36F25A5A}" dt="2026-09-03T11:46:20.488" v="1464" actId="13244"/>
          <ac:spMkLst>
            <pc:docMk/>
            <pc:sldMk cId="3436280975" sldId="290"/>
            <ac:spMk id="42" creationId="{253B66EC-33CC-C875-5B57-7A4509A15271}"/>
          </ac:spMkLst>
        </pc:spChg>
        <pc:spChg chg="mod">
          <ac:chgData name="Weiss, Marietta [Zukunft Altbau]" userId="97b11b8f-a76f-4920-b382-189fc8c9c45c" providerId="ADAL" clId="{20B36A1D-5127-4A20-B304-292D36F25A5A}" dt="2026-09-03T11:46:03.736" v="1461" actId="1036"/>
          <ac:spMkLst>
            <pc:docMk/>
            <pc:sldMk cId="3436280975" sldId="290"/>
            <ac:spMk id="44" creationId="{228E1918-3002-73B2-4F05-69AE88D0F9B1}"/>
          </ac:spMkLst>
        </pc:spChg>
        <pc:picChg chg="mod">
          <ac:chgData name="Weiss, Marietta [Zukunft Altbau]" userId="97b11b8f-a76f-4920-b382-189fc8c9c45c" providerId="ADAL" clId="{20B36A1D-5127-4A20-B304-292D36F25A5A}" dt="2026-09-11T07:02:54.200" v="6828" actId="1076"/>
          <ac:picMkLst>
            <pc:docMk/>
            <pc:sldMk cId="3436280975" sldId="290"/>
            <ac:picMk id="6" creationId="{BC2B70F5-D5DE-57D8-73B6-C62E2F1156E7}"/>
          </ac:picMkLst>
        </pc:picChg>
      </pc:sldChg>
      <pc:sldChg chg="modSp mod">
        <pc:chgData name="Weiss, Marietta [Zukunft Altbau]" userId="97b11b8f-a76f-4920-b382-189fc8c9c45c" providerId="ADAL" clId="{20B36A1D-5127-4A20-B304-292D36F25A5A}" dt="2026-09-11T07:03:00.328" v="6829" actId="1076"/>
        <pc:sldMkLst>
          <pc:docMk/>
          <pc:sldMk cId="2670501910" sldId="291"/>
        </pc:sldMkLst>
        <pc:spChg chg="mod ord">
          <ac:chgData name="Weiss, Marietta [Zukunft Altbau]" userId="97b11b8f-a76f-4920-b382-189fc8c9c45c" providerId="ADAL" clId="{20B36A1D-5127-4A20-B304-292D36F25A5A}" dt="2026-09-09T07:42:51.477" v="3525"/>
          <ac:spMkLst>
            <pc:docMk/>
            <pc:sldMk cId="2670501910" sldId="291"/>
            <ac:spMk id="3" creationId="{6B7FF74C-F39A-C544-13DE-2B7585CDF9CC}"/>
          </ac:spMkLst>
        </pc:spChg>
        <pc:spChg chg="ord">
          <ac:chgData name="Weiss, Marietta [Zukunft Altbau]" userId="97b11b8f-a76f-4920-b382-189fc8c9c45c" providerId="ADAL" clId="{20B36A1D-5127-4A20-B304-292D36F25A5A}" dt="2026-09-03T11:47:39.275" v="1477" actId="13244"/>
          <ac:spMkLst>
            <pc:docMk/>
            <pc:sldMk cId="2670501910" sldId="291"/>
            <ac:spMk id="4" creationId="{E35364FE-7268-0F4B-C2C1-363DC6F31BE8}"/>
          </ac:spMkLst>
        </pc:spChg>
        <pc:spChg chg="mod">
          <ac:chgData name="Weiss, Marietta [Zukunft Altbau]" userId="97b11b8f-a76f-4920-b382-189fc8c9c45c" providerId="ADAL" clId="{20B36A1D-5127-4A20-B304-292D36F25A5A}" dt="2026-09-03T11:26:37.338" v="1309" actId="33553"/>
          <ac:spMkLst>
            <pc:docMk/>
            <pc:sldMk cId="2670501910" sldId="291"/>
            <ac:spMk id="8" creationId="{430CE58F-5265-A84D-9103-BAB1AF002D3F}"/>
          </ac:spMkLst>
        </pc:spChg>
        <pc:spChg chg="mod">
          <ac:chgData name="Weiss, Marietta [Zukunft Altbau]" userId="97b11b8f-a76f-4920-b382-189fc8c9c45c" providerId="ADAL" clId="{20B36A1D-5127-4A20-B304-292D36F25A5A}" dt="2026-09-03T11:47:32.768" v="1476" actId="962"/>
          <ac:spMkLst>
            <pc:docMk/>
            <pc:sldMk cId="2670501910" sldId="291"/>
            <ac:spMk id="12" creationId="{0415026D-E757-6D17-CE5B-3F42B10019CA}"/>
          </ac:spMkLst>
        </pc:spChg>
        <pc:spChg chg="mod">
          <ac:chgData name="Weiss, Marietta [Zukunft Altbau]" userId="97b11b8f-a76f-4920-b382-189fc8c9c45c" providerId="ADAL" clId="{20B36A1D-5127-4A20-B304-292D36F25A5A}" dt="2026-09-03T11:12:47.215" v="975" actId="20577"/>
          <ac:spMkLst>
            <pc:docMk/>
            <pc:sldMk cId="2670501910" sldId="291"/>
            <ac:spMk id="18" creationId="{91AE58FB-B8AE-80CC-C1D2-D8E159FFF526}"/>
          </ac:spMkLst>
        </pc:spChg>
        <pc:picChg chg="mod ord">
          <ac:chgData name="Weiss, Marietta [Zukunft Altbau]" userId="97b11b8f-a76f-4920-b382-189fc8c9c45c" providerId="ADAL" clId="{20B36A1D-5127-4A20-B304-292D36F25A5A}" dt="2026-09-03T11:47:16.059" v="1474" actId="962"/>
          <ac:picMkLst>
            <pc:docMk/>
            <pc:sldMk cId="2670501910" sldId="291"/>
            <ac:picMk id="6" creationId="{19676F33-0EC9-FE83-A8AD-7B6631F34109}"/>
          </ac:picMkLst>
        </pc:picChg>
        <pc:picChg chg="mod ord">
          <ac:chgData name="Weiss, Marietta [Zukunft Altbau]" userId="97b11b8f-a76f-4920-b382-189fc8c9c45c" providerId="ADAL" clId="{20B36A1D-5127-4A20-B304-292D36F25A5A}" dt="2026-09-11T07:03:00.328" v="6829" actId="1076"/>
          <ac:picMkLst>
            <pc:docMk/>
            <pc:sldMk cId="2670501910" sldId="291"/>
            <ac:picMk id="16" creationId="{6CA26E73-5268-CC17-83CB-E36CECAD74EE}"/>
          </ac:picMkLst>
        </pc:picChg>
      </pc:sldChg>
      <pc:sldChg chg="modSp mod">
        <pc:chgData name="Weiss, Marietta [Zukunft Altbau]" userId="97b11b8f-a76f-4920-b382-189fc8c9c45c" providerId="ADAL" clId="{20B36A1D-5127-4A20-B304-292D36F25A5A}" dt="2026-09-16T06:37:29.902" v="9888" actId="20577"/>
        <pc:sldMkLst>
          <pc:docMk/>
          <pc:sldMk cId="2852586181" sldId="292"/>
        </pc:sldMkLst>
        <pc:spChg chg="mod">
          <ac:chgData name="Weiss, Marietta [Zukunft Altbau]" userId="97b11b8f-a76f-4920-b382-189fc8c9c45c" providerId="ADAL" clId="{20B36A1D-5127-4A20-B304-292D36F25A5A}" dt="2026-09-09T07:42:54.720" v="3526"/>
          <ac:spMkLst>
            <pc:docMk/>
            <pc:sldMk cId="2852586181" sldId="292"/>
            <ac:spMk id="3" creationId="{93E1DE72-5E9F-9B90-9FA3-4612AD442F82}"/>
          </ac:spMkLst>
        </pc:spChg>
        <pc:spChg chg="mod">
          <ac:chgData name="Weiss, Marietta [Zukunft Altbau]" userId="97b11b8f-a76f-4920-b382-189fc8c9c45c" providerId="ADAL" clId="{20B36A1D-5127-4A20-B304-292D36F25A5A}" dt="2026-09-03T11:48:03.650" v="1485" actId="1076"/>
          <ac:spMkLst>
            <pc:docMk/>
            <pc:sldMk cId="2852586181" sldId="292"/>
            <ac:spMk id="6" creationId="{6F1F687A-DF14-C7AC-B326-F311E7ED9018}"/>
          </ac:spMkLst>
        </pc:spChg>
        <pc:spChg chg="mod">
          <ac:chgData name="Weiss, Marietta [Zukunft Altbau]" userId="97b11b8f-a76f-4920-b382-189fc8c9c45c" providerId="ADAL" clId="{20B36A1D-5127-4A20-B304-292D36F25A5A}" dt="2026-09-16T06:37:29.902" v="9888" actId="20577"/>
          <ac:spMkLst>
            <pc:docMk/>
            <pc:sldMk cId="2852586181" sldId="292"/>
            <ac:spMk id="8" creationId="{6B56CBBF-89B3-60D1-7E40-EAC91AD5888E}"/>
          </ac:spMkLst>
        </pc:spChg>
        <pc:spChg chg="mod">
          <ac:chgData name="Weiss, Marietta [Zukunft Altbau]" userId="97b11b8f-a76f-4920-b382-189fc8c9c45c" providerId="ADAL" clId="{20B36A1D-5127-4A20-B304-292D36F25A5A}" dt="2026-09-03T11:48:17.347" v="1487" actId="962"/>
          <ac:spMkLst>
            <pc:docMk/>
            <pc:sldMk cId="2852586181" sldId="292"/>
            <ac:spMk id="12" creationId="{F3D22E06-755A-481B-057A-93071C6A421E}"/>
          </ac:spMkLst>
        </pc:spChg>
      </pc:sldChg>
      <pc:sldChg chg="addSp delSp modSp mod">
        <pc:chgData name="Weiss, Marietta [Zukunft Altbau]" userId="97b11b8f-a76f-4920-b382-189fc8c9c45c" providerId="ADAL" clId="{20B36A1D-5127-4A20-B304-292D36F25A5A}" dt="2026-09-16T06:37:31.931" v="9889" actId="20577"/>
        <pc:sldMkLst>
          <pc:docMk/>
          <pc:sldMk cId="1480739504" sldId="293"/>
        </pc:sldMkLst>
        <pc:spChg chg="mod">
          <ac:chgData name="Weiss, Marietta [Zukunft Altbau]" userId="97b11b8f-a76f-4920-b382-189fc8c9c45c" providerId="ADAL" clId="{20B36A1D-5127-4A20-B304-292D36F25A5A}" dt="2026-09-09T07:42:57.280" v="3527"/>
          <ac:spMkLst>
            <pc:docMk/>
            <pc:sldMk cId="1480739504" sldId="293"/>
            <ac:spMk id="3" creationId="{EE7799D0-15DF-AEEF-8CA7-D00EDE3085E5}"/>
          </ac:spMkLst>
        </pc:spChg>
        <pc:spChg chg="ord">
          <ac:chgData name="Weiss, Marietta [Zukunft Altbau]" userId="97b11b8f-a76f-4920-b382-189fc8c9c45c" providerId="ADAL" clId="{20B36A1D-5127-4A20-B304-292D36F25A5A}" dt="2026-09-03T11:48:26.091" v="1491" actId="13244"/>
          <ac:spMkLst>
            <pc:docMk/>
            <pc:sldMk cId="1480739504" sldId="293"/>
            <ac:spMk id="7" creationId="{D95BF2B2-7667-9FD5-CDBF-B4AF36DC5401}"/>
          </ac:spMkLst>
        </pc:spChg>
        <pc:spChg chg="mod ord">
          <ac:chgData name="Weiss, Marietta [Zukunft Altbau]" userId="97b11b8f-a76f-4920-b382-189fc8c9c45c" providerId="ADAL" clId="{20B36A1D-5127-4A20-B304-292D36F25A5A}" dt="2026-09-16T06:37:31.931" v="9889" actId="20577"/>
          <ac:spMkLst>
            <pc:docMk/>
            <pc:sldMk cId="1480739504" sldId="293"/>
            <ac:spMk id="8" creationId="{67F1A0CA-5541-6C0E-5242-03C0626EAFA9}"/>
          </ac:spMkLst>
        </pc:spChg>
        <pc:spChg chg="mod">
          <ac:chgData name="Weiss, Marietta [Zukunft Altbau]" userId="97b11b8f-a76f-4920-b382-189fc8c9c45c" providerId="ADAL" clId="{20B36A1D-5127-4A20-B304-292D36F25A5A}" dt="2026-09-03T11:49:01.769" v="1499" actId="962"/>
          <ac:spMkLst>
            <pc:docMk/>
            <pc:sldMk cId="1480739504" sldId="293"/>
            <ac:spMk id="12" creationId="{D079A7FF-5728-8B35-456F-010727964E17}"/>
          </ac:spMkLst>
        </pc:spChg>
        <pc:spChg chg="mod">
          <ac:chgData name="Weiss, Marietta [Zukunft Altbau]" userId="97b11b8f-a76f-4920-b382-189fc8c9c45c" providerId="ADAL" clId="{20B36A1D-5127-4A20-B304-292D36F25A5A}" dt="2026-09-09T07:28:31.442" v="2985" actId="1036"/>
          <ac:spMkLst>
            <pc:docMk/>
            <pc:sldMk cId="1480739504" sldId="293"/>
            <ac:spMk id="19" creationId="{801AA0AA-3EBF-0187-DC92-DAB56FB9152D}"/>
          </ac:spMkLst>
        </pc:spChg>
        <pc:spChg chg="mod ord">
          <ac:chgData name="Weiss, Marietta [Zukunft Altbau]" userId="97b11b8f-a76f-4920-b382-189fc8c9c45c" providerId="ADAL" clId="{20B36A1D-5127-4A20-B304-292D36F25A5A}" dt="2026-09-09T07:28:37" v="2990" actId="1036"/>
          <ac:spMkLst>
            <pc:docMk/>
            <pc:sldMk cId="1480739504" sldId="293"/>
            <ac:spMk id="23" creationId="{1BAA2E22-654D-3AB7-0669-E4B940600F99}"/>
          </ac:spMkLst>
        </pc:spChg>
        <pc:picChg chg="mod ord">
          <ac:chgData name="Weiss, Marietta [Zukunft Altbau]" userId="97b11b8f-a76f-4920-b382-189fc8c9c45c" providerId="ADAL" clId="{20B36A1D-5127-4A20-B304-292D36F25A5A}" dt="2026-09-11T07:03:14.808" v="6839" actId="1076"/>
          <ac:picMkLst>
            <pc:docMk/>
            <pc:sldMk cId="1480739504" sldId="293"/>
            <ac:picMk id="6" creationId="{F09341C8-524D-A89A-A4B1-F75127200CB1}"/>
          </ac:picMkLst>
        </pc:picChg>
        <pc:picChg chg="mod ord">
          <ac:chgData name="Weiss, Marietta [Zukunft Altbau]" userId="97b11b8f-a76f-4920-b382-189fc8c9c45c" providerId="ADAL" clId="{20B36A1D-5127-4A20-B304-292D36F25A5A}" dt="2026-09-11T07:03:10.394" v="6837" actId="1076"/>
          <ac:picMkLst>
            <pc:docMk/>
            <pc:sldMk cId="1480739504" sldId="293"/>
            <ac:picMk id="16" creationId="{EEE2F0C2-0305-0F10-B273-A24220115BD5}"/>
          </ac:picMkLst>
        </pc:picChg>
        <pc:cxnChg chg="mod">
          <ac:chgData name="Weiss, Marietta [Zukunft Altbau]" userId="97b11b8f-a76f-4920-b382-189fc8c9c45c" providerId="ADAL" clId="{20B36A1D-5127-4A20-B304-292D36F25A5A}" dt="2026-09-09T07:28:01.800" v="2955" actId="1035"/>
          <ac:cxnSpMkLst>
            <pc:docMk/>
            <pc:sldMk cId="1480739504" sldId="293"/>
            <ac:cxnSpMk id="21" creationId="{8D1C2EC7-693D-207E-A4DF-098CFA0727E7}"/>
          </ac:cxnSpMkLst>
        </pc:cxnChg>
        <pc:cxnChg chg="mod">
          <ac:chgData name="Weiss, Marietta [Zukunft Altbau]" userId="97b11b8f-a76f-4920-b382-189fc8c9c45c" providerId="ADAL" clId="{20B36A1D-5127-4A20-B304-292D36F25A5A}" dt="2026-09-09T07:28:21.091" v="2976" actId="465"/>
          <ac:cxnSpMkLst>
            <pc:docMk/>
            <pc:sldMk cId="1480739504" sldId="293"/>
            <ac:cxnSpMk id="22" creationId="{0ECFD1F2-4625-BBFC-6077-117152DEF7D1}"/>
          </ac:cxnSpMkLst>
        </pc:cxnChg>
        <pc:cxnChg chg="mod">
          <ac:chgData name="Weiss, Marietta [Zukunft Altbau]" userId="97b11b8f-a76f-4920-b382-189fc8c9c45c" providerId="ADAL" clId="{20B36A1D-5127-4A20-B304-292D36F25A5A}" dt="2026-09-09T07:28:37" v="2990" actId="1036"/>
          <ac:cxnSpMkLst>
            <pc:docMk/>
            <pc:sldMk cId="1480739504" sldId="293"/>
            <ac:cxnSpMk id="24" creationId="{4165AF99-35D5-919E-1C95-25B4EFBD2074}"/>
          </ac:cxnSpMkLst>
        </pc:cxnChg>
      </pc:sldChg>
      <pc:sldChg chg="delSp modSp mod">
        <pc:chgData name="Weiss, Marietta [Zukunft Altbau]" userId="97b11b8f-a76f-4920-b382-189fc8c9c45c" providerId="ADAL" clId="{20B36A1D-5127-4A20-B304-292D36F25A5A}" dt="2026-09-16T08:56:06.985" v="9951" actId="6549"/>
        <pc:sldMkLst>
          <pc:docMk/>
          <pc:sldMk cId="3840328087" sldId="294"/>
        </pc:sldMkLst>
        <pc:spChg chg="mod">
          <ac:chgData name="Weiss, Marietta [Zukunft Altbau]" userId="97b11b8f-a76f-4920-b382-189fc8c9c45c" providerId="ADAL" clId="{20B36A1D-5127-4A20-B304-292D36F25A5A}" dt="2026-09-09T07:42:59.764" v="3528"/>
          <ac:spMkLst>
            <pc:docMk/>
            <pc:sldMk cId="3840328087" sldId="294"/>
            <ac:spMk id="3" creationId="{ECA0D8DE-1132-8AC7-4EF0-44210066F432}"/>
          </ac:spMkLst>
        </pc:spChg>
        <pc:spChg chg="mod">
          <ac:chgData name="Weiss, Marietta [Zukunft Altbau]" userId="97b11b8f-a76f-4920-b382-189fc8c9c45c" providerId="ADAL" clId="{20B36A1D-5127-4A20-B304-292D36F25A5A}" dt="2026-09-03T11:26:41.018" v="1312" actId="33553"/>
          <ac:spMkLst>
            <pc:docMk/>
            <pc:sldMk cId="3840328087" sldId="294"/>
            <ac:spMk id="8" creationId="{BE32389F-6B8B-9EB3-A8D3-019BEB981D17}"/>
          </ac:spMkLst>
        </pc:spChg>
        <pc:spChg chg="mod">
          <ac:chgData name="Weiss, Marietta [Zukunft Altbau]" userId="97b11b8f-a76f-4920-b382-189fc8c9c45c" providerId="ADAL" clId="{20B36A1D-5127-4A20-B304-292D36F25A5A}" dt="2026-09-03T11:49:37.567" v="1503" actId="962"/>
          <ac:spMkLst>
            <pc:docMk/>
            <pc:sldMk cId="3840328087" sldId="294"/>
            <ac:spMk id="12" creationId="{E2A7900B-90E9-1352-72FA-88FB1E62EC7B}"/>
          </ac:spMkLst>
        </pc:spChg>
        <pc:spChg chg="mod">
          <ac:chgData name="Weiss, Marietta [Zukunft Altbau]" userId="97b11b8f-a76f-4920-b382-189fc8c9c45c" providerId="ADAL" clId="{20B36A1D-5127-4A20-B304-292D36F25A5A}" dt="2026-09-16T08:56:06.985" v="9951" actId="6549"/>
          <ac:spMkLst>
            <pc:docMk/>
            <pc:sldMk cId="3840328087" sldId="294"/>
            <ac:spMk id="23" creationId="{5D3878B0-2D89-4A8B-81DE-094391A301D3}"/>
          </ac:spMkLst>
        </pc:spChg>
        <pc:picChg chg="mod">
          <ac:chgData name="Weiss, Marietta [Zukunft Altbau]" userId="97b11b8f-a76f-4920-b382-189fc8c9c45c" providerId="ADAL" clId="{20B36A1D-5127-4A20-B304-292D36F25A5A}" dt="2026-09-11T07:03:30.102" v="6841" actId="1076"/>
          <ac:picMkLst>
            <pc:docMk/>
            <pc:sldMk cId="3840328087" sldId="294"/>
            <ac:picMk id="6" creationId="{C992F059-2F72-2B27-AD33-AE1876B6D1AD}"/>
          </ac:picMkLst>
        </pc:picChg>
      </pc:sldChg>
      <pc:sldChg chg="modSp mod">
        <pc:chgData name="Weiss, Marietta [Zukunft Altbau]" userId="97b11b8f-a76f-4920-b382-189fc8c9c45c" providerId="ADAL" clId="{20B36A1D-5127-4A20-B304-292D36F25A5A}" dt="2026-09-16T06:37:41.677" v="9892" actId="6549"/>
        <pc:sldMkLst>
          <pc:docMk/>
          <pc:sldMk cId="3302751584" sldId="295"/>
        </pc:sldMkLst>
        <pc:spChg chg="mod">
          <ac:chgData name="Weiss, Marietta [Zukunft Altbau]" userId="97b11b8f-a76f-4920-b382-189fc8c9c45c" providerId="ADAL" clId="{20B36A1D-5127-4A20-B304-292D36F25A5A}" dt="2026-09-09T07:43:54.981" v="3546" actId="962"/>
          <ac:spMkLst>
            <pc:docMk/>
            <pc:sldMk cId="3302751584" sldId="295"/>
            <ac:spMk id="3" creationId="{E1248EC0-2BEE-5406-1543-3C98406BAF79}"/>
          </ac:spMkLst>
        </pc:spChg>
        <pc:spChg chg="mod">
          <ac:chgData name="Weiss, Marietta [Zukunft Altbau]" userId="97b11b8f-a76f-4920-b382-189fc8c9c45c" providerId="ADAL" clId="{20B36A1D-5127-4A20-B304-292D36F25A5A}" dt="2026-09-16T06:37:41.677" v="9892" actId="6549"/>
          <ac:spMkLst>
            <pc:docMk/>
            <pc:sldMk cId="3302751584" sldId="295"/>
            <ac:spMk id="8" creationId="{320BBA5B-06F9-D794-6B4A-0D63A29BBEE5}"/>
          </ac:spMkLst>
        </pc:spChg>
        <pc:spChg chg="mod">
          <ac:chgData name="Weiss, Marietta [Zukunft Altbau]" userId="97b11b8f-a76f-4920-b382-189fc8c9c45c" providerId="ADAL" clId="{20B36A1D-5127-4A20-B304-292D36F25A5A}" dt="2026-09-09T07:43:54.425" v="3544" actId="962"/>
          <ac:spMkLst>
            <pc:docMk/>
            <pc:sldMk cId="3302751584" sldId="295"/>
            <ac:spMk id="12" creationId="{AC45E9D2-2229-1C7E-B1EF-7D296EAA526F}"/>
          </ac:spMkLst>
        </pc:spChg>
        <pc:spChg chg="mod">
          <ac:chgData name="Weiss, Marietta [Zukunft Altbau]" userId="97b11b8f-a76f-4920-b382-189fc8c9c45c" providerId="ADAL" clId="{20B36A1D-5127-4A20-B304-292D36F25A5A}" dt="2026-09-03T11:13:18.731" v="996" actId="20577"/>
          <ac:spMkLst>
            <pc:docMk/>
            <pc:sldMk cId="3302751584" sldId="295"/>
            <ac:spMk id="16" creationId="{044213E1-8EF0-BA16-E9A0-B374FF1F58CB}"/>
          </ac:spMkLst>
        </pc:spChg>
      </pc:sldChg>
      <pc:sldChg chg="modSp mod">
        <pc:chgData name="Weiss, Marietta [Zukunft Altbau]" userId="97b11b8f-a76f-4920-b382-189fc8c9c45c" providerId="ADAL" clId="{20B36A1D-5127-4A20-B304-292D36F25A5A}" dt="2026-09-09T07:43:38.067" v="3542" actId="962"/>
        <pc:sldMkLst>
          <pc:docMk/>
          <pc:sldMk cId="1267091577" sldId="296"/>
        </pc:sldMkLst>
        <pc:spChg chg="mod">
          <ac:chgData name="Weiss, Marietta [Zukunft Altbau]" userId="97b11b8f-a76f-4920-b382-189fc8c9c45c" providerId="ADAL" clId="{20B36A1D-5127-4A20-B304-292D36F25A5A}" dt="2026-09-09T07:43:38.067" v="3542" actId="962"/>
          <ac:spMkLst>
            <pc:docMk/>
            <pc:sldMk cId="1267091577" sldId="296"/>
            <ac:spMk id="3" creationId="{E5C32E73-E50D-3D6F-5AB7-5C993A7A5EE5}"/>
          </ac:spMkLst>
        </pc:spChg>
        <pc:spChg chg="mod">
          <ac:chgData name="Weiss, Marietta [Zukunft Altbau]" userId="97b11b8f-a76f-4920-b382-189fc8c9c45c" providerId="ADAL" clId="{20B36A1D-5127-4A20-B304-292D36F25A5A}" dt="2026-09-03T11:26:44.543" v="1314" actId="33553"/>
          <ac:spMkLst>
            <pc:docMk/>
            <pc:sldMk cId="1267091577" sldId="296"/>
            <ac:spMk id="8" creationId="{2B93EEF6-3C6F-5DA1-95A7-9318840E62C5}"/>
          </ac:spMkLst>
        </pc:spChg>
        <pc:spChg chg="mod">
          <ac:chgData name="Weiss, Marietta [Zukunft Altbau]" userId="97b11b8f-a76f-4920-b382-189fc8c9c45c" providerId="ADAL" clId="{20B36A1D-5127-4A20-B304-292D36F25A5A}" dt="2026-09-09T07:43:37.708" v="3540" actId="962"/>
          <ac:spMkLst>
            <pc:docMk/>
            <pc:sldMk cId="1267091577" sldId="296"/>
            <ac:spMk id="12" creationId="{9758F609-ECF1-BDD2-5BBB-FABCF2654F1F}"/>
          </ac:spMkLst>
        </pc:spChg>
        <pc:spChg chg="mod">
          <ac:chgData name="Weiss, Marietta [Zukunft Altbau]" userId="97b11b8f-a76f-4920-b382-189fc8c9c45c" providerId="ADAL" clId="{20B36A1D-5127-4A20-B304-292D36F25A5A}" dt="2026-09-03T11:50:19.190" v="1508" actId="20577"/>
          <ac:spMkLst>
            <pc:docMk/>
            <pc:sldMk cId="1267091577" sldId="296"/>
            <ac:spMk id="38" creationId="{C6D29429-9E7F-7EFE-F0CF-F68CBA72543B}"/>
          </ac:spMkLst>
        </pc:spChg>
        <pc:picChg chg="ord">
          <ac:chgData name="Weiss, Marietta [Zukunft Altbau]" userId="97b11b8f-a76f-4920-b382-189fc8c9c45c" providerId="ADAL" clId="{20B36A1D-5127-4A20-B304-292D36F25A5A}" dt="2026-09-03T11:50:06.799" v="1504" actId="13244"/>
          <ac:picMkLst>
            <pc:docMk/>
            <pc:sldMk cId="1267091577" sldId="296"/>
            <ac:picMk id="16" creationId="{2AC8FCA6-877C-8F37-1DBC-9612464338FE}"/>
          </ac:picMkLst>
        </pc:picChg>
      </pc:sldChg>
      <pc:sldChg chg="delSp modSp mod">
        <pc:chgData name="Weiss, Marietta [Zukunft Altbau]" userId="97b11b8f-a76f-4920-b382-189fc8c9c45c" providerId="ADAL" clId="{20B36A1D-5127-4A20-B304-292D36F25A5A}" dt="2026-09-16T06:39:46.103" v="9929" actId="6549"/>
        <pc:sldMkLst>
          <pc:docMk/>
          <pc:sldMk cId="347890204" sldId="297"/>
        </pc:sldMkLst>
        <pc:spChg chg="mod">
          <ac:chgData name="Weiss, Marietta [Zukunft Altbau]" userId="97b11b8f-a76f-4920-b382-189fc8c9c45c" providerId="ADAL" clId="{20B36A1D-5127-4A20-B304-292D36F25A5A}" dt="2026-09-09T07:43:31.336" v="3536" actId="962"/>
          <ac:spMkLst>
            <pc:docMk/>
            <pc:sldMk cId="347890204" sldId="297"/>
            <ac:spMk id="3" creationId="{9398205A-A918-D67D-286F-0D1BA9778715}"/>
          </ac:spMkLst>
        </pc:spChg>
        <pc:spChg chg="mod">
          <ac:chgData name="Weiss, Marietta [Zukunft Altbau]" userId="97b11b8f-a76f-4920-b382-189fc8c9c45c" providerId="ADAL" clId="{20B36A1D-5127-4A20-B304-292D36F25A5A}" dt="2026-09-16T06:37:47.231" v="9893" actId="20577"/>
          <ac:spMkLst>
            <pc:docMk/>
            <pc:sldMk cId="347890204" sldId="297"/>
            <ac:spMk id="8" creationId="{F37D5D22-88B3-68D4-4CDC-B84E6FB2FC88}"/>
          </ac:spMkLst>
        </pc:spChg>
        <pc:spChg chg="mod">
          <ac:chgData name="Weiss, Marietta [Zukunft Altbau]" userId="97b11b8f-a76f-4920-b382-189fc8c9c45c" providerId="ADAL" clId="{20B36A1D-5127-4A20-B304-292D36F25A5A}" dt="2026-09-09T07:43:31.950" v="3538" actId="962"/>
          <ac:spMkLst>
            <pc:docMk/>
            <pc:sldMk cId="347890204" sldId="297"/>
            <ac:spMk id="12" creationId="{17F256B8-C4AC-7442-9243-DCB96059E241}"/>
          </ac:spMkLst>
        </pc:spChg>
        <pc:spChg chg="mod">
          <ac:chgData name="Weiss, Marietta [Zukunft Altbau]" userId="97b11b8f-a76f-4920-b382-189fc8c9c45c" providerId="ADAL" clId="{20B36A1D-5127-4A20-B304-292D36F25A5A}" dt="2026-09-09T07:29:02.030" v="2994" actId="948"/>
          <ac:spMkLst>
            <pc:docMk/>
            <pc:sldMk cId="347890204" sldId="297"/>
            <ac:spMk id="26" creationId="{0F45FD8A-28F2-9DFA-CB13-749E9338575E}"/>
          </ac:spMkLst>
        </pc:spChg>
        <pc:spChg chg="mod">
          <ac:chgData name="Weiss, Marietta [Zukunft Altbau]" userId="97b11b8f-a76f-4920-b382-189fc8c9c45c" providerId="ADAL" clId="{20B36A1D-5127-4A20-B304-292D36F25A5A}" dt="2026-09-16T06:39:46.103" v="9929" actId="6549"/>
          <ac:spMkLst>
            <pc:docMk/>
            <pc:sldMk cId="347890204" sldId="297"/>
            <ac:spMk id="30" creationId="{56E82FDA-26EB-B912-0537-BC589CD3C4BF}"/>
          </ac:spMkLst>
        </pc:spChg>
        <pc:picChg chg="mod">
          <ac:chgData name="Weiss, Marietta [Zukunft Altbau]" userId="97b11b8f-a76f-4920-b382-189fc8c9c45c" providerId="ADAL" clId="{20B36A1D-5127-4A20-B304-292D36F25A5A}" dt="2026-09-09T07:30:40.391" v="3121" actId="1035"/>
          <ac:picMkLst>
            <pc:docMk/>
            <pc:sldMk cId="347890204" sldId="297"/>
            <ac:picMk id="24" creationId="{25ACD9D8-78D2-FA68-D125-F22C8068D7E2}"/>
          </ac:picMkLst>
        </pc:picChg>
        <pc:picChg chg="mod modCrop">
          <ac:chgData name="Weiss, Marietta [Zukunft Altbau]" userId="97b11b8f-a76f-4920-b382-189fc8c9c45c" providerId="ADAL" clId="{20B36A1D-5127-4A20-B304-292D36F25A5A}" dt="2026-09-09T07:30:40.391" v="3121" actId="1035"/>
          <ac:picMkLst>
            <pc:docMk/>
            <pc:sldMk cId="347890204" sldId="297"/>
            <ac:picMk id="28" creationId="{98E04785-5EE6-EC5C-4801-202310454DDA}"/>
          </ac:picMkLst>
        </pc:picChg>
      </pc:sldChg>
      <pc:sldChg chg="addSp delSp modSp mod">
        <pc:chgData name="Weiss, Marietta [Zukunft Altbau]" userId="97b11b8f-a76f-4920-b382-189fc8c9c45c" providerId="ADAL" clId="{20B36A1D-5127-4A20-B304-292D36F25A5A}" dt="2026-09-16T06:37:48.851" v="9894" actId="20577"/>
        <pc:sldMkLst>
          <pc:docMk/>
          <pc:sldMk cId="2078864668" sldId="298"/>
        </pc:sldMkLst>
        <pc:spChg chg="mod ord">
          <ac:chgData name="Weiss, Marietta [Zukunft Altbau]" userId="97b11b8f-a76f-4920-b382-189fc8c9c45c" providerId="ADAL" clId="{20B36A1D-5127-4A20-B304-292D36F25A5A}" dt="2026-09-09T07:43:10.213" v="3532"/>
          <ac:spMkLst>
            <pc:docMk/>
            <pc:sldMk cId="2078864668" sldId="298"/>
            <ac:spMk id="3" creationId="{598E5649-9747-BF8F-114F-AF6BA5FE0986}"/>
          </ac:spMkLst>
        </pc:spChg>
        <pc:spChg chg="add mod ord">
          <ac:chgData name="Weiss, Marietta [Zukunft Altbau]" userId="97b11b8f-a76f-4920-b382-189fc8c9c45c" providerId="ADAL" clId="{20B36A1D-5127-4A20-B304-292D36F25A5A}" dt="2026-09-16T06:29:13.903" v="9844" actId="13244"/>
          <ac:spMkLst>
            <pc:docMk/>
            <pc:sldMk cId="2078864668" sldId="298"/>
            <ac:spMk id="4" creationId="{DC7D0C6C-AFBE-AD1D-2AB2-2AF339F244EC}"/>
          </ac:spMkLst>
        </pc:spChg>
        <pc:spChg chg="mod">
          <ac:chgData name="Weiss, Marietta [Zukunft Altbau]" userId="97b11b8f-a76f-4920-b382-189fc8c9c45c" providerId="ADAL" clId="{20B36A1D-5127-4A20-B304-292D36F25A5A}" dt="2026-09-16T06:37:48.851" v="9894" actId="20577"/>
          <ac:spMkLst>
            <pc:docMk/>
            <pc:sldMk cId="2078864668" sldId="298"/>
            <ac:spMk id="8" creationId="{DBFFE4F7-3AD5-7759-8CDD-A4C9B20F6637}"/>
          </ac:spMkLst>
        </pc:spChg>
        <pc:spChg chg="mod ord">
          <ac:chgData name="Weiss, Marietta [Zukunft Altbau]" userId="97b11b8f-a76f-4920-b382-189fc8c9c45c" providerId="ADAL" clId="{20B36A1D-5127-4A20-B304-292D36F25A5A}" dt="2026-09-09T07:37:40.579" v="3314" actId="962"/>
          <ac:spMkLst>
            <pc:docMk/>
            <pc:sldMk cId="2078864668" sldId="298"/>
            <ac:spMk id="12" creationId="{68997370-C582-FD08-EB37-5E74092F1FDD}"/>
          </ac:spMkLst>
        </pc:spChg>
        <pc:spChg chg="mod">
          <ac:chgData name="Weiss, Marietta [Zukunft Altbau]" userId="97b11b8f-a76f-4920-b382-189fc8c9c45c" providerId="ADAL" clId="{20B36A1D-5127-4A20-B304-292D36F25A5A}" dt="2026-09-09T07:35:17.579" v="3234" actId="1076"/>
          <ac:spMkLst>
            <pc:docMk/>
            <pc:sldMk cId="2078864668" sldId="298"/>
            <ac:spMk id="16" creationId="{24B9BE25-C138-D92A-4728-C13A3F73D431}"/>
          </ac:spMkLst>
        </pc:spChg>
        <pc:spChg chg="mod ord">
          <ac:chgData name="Weiss, Marietta [Zukunft Altbau]" userId="97b11b8f-a76f-4920-b382-189fc8c9c45c" providerId="ADAL" clId="{20B36A1D-5127-4A20-B304-292D36F25A5A}" dt="2026-09-09T07:37:29.772" v="3307" actId="13244"/>
          <ac:spMkLst>
            <pc:docMk/>
            <pc:sldMk cId="2078864668" sldId="298"/>
            <ac:spMk id="20" creationId="{14798316-0CA2-68B9-F448-C240DFBADA0B}"/>
          </ac:spMkLst>
        </pc:spChg>
        <pc:picChg chg="mod">
          <ac:chgData name="Weiss, Marietta [Zukunft Altbau]" userId="97b11b8f-a76f-4920-b382-189fc8c9c45c" providerId="ADAL" clId="{20B36A1D-5127-4A20-B304-292D36F25A5A}" dt="2026-09-09T07:32:56.629" v="3152" actId="14100"/>
          <ac:picMkLst>
            <pc:docMk/>
            <pc:sldMk cId="2078864668" sldId="298"/>
            <ac:picMk id="6" creationId="{DABD5B46-37DC-87CA-947D-BD2086936F4C}"/>
          </ac:picMkLst>
        </pc:picChg>
        <pc:picChg chg="mod">
          <ac:chgData name="Weiss, Marietta [Zukunft Altbau]" userId="97b11b8f-a76f-4920-b382-189fc8c9c45c" providerId="ADAL" clId="{20B36A1D-5127-4A20-B304-292D36F25A5A}" dt="2026-09-09T07:39:46.396" v="3472" actId="1035"/>
          <ac:picMkLst>
            <pc:docMk/>
            <pc:sldMk cId="2078864668" sldId="298"/>
            <ac:picMk id="18" creationId="{D5C419D8-C4A0-4E62-55F4-5C66833021DD}"/>
          </ac:picMkLst>
        </pc:picChg>
      </pc:sldChg>
      <pc:sldChg chg="modSp mod">
        <pc:chgData name="Weiss, Marietta [Zukunft Altbau]" userId="97b11b8f-a76f-4920-b382-189fc8c9c45c" providerId="ADAL" clId="{20B36A1D-5127-4A20-B304-292D36F25A5A}" dt="2026-09-09T07:42:35.807" v="3521"/>
        <pc:sldMkLst>
          <pc:docMk/>
          <pc:sldMk cId="262307039" sldId="299"/>
        </pc:sldMkLst>
        <pc:spChg chg="mod">
          <ac:chgData name="Weiss, Marietta [Zukunft Altbau]" userId="97b11b8f-a76f-4920-b382-189fc8c9c45c" providerId="ADAL" clId="{20B36A1D-5127-4A20-B304-292D36F25A5A}" dt="2026-09-09T07:42:35.807" v="3521"/>
          <ac:spMkLst>
            <pc:docMk/>
            <pc:sldMk cId="262307039" sldId="299"/>
            <ac:spMk id="3" creationId="{1A7E22ED-A6C1-2B34-C56B-E9E79E1D07CF}"/>
          </ac:spMkLst>
        </pc:spChg>
        <pc:spChg chg="mod">
          <ac:chgData name="Weiss, Marietta [Zukunft Altbau]" userId="97b11b8f-a76f-4920-b382-189fc8c9c45c" providerId="ADAL" clId="{20B36A1D-5127-4A20-B304-292D36F25A5A}" dt="2026-09-03T11:44:02.887" v="1390" actId="207"/>
          <ac:spMkLst>
            <pc:docMk/>
            <pc:sldMk cId="262307039" sldId="299"/>
            <ac:spMk id="6" creationId="{EBD1890F-609B-5914-B6DA-FE2969F7E9BB}"/>
          </ac:spMkLst>
        </pc:spChg>
        <pc:spChg chg="mod">
          <ac:chgData name="Weiss, Marietta [Zukunft Altbau]" userId="97b11b8f-a76f-4920-b382-189fc8c9c45c" providerId="ADAL" clId="{20B36A1D-5127-4A20-B304-292D36F25A5A}" dt="2026-09-03T11:26:31.974" v="1305" actId="33553"/>
          <ac:spMkLst>
            <pc:docMk/>
            <pc:sldMk cId="262307039" sldId="299"/>
            <ac:spMk id="8" creationId="{1EB9365F-3BCA-0703-3337-DDBF37631F4A}"/>
          </ac:spMkLst>
        </pc:spChg>
        <pc:spChg chg="mod">
          <ac:chgData name="Weiss, Marietta [Zukunft Altbau]" userId="97b11b8f-a76f-4920-b382-189fc8c9c45c" providerId="ADAL" clId="{20B36A1D-5127-4A20-B304-292D36F25A5A}" dt="2026-09-03T11:43:23.374" v="1384" actId="962"/>
          <ac:spMkLst>
            <pc:docMk/>
            <pc:sldMk cId="262307039" sldId="299"/>
            <ac:spMk id="12" creationId="{7E1E97EB-6A7F-945B-A1F6-B4A4E2EED892}"/>
          </ac:spMkLst>
        </pc:spChg>
        <pc:spChg chg="mod">
          <ac:chgData name="Weiss, Marietta [Zukunft Altbau]" userId="97b11b8f-a76f-4920-b382-189fc8c9c45c" providerId="ADAL" clId="{20B36A1D-5127-4A20-B304-292D36F25A5A}" dt="2026-09-03T11:12:14.504" v="953" actId="20577"/>
          <ac:spMkLst>
            <pc:docMk/>
            <pc:sldMk cId="262307039" sldId="299"/>
            <ac:spMk id="18" creationId="{4A42DE9E-3328-5C22-55AC-77B639522A44}"/>
          </ac:spMkLst>
        </pc:spChg>
        <pc:spChg chg="mod">
          <ac:chgData name="Weiss, Marietta [Zukunft Altbau]" userId="97b11b8f-a76f-4920-b382-189fc8c9c45c" providerId="ADAL" clId="{20B36A1D-5127-4A20-B304-292D36F25A5A}" dt="2026-09-03T11:44:02.887" v="1390" actId="207"/>
          <ac:spMkLst>
            <pc:docMk/>
            <pc:sldMk cId="262307039" sldId="299"/>
            <ac:spMk id="24" creationId="{7C136AFE-1125-F039-7700-39C7B3B95E16}"/>
          </ac:spMkLst>
        </pc:spChg>
        <pc:spChg chg="mod">
          <ac:chgData name="Weiss, Marietta [Zukunft Altbau]" userId="97b11b8f-a76f-4920-b382-189fc8c9c45c" providerId="ADAL" clId="{20B36A1D-5127-4A20-B304-292D36F25A5A}" dt="2026-09-03T11:12:21.548" v="961" actId="20577"/>
          <ac:spMkLst>
            <pc:docMk/>
            <pc:sldMk cId="262307039" sldId="299"/>
            <ac:spMk id="28" creationId="{7AC95386-52DC-1FDF-7EB6-5B3B7BD6F0ED}"/>
          </ac:spMkLst>
        </pc:spChg>
        <pc:spChg chg="mod">
          <ac:chgData name="Weiss, Marietta [Zukunft Altbau]" userId="97b11b8f-a76f-4920-b382-189fc8c9c45c" providerId="ADAL" clId="{20B36A1D-5127-4A20-B304-292D36F25A5A}" dt="2026-09-03T11:43:05.436" v="1380" actId="962"/>
          <ac:spMkLst>
            <pc:docMk/>
            <pc:sldMk cId="262307039" sldId="299"/>
            <ac:spMk id="38" creationId="{E926F272-1234-04A0-BBF6-0AC8F5DF5BE8}"/>
          </ac:spMkLst>
        </pc:spChg>
      </pc:sldChg>
      <pc:sldChg chg="addSp delSp modSp mod">
        <pc:chgData name="Weiss, Marietta [Zukunft Altbau]" userId="97b11b8f-a76f-4920-b382-189fc8c9c45c" providerId="ADAL" clId="{20B36A1D-5127-4A20-B304-292D36F25A5A}" dt="2026-09-16T06:37:50.887" v="9895" actId="20577"/>
        <pc:sldMkLst>
          <pc:docMk/>
          <pc:sldMk cId="2027173005" sldId="300"/>
        </pc:sldMkLst>
        <pc:spChg chg="mod">
          <ac:chgData name="Weiss, Marietta [Zukunft Altbau]" userId="97b11b8f-a76f-4920-b382-189fc8c9c45c" providerId="ADAL" clId="{20B36A1D-5127-4A20-B304-292D36F25A5A}" dt="2026-09-09T07:44:06.969" v="3548" actId="962"/>
          <ac:spMkLst>
            <pc:docMk/>
            <pc:sldMk cId="2027173005" sldId="300"/>
            <ac:spMk id="3" creationId="{A8275D89-B19A-6D55-D1A7-8A89CE4ED828}"/>
          </ac:spMkLst>
        </pc:spChg>
        <pc:spChg chg="mod">
          <ac:chgData name="Weiss, Marietta [Zukunft Altbau]" userId="97b11b8f-a76f-4920-b382-189fc8c9c45c" providerId="ADAL" clId="{20B36A1D-5127-4A20-B304-292D36F25A5A}" dt="2026-09-16T06:37:50.887" v="9895" actId="20577"/>
          <ac:spMkLst>
            <pc:docMk/>
            <pc:sldMk cId="2027173005" sldId="300"/>
            <ac:spMk id="8" creationId="{E08B3699-1310-11D5-12AA-6EDB88F62E30}"/>
          </ac:spMkLst>
        </pc:spChg>
        <pc:spChg chg="mod">
          <ac:chgData name="Weiss, Marietta [Zukunft Altbau]" userId="97b11b8f-a76f-4920-b382-189fc8c9c45c" providerId="ADAL" clId="{20B36A1D-5127-4A20-B304-292D36F25A5A}" dt="2026-09-09T07:44:07.377" v="3550" actId="962"/>
          <ac:spMkLst>
            <pc:docMk/>
            <pc:sldMk cId="2027173005" sldId="300"/>
            <ac:spMk id="12" creationId="{CC7A349B-8060-7562-5C27-E59A23BC2814}"/>
          </ac:spMkLst>
        </pc:spChg>
        <pc:spChg chg="mod ord">
          <ac:chgData name="Weiss, Marietta [Zukunft Altbau]" userId="97b11b8f-a76f-4920-b382-189fc8c9c45c" providerId="ADAL" clId="{20B36A1D-5127-4A20-B304-292D36F25A5A}" dt="2026-09-09T07:35:12.147" v="3232" actId="1076"/>
          <ac:spMkLst>
            <pc:docMk/>
            <pc:sldMk cId="2027173005" sldId="300"/>
            <ac:spMk id="16" creationId="{CA8F2506-6980-AD8D-7A0C-BCA2BD9CECF8}"/>
          </ac:spMkLst>
        </pc:spChg>
        <pc:spChg chg="mod ord">
          <ac:chgData name="Weiss, Marietta [Zukunft Altbau]" userId="97b11b8f-a76f-4920-b382-189fc8c9c45c" providerId="ADAL" clId="{20B36A1D-5127-4A20-B304-292D36F25A5A}" dt="2026-09-09T07:35:50.514" v="3250" actId="1076"/>
          <ac:spMkLst>
            <pc:docMk/>
            <pc:sldMk cId="2027173005" sldId="300"/>
            <ac:spMk id="20" creationId="{BF6D0974-F5BA-6F21-CAD8-8BCE051C868A}"/>
          </ac:spMkLst>
        </pc:spChg>
        <pc:spChg chg="mod ord">
          <ac:chgData name="Weiss, Marietta [Zukunft Altbau]" userId="97b11b8f-a76f-4920-b382-189fc8c9c45c" providerId="ADAL" clId="{20B36A1D-5127-4A20-B304-292D36F25A5A}" dt="2026-09-09T07:39:39.420" v="3468" actId="1035"/>
          <ac:spMkLst>
            <pc:docMk/>
            <pc:sldMk cId="2027173005" sldId="300"/>
            <ac:spMk id="24" creationId="{CDF855A0-043E-36D3-6E86-31F60B9FCB8C}"/>
          </ac:spMkLst>
        </pc:spChg>
        <pc:picChg chg="add mod ord">
          <ac:chgData name="Weiss, Marietta [Zukunft Altbau]" userId="97b11b8f-a76f-4920-b382-189fc8c9c45c" providerId="ADAL" clId="{20B36A1D-5127-4A20-B304-292D36F25A5A}" dt="2026-09-09T07:39:35.058" v="3463" actId="1035"/>
          <ac:picMkLst>
            <pc:docMk/>
            <pc:sldMk cId="2027173005" sldId="300"/>
            <ac:picMk id="4" creationId="{C872F541-52FF-AC36-C448-BF2103ACEEAF}"/>
          </ac:picMkLst>
        </pc:picChg>
        <pc:picChg chg="mod">
          <ac:chgData name="Weiss, Marietta [Zukunft Altbau]" userId="97b11b8f-a76f-4920-b382-189fc8c9c45c" providerId="ADAL" clId="{20B36A1D-5127-4A20-B304-292D36F25A5A}" dt="2026-09-09T07:33:14.088" v="3160" actId="14100"/>
          <ac:picMkLst>
            <pc:docMk/>
            <pc:sldMk cId="2027173005" sldId="300"/>
            <ac:picMk id="6" creationId="{881DFBDF-509F-E9D7-3285-F2ADBE4E8C93}"/>
          </ac:picMkLst>
        </pc:picChg>
      </pc:sldChg>
      <pc:sldChg chg="modSp del mod">
        <pc:chgData name="Weiss, Marietta [Zukunft Altbau]" userId="97b11b8f-a76f-4920-b382-189fc8c9c45c" providerId="ADAL" clId="{20B36A1D-5127-4A20-B304-292D36F25A5A}" dt="2026-09-17T07:34:51.487" v="10091" actId="47"/>
        <pc:sldMkLst>
          <pc:docMk/>
          <pc:sldMk cId="1126494628" sldId="302"/>
        </pc:sldMkLst>
        <pc:spChg chg="mod">
          <ac:chgData name="Weiss, Marietta [Zukunft Altbau]" userId="97b11b8f-a76f-4920-b382-189fc8c9c45c" providerId="ADAL" clId="{20B36A1D-5127-4A20-B304-292D36F25A5A}" dt="2026-09-09T07:44:52.142" v="3576" actId="962"/>
          <ac:spMkLst>
            <pc:docMk/>
            <pc:sldMk cId="1126494628" sldId="302"/>
            <ac:spMk id="3" creationId="{C419FFF9-B38C-6461-A5A6-8CDDC3325E04}"/>
          </ac:spMkLst>
        </pc:spChg>
        <pc:spChg chg="mod ord">
          <ac:chgData name="Weiss, Marietta [Zukunft Altbau]" userId="97b11b8f-a76f-4920-b382-189fc8c9c45c" providerId="ADAL" clId="{20B36A1D-5127-4A20-B304-292D36F25A5A}" dt="2026-09-03T11:55:07.550" v="1551" actId="13244"/>
          <ac:spMkLst>
            <pc:docMk/>
            <pc:sldMk cId="1126494628" sldId="302"/>
            <ac:spMk id="6" creationId="{6E48A8B2-C3E0-BB1F-7BC2-FCDAEAB0B509}"/>
          </ac:spMkLst>
        </pc:spChg>
        <pc:spChg chg="mod">
          <ac:chgData name="Weiss, Marietta [Zukunft Altbau]" userId="97b11b8f-a76f-4920-b382-189fc8c9c45c" providerId="ADAL" clId="{20B36A1D-5127-4A20-B304-292D36F25A5A}" dt="2026-09-16T06:37:55.878" v="9897" actId="20577"/>
          <ac:spMkLst>
            <pc:docMk/>
            <pc:sldMk cId="1126494628" sldId="302"/>
            <ac:spMk id="8" creationId="{89524E97-AD6C-E9AE-A073-066B37C7FC70}"/>
          </ac:spMkLst>
        </pc:spChg>
        <pc:spChg chg="mod">
          <ac:chgData name="Weiss, Marietta [Zukunft Altbau]" userId="97b11b8f-a76f-4920-b382-189fc8c9c45c" providerId="ADAL" clId="{20B36A1D-5127-4A20-B304-292D36F25A5A}" dt="2026-09-09T07:44:52.433" v="3578" actId="962"/>
          <ac:spMkLst>
            <pc:docMk/>
            <pc:sldMk cId="1126494628" sldId="302"/>
            <ac:spMk id="12" creationId="{92F89E56-163D-A4B2-1CB5-053EF59EA068}"/>
          </ac:spMkLst>
        </pc:spChg>
        <pc:grpChg chg="mod ord">
          <ac:chgData name="Weiss, Marietta [Zukunft Altbau]" userId="97b11b8f-a76f-4920-b382-189fc8c9c45c" providerId="ADAL" clId="{20B36A1D-5127-4A20-B304-292D36F25A5A}" dt="2026-09-03T11:55:05.141" v="1550" actId="962"/>
          <ac:grpSpMkLst>
            <pc:docMk/>
            <pc:sldMk cId="1126494628" sldId="302"/>
            <ac:grpSpMk id="2" creationId="{B6EF3A4D-ECA0-57FC-09DB-F6109A269DFF}"/>
          </ac:grpSpMkLst>
        </pc:grpChg>
      </pc:sldChg>
      <pc:sldChg chg="addSp delSp modSp mod">
        <pc:chgData name="Weiss, Marietta [Zukunft Altbau]" userId="97b11b8f-a76f-4920-b382-189fc8c9c45c" providerId="ADAL" clId="{20B36A1D-5127-4A20-B304-292D36F25A5A}" dt="2026-09-16T06:37:53.696" v="9896" actId="20577"/>
        <pc:sldMkLst>
          <pc:docMk/>
          <pc:sldMk cId="530553250" sldId="304"/>
        </pc:sldMkLst>
        <pc:spChg chg="mod ord">
          <ac:chgData name="Weiss, Marietta [Zukunft Altbau]" userId="97b11b8f-a76f-4920-b382-189fc8c9c45c" providerId="ADAL" clId="{20B36A1D-5127-4A20-B304-292D36F25A5A}" dt="2026-09-09T07:44:38.210" v="3566"/>
          <ac:spMkLst>
            <pc:docMk/>
            <pc:sldMk cId="530553250" sldId="304"/>
            <ac:spMk id="3" creationId="{966F68AC-302D-8A38-5821-1EFF9DEA033D}"/>
          </ac:spMkLst>
        </pc:spChg>
        <pc:spChg chg="mod">
          <ac:chgData name="Weiss, Marietta [Zukunft Altbau]" userId="97b11b8f-a76f-4920-b382-189fc8c9c45c" providerId="ADAL" clId="{20B36A1D-5127-4A20-B304-292D36F25A5A}" dt="2026-09-16T06:37:53.696" v="9896" actId="20577"/>
          <ac:spMkLst>
            <pc:docMk/>
            <pc:sldMk cId="530553250" sldId="304"/>
            <ac:spMk id="8" creationId="{25AF691B-2A33-70D5-6403-BDB4829E44F0}"/>
          </ac:spMkLst>
        </pc:spChg>
        <pc:spChg chg="mod ord">
          <ac:chgData name="Weiss, Marietta [Zukunft Altbau]" userId="97b11b8f-a76f-4920-b382-189fc8c9c45c" providerId="ADAL" clId="{20B36A1D-5127-4A20-B304-292D36F25A5A}" dt="2026-09-09T07:36:45.531" v="3297" actId="6549"/>
          <ac:spMkLst>
            <pc:docMk/>
            <pc:sldMk cId="530553250" sldId="304"/>
            <ac:spMk id="9" creationId="{62C87538-2896-35DF-42D1-EBAD88F81F7C}"/>
          </ac:spMkLst>
        </pc:spChg>
        <pc:spChg chg="add mod">
          <ac:chgData name="Weiss, Marietta [Zukunft Altbau]" userId="97b11b8f-a76f-4920-b382-189fc8c9c45c" providerId="ADAL" clId="{20B36A1D-5127-4A20-B304-292D36F25A5A}" dt="2026-09-09T07:39:16.584" v="3428" actId="1036"/>
          <ac:spMkLst>
            <pc:docMk/>
            <pc:sldMk cId="530553250" sldId="304"/>
            <ac:spMk id="10" creationId="{E395638C-866C-F24E-1229-19B21F666647}"/>
          </ac:spMkLst>
        </pc:spChg>
        <pc:spChg chg="mod ord">
          <ac:chgData name="Weiss, Marietta [Zukunft Altbau]" userId="97b11b8f-a76f-4920-b382-189fc8c9c45c" providerId="ADAL" clId="{20B36A1D-5127-4A20-B304-292D36F25A5A}" dt="2026-09-09T07:44:36.314" v="3565" actId="962"/>
          <ac:spMkLst>
            <pc:docMk/>
            <pc:sldMk cId="530553250" sldId="304"/>
            <ac:spMk id="12" creationId="{FD6C9EDB-0621-DEE8-B450-D24DAA668000}"/>
          </ac:spMkLst>
        </pc:spChg>
        <pc:picChg chg="mod ord">
          <ac:chgData name="Weiss, Marietta [Zukunft Altbau]" userId="97b11b8f-a76f-4920-b382-189fc8c9c45c" providerId="ADAL" clId="{20B36A1D-5127-4A20-B304-292D36F25A5A}" dt="2026-09-09T07:33:50.037" v="3181" actId="14100"/>
          <ac:picMkLst>
            <pc:docMk/>
            <pc:sldMk cId="530553250" sldId="304"/>
            <ac:picMk id="4" creationId="{5795E121-CCDE-3BAC-EE81-00FC4DE2AB2F}"/>
          </ac:picMkLst>
        </pc:picChg>
        <pc:picChg chg="mod ord">
          <ac:chgData name="Weiss, Marietta [Zukunft Altbau]" userId="97b11b8f-a76f-4920-b382-189fc8c9c45c" providerId="ADAL" clId="{20B36A1D-5127-4A20-B304-292D36F25A5A}" dt="2026-09-09T07:39:16.584" v="3428" actId="1036"/>
          <ac:picMkLst>
            <pc:docMk/>
            <pc:sldMk cId="530553250" sldId="304"/>
            <ac:picMk id="11" creationId="{2B533EA4-F6E0-147F-FE3F-EC3B96D5FFCD}"/>
          </ac:picMkLst>
        </pc:picChg>
      </pc:sldChg>
      <pc:sldChg chg="delSp modSp del mod">
        <pc:chgData name="Weiss, Marietta [Zukunft Altbau]" userId="97b11b8f-a76f-4920-b382-189fc8c9c45c" providerId="ADAL" clId="{20B36A1D-5127-4A20-B304-292D36F25A5A}" dt="2026-09-17T07:34:51.487" v="10091" actId="47"/>
        <pc:sldMkLst>
          <pc:docMk/>
          <pc:sldMk cId="649056914" sldId="307"/>
        </pc:sldMkLst>
        <pc:spChg chg="mod">
          <ac:chgData name="Weiss, Marietta [Zukunft Altbau]" userId="97b11b8f-a76f-4920-b382-189fc8c9c45c" providerId="ADAL" clId="{20B36A1D-5127-4A20-B304-292D36F25A5A}" dt="2026-09-09T07:45:03.055" v="3584"/>
          <ac:spMkLst>
            <pc:docMk/>
            <pc:sldMk cId="649056914" sldId="307"/>
            <ac:spMk id="3" creationId="{1DAB5109-551B-300C-05A6-AA2EEC6F3637}"/>
          </ac:spMkLst>
        </pc:spChg>
        <pc:spChg chg="mod">
          <ac:chgData name="Weiss, Marietta [Zukunft Altbau]" userId="97b11b8f-a76f-4920-b382-189fc8c9c45c" providerId="ADAL" clId="{20B36A1D-5127-4A20-B304-292D36F25A5A}" dt="2026-09-16T06:37:58.657" v="9898" actId="20577"/>
          <ac:spMkLst>
            <pc:docMk/>
            <pc:sldMk cId="649056914" sldId="307"/>
            <ac:spMk id="8" creationId="{FB7CA91E-4E13-D83E-7094-3D7D21EE1B28}"/>
          </ac:spMkLst>
        </pc:spChg>
        <pc:spChg chg="mod">
          <ac:chgData name="Weiss, Marietta [Zukunft Altbau]" userId="97b11b8f-a76f-4920-b382-189fc8c9c45c" providerId="ADAL" clId="{20B36A1D-5127-4A20-B304-292D36F25A5A}" dt="2026-09-16T06:03:40.114" v="9624" actId="20577"/>
          <ac:spMkLst>
            <pc:docMk/>
            <pc:sldMk cId="649056914" sldId="307"/>
            <ac:spMk id="9" creationId="{E396F820-95BD-EAA0-C89F-C2733AF40385}"/>
          </ac:spMkLst>
        </pc:spChg>
        <pc:spChg chg="mod">
          <ac:chgData name="Weiss, Marietta [Zukunft Altbau]" userId="97b11b8f-a76f-4920-b382-189fc8c9c45c" providerId="ADAL" clId="{20B36A1D-5127-4A20-B304-292D36F25A5A}" dt="2026-09-09T07:44:58.149" v="3583" actId="962"/>
          <ac:spMkLst>
            <pc:docMk/>
            <pc:sldMk cId="649056914" sldId="307"/>
            <ac:spMk id="12" creationId="{952810FC-9965-1B11-E868-D5058E786BC0}"/>
          </ac:spMkLst>
        </pc:spChg>
        <pc:spChg chg="mod ord">
          <ac:chgData name="Weiss, Marietta [Zukunft Altbau]" userId="97b11b8f-a76f-4920-b382-189fc8c9c45c" providerId="ADAL" clId="{20B36A1D-5127-4A20-B304-292D36F25A5A}" dt="2026-09-16T06:03:46.313" v="9644" actId="1037"/>
          <ac:spMkLst>
            <pc:docMk/>
            <pc:sldMk cId="649056914" sldId="307"/>
            <ac:spMk id="16" creationId="{5EBC2901-D449-0CD2-55A5-8B3DC09ED3A5}"/>
          </ac:spMkLst>
        </pc:spChg>
        <pc:picChg chg="mod ord">
          <ac:chgData name="Weiss, Marietta [Zukunft Altbau]" userId="97b11b8f-a76f-4920-b382-189fc8c9c45c" providerId="ADAL" clId="{20B36A1D-5127-4A20-B304-292D36F25A5A}" dt="2026-09-16T06:03:46.313" v="9644" actId="1037"/>
          <ac:picMkLst>
            <pc:docMk/>
            <pc:sldMk cId="649056914" sldId="307"/>
            <ac:picMk id="6" creationId="{B8FA0D5B-3360-DC4C-F188-F285568ABF09}"/>
          </ac:picMkLst>
        </pc:picChg>
      </pc:sldChg>
      <pc:sldChg chg="addSp delSp modSp del mod">
        <pc:chgData name="Weiss, Marietta [Zukunft Altbau]" userId="97b11b8f-a76f-4920-b382-189fc8c9c45c" providerId="ADAL" clId="{20B36A1D-5127-4A20-B304-292D36F25A5A}" dt="2026-09-17T07:34:51.487" v="10091" actId="47"/>
        <pc:sldMkLst>
          <pc:docMk/>
          <pc:sldMk cId="173986036" sldId="308"/>
        </pc:sldMkLst>
        <pc:spChg chg="mod ord">
          <ac:chgData name="Weiss, Marietta [Zukunft Altbau]" userId="97b11b8f-a76f-4920-b382-189fc8c9c45c" providerId="ADAL" clId="{20B36A1D-5127-4A20-B304-292D36F25A5A}" dt="2026-09-09T07:45:09.636" v="3590" actId="13244"/>
          <ac:spMkLst>
            <pc:docMk/>
            <pc:sldMk cId="173986036" sldId="308"/>
            <ac:spMk id="3" creationId="{F24F3997-426B-B810-F246-3794BBD46E4A}"/>
          </ac:spMkLst>
        </pc:spChg>
        <pc:spChg chg="mod">
          <ac:chgData name="Weiss, Marietta [Zukunft Altbau]" userId="97b11b8f-a76f-4920-b382-189fc8c9c45c" providerId="ADAL" clId="{20B36A1D-5127-4A20-B304-292D36F25A5A}" dt="2026-09-16T06:38:00.363" v="9899" actId="20577"/>
          <ac:spMkLst>
            <pc:docMk/>
            <pc:sldMk cId="173986036" sldId="308"/>
            <ac:spMk id="8" creationId="{53392C72-7CA1-3EC4-953C-BAE447E2BF91}"/>
          </ac:spMkLst>
        </pc:spChg>
        <pc:spChg chg="mod ord">
          <ac:chgData name="Weiss, Marietta [Zukunft Altbau]" userId="97b11b8f-a76f-4920-b382-189fc8c9c45c" providerId="ADAL" clId="{20B36A1D-5127-4A20-B304-292D36F25A5A}" dt="2026-09-09T07:45:10.746" v="3591" actId="13244"/>
          <ac:spMkLst>
            <pc:docMk/>
            <pc:sldMk cId="173986036" sldId="308"/>
            <ac:spMk id="12" creationId="{12A33D5F-FBD9-7F01-CC6C-744B8EF42A0E}"/>
          </ac:spMkLst>
        </pc:spChg>
        <pc:spChg chg="mod ord">
          <ac:chgData name="Weiss, Marietta [Zukunft Altbau]" userId="97b11b8f-a76f-4920-b382-189fc8c9c45c" providerId="ADAL" clId="{20B36A1D-5127-4A20-B304-292D36F25A5A}" dt="2026-09-03T11:56:18.142" v="1577" actId="13244"/>
          <ac:spMkLst>
            <pc:docMk/>
            <pc:sldMk cId="173986036" sldId="308"/>
            <ac:spMk id="16" creationId="{E5A99C29-978C-25EF-555C-EECCC14EEB27}"/>
          </ac:spMkLst>
        </pc:spChg>
        <pc:spChg chg="mod ord">
          <ac:chgData name="Weiss, Marietta [Zukunft Altbau]" userId="97b11b8f-a76f-4920-b382-189fc8c9c45c" providerId="ADAL" clId="{20B36A1D-5127-4A20-B304-292D36F25A5A}" dt="2026-09-03T11:56:21.413" v="1579" actId="13244"/>
          <ac:spMkLst>
            <pc:docMk/>
            <pc:sldMk cId="173986036" sldId="308"/>
            <ac:spMk id="18" creationId="{7F97BAF6-B997-1B84-58F8-1B3B9626722A}"/>
          </ac:spMkLst>
        </pc:spChg>
        <pc:spChg chg="mod topLvl">
          <ac:chgData name="Weiss, Marietta [Zukunft Altbau]" userId="97b11b8f-a76f-4920-b382-189fc8c9c45c" providerId="ADAL" clId="{20B36A1D-5127-4A20-B304-292D36F25A5A}" dt="2026-09-16T06:04:27.881" v="9651" actId="208"/>
          <ac:spMkLst>
            <pc:docMk/>
            <pc:sldMk cId="173986036" sldId="308"/>
            <ac:spMk id="19" creationId="{BFAAC161-9AD8-6222-D259-619385371716}"/>
          </ac:spMkLst>
        </pc:spChg>
        <pc:spChg chg="mod ord">
          <ac:chgData name="Weiss, Marietta [Zukunft Altbau]" userId="97b11b8f-a76f-4920-b382-189fc8c9c45c" providerId="ADAL" clId="{20B36A1D-5127-4A20-B304-292D36F25A5A}" dt="2026-09-03T11:56:22.786" v="1580" actId="13244"/>
          <ac:spMkLst>
            <pc:docMk/>
            <pc:sldMk cId="173986036" sldId="308"/>
            <ac:spMk id="20" creationId="{00F5C389-5CF3-93F6-D3DD-95FD1E7B7BA3}"/>
          </ac:spMkLst>
        </pc:spChg>
        <pc:spChg chg="add mod">
          <ac:chgData name="Weiss, Marietta [Zukunft Altbau]" userId="97b11b8f-a76f-4920-b382-189fc8c9c45c" providerId="ADAL" clId="{20B36A1D-5127-4A20-B304-292D36F25A5A}" dt="2026-09-11T09:20:06.424" v="9102" actId="1035"/>
          <ac:spMkLst>
            <pc:docMk/>
            <pc:sldMk cId="173986036" sldId="308"/>
            <ac:spMk id="23" creationId="{12DC8BFC-4D71-6A7E-7398-24EA6119392E}"/>
          </ac:spMkLst>
        </pc:spChg>
        <pc:grpChg chg="add mod ord">
          <ac:chgData name="Weiss, Marietta [Zukunft Altbau]" userId="97b11b8f-a76f-4920-b382-189fc8c9c45c" providerId="ADAL" clId="{20B36A1D-5127-4A20-B304-292D36F25A5A}" dt="2026-09-11T09:22:21.122" v="9108" actId="962"/>
          <ac:grpSpMkLst>
            <pc:docMk/>
            <pc:sldMk cId="173986036" sldId="308"/>
            <ac:grpSpMk id="24" creationId="{61C2B729-F106-C931-DFE2-9C13D7C80AE7}"/>
          </ac:grpSpMkLst>
        </pc:grpChg>
        <pc:picChg chg="add mod ord modCrop">
          <ac:chgData name="Weiss, Marietta [Zukunft Altbau]" userId="97b11b8f-a76f-4920-b382-189fc8c9c45c" providerId="ADAL" clId="{20B36A1D-5127-4A20-B304-292D36F25A5A}" dt="2026-09-11T09:22:19.180" v="9107" actId="962"/>
          <ac:picMkLst>
            <pc:docMk/>
            <pc:sldMk cId="173986036" sldId="308"/>
            <ac:picMk id="5" creationId="{75151A30-1AE1-7209-1F94-D19B988AF925}"/>
          </ac:picMkLst>
        </pc:picChg>
      </pc:sldChg>
      <pc:sldChg chg="delSp modSp del mod">
        <pc:chgData name="Weiss, Marietta [Zukunft Altbau]" userId="97b11b8f-a76f-4920-b382-189fc8c9c45c" providerId="ADAL" clId="{20B36A1D-5127-4A20-B304-292D36F25A5A}" dt="2026-09-17T07:34:51.487" v="10091" actId="47"/>
        <pc:sldMkLst>
          <pc:docMk/>
          <pc:sldMk cId="3340649884" sldId="309"/>
        </pc:sldMkLst>
        <pc:spChg chg="mod ord">
          <ac:chgData name="Weiss, Marietta [Zukunft Altbau]" userId="97b11b8f-a76f-4920-b382-189fc8c9c45c" providerId="ADAL" clId="{20B36A1D-5127-4A20-B304-292D36F25A5A}" dt="2026-09-09T07:45:19.811" v="3596" actId="962"/>
          <ac:spMkLst>
            <pc:docMk/>
            <pc:sldMk cId="3340649884" sldId="309"/>
            <ac:spMk id="3" creationId="{E5C6D332-5699-EF3A-576B-D8C12D5C5D70}"/>
          </ac:spMkLst>
        </pc:spChg>
        <pc:spChg chg="ord">
          <ac:chgData name="Weiss, Marietta [Zukunft Altbau]" userId="97b11b8f-a76f-4920-b382-189fc8c9c45c" providerId="ADAL" clId="{20B36A1D-5127-4A20-B304-292D36F25A5A}" dt="2026-09-03T11:56:44.745" v="1585" actId="13244"/>
          <ac:spMkLst>
            <pc:docMk/>
            <pc:sldMk cId="3340649884" sldId="309"/>
            <ac:spMk id="4" creationId="{A20D9AB9-104E-A85D-1B9F-AAF8F26E0979}"/>
          </ac:spMkLst>
        </pc:spChg>
        <pc:spChg chg="mod">
          <ac:chgData name="Weiss, Marietta [Zukunft Altbau]" userId="97b11b8f-a76f-4920-b382-189fc8c9c45c" providerId="ADAL" clId="{20B36A1D-5127-4A20-B304-292D36F25A5A}" dt="2026-09-16T06:38:02.618" v="9900" actId="20577"/>
          <ac:spMkLst>
            <pc:docMk/>
            <pc:sldMk cId="3340649884" sldId="309"/>
            <ac:spMk id="8" creationId="{074CBDC6-7823-3422-1E4B-3674C9250C70}"/>
          </ac:spMkLst>
        </pc:spChg>
        <pc:spChg chg="mod ord">
          <ac:chgData name="Weiss, Marietta [Zukunft Altbau]" userId="97b11b8f-a76f-4920-b382-189fc8c9c45c" providerId="ADAL" clId="{20B36A1D-5127-4A20-B304-292D36F25A5A}" dt="2026-09-09T07:45:20.226" v="3598" actId="962"/>
          <ac:spMkLst>
            <pc:docMk/>
            <pc:sldMk cId="3340649884" sldId="309"/>
            <ac:spMk id="12" creationId="{4F732580-39CF-44BC-E29F-A4A4B7CA3E26}"/>
          </ac:spMkLst>
        </pc:spChg>
        <pc:spChg chg="mod ord">
          <ac:chgData name="Weiss, Marietta [Zukunft Altbau]" userId="97b11b8f-a76f-4920-b382-189fc8c9c45c" providerId="ADAL" clId="{20B36A1D-5127-4A20-B304-292D36F25A5A}" dt="2026-09-16T06:04:37.264" v="9681" actId="1036"/>
          <ac:spMkLst>
            <pc:docMk/>
            <pc:sldMk cId="3340649884" sldId="309"/>
            <ac:spMk id="15" creationId="{DEAC7E6F-230A-3A77-5B24-DAF392FC7A9A}"/>
          </ac:spMkLst>
        </pc:spChg>
        <pc:spChg chg="mod">
          <ac:chgData name="Weiss, Marietta [Zukunft Altbau]" userId="97b11b8f-a76f-4920-b382-189fc8c9c45c" providerId="ADAL" clId="{20B36A1D-5127-4A20-B304-292D36F25A5A}" dt="2026-09-09T08:23:59.417" v="4819" actId="14100"/>
          <ac:spMkLst>
            <pc:docMk/>
            <pc:sldMk cId="3340649884" sldId="309"/>
            <ac:spMk id="17" creationId="{1C65BDA3-D7C9-1C50-0D4D-2776091DB6D1}"/>
          </ac:spMkLst>
        </pc:spChg>
        <pc:spChg chg="mod">
          <ac:chgData name="Weiss, Marietta [Zukunft Altbau]" userId="97b11b8f-a76f-4920-b382-189fc8c9c45c" providerId="ADAL" clId="{20B36A1D-5127-4A20-B304-292D36F25A5A}" dt="2026-09-09T08:24:18.095" v="4835" actId="14100"/>
          <ac:spMkLst>
            <pc:docMk/>
            <pc:sldMk cId="3340649884" sldId="309"/>
            <ac:spMk id="19" creationId="{66E87951-607D-696F-D6F5-90EC491ABE45}"/>
          </ac:spMkLst>
        </pc:spChg>
        <pc:spChg chg="mod">
          <ac:chgData name="Weiss, Marietta [Zukunft Altbau]" userId="97b11b8f-a76f-4920-b382-189fc8c9c45c" providerId="ADAL" clId="{20B36A1D-5127-4A20-B304-292D36F25A5A}" dt="2026-09-09T08:24:18.095" v="4835" actId="14100"/>
          <ac:spMkLst>
            <pc:docMk/>
            <pc:sldMk cId="3340649884" sldId="309"/>
            <ac:spMk id="21" creationId="{703EE889-837C-45CF-8AEC-A4276587617B}"/>
          </ac:spMkLst>
        </pc:spChg>
        <pc:spChg chg="mod">
          <ac:chgData name="Weiss, Marietta [Zukunft Altbau]" userId="97b11b8f-a76f-4920-b382-189fc8c9c45c" providerId="ADAL" clId="{20B36A1D-5127-4A20-B304-292D36F25A5A}" dt="2026-09-09T08:23:59.417" v="4819" actId="14100"/>
          <ac:spMkLst>
            <pc:docMk/>
            <pc:sldMk cId="3340649884" sldId="309"/>
            <ac:spMk id="25" creationId="{7334D038-15DD-C809-79E3-7C1C3342747F}"/>
          </ac:spMkLst>
        </pc:spChg>
        <pc:spChg chg="mod">
          <ac:chgData name="Weiss, Marietta [Zukunft Altbau]" userId="97b11b8f-a76f-4920-b382-189fc8c9c45c" providerId="ADAL" clId="{20B36A1D-5127-4A20-B304-292D36F25A5A}" dt="2026-09-03T11:15:08.975" v="1056" actId="20577"/>
          <ac:spMkLst>
            <pc:docMk/>
            <pc:sldMk cId="3340649884" sldId="309"/>
            <ac:spMk id="27" creationId="{F8E4F6F9-7A78-4288-35CF-05219648EB02}"/>
          </ac:spMkLst>
        </pc:spChg>
        <pc:spChg chg="mod">
          <ac:chgData name="Weiss, Marietta [Zukunft Altbau]" userId="97b11b8f-a76f-4920-b382-189fc8c9c45c" providerId="ADAL" clId="{20B36A1D-5127-4A20-B304-292D36F25A5A}" dt="2026-09-03T11:15:06.821" v="1054" actId="20577"/>
          <ac:spMkLst>
            <pc:docMk/>
            <pc:sldMk cId="3340649884" sldId="309"/>
            <ac:spMk id="31" creationId="{7E2C65B9-664C-C86C-7368-7F3B5E2727F0}"/>
          </ac:spMkLst>
        </pc:spChg>
        <pc:spChg chg="mod">
          <ac:chgData name="Weiss, Marietta [Zukunft Altbau]" userId="97b11b8f-a76f-4920-b382-189fc8c9c45c" providerId="ADAL" clId="{20B36A1D-5127-4A20-B304-292D36F25A5A}" dt="2026-09-03T11:15:02.615" v="1050" actId="20577"/>
          <ac:spMkLst>
            <pc:docMk/>
            <pc:sldMk cId="3340649884" sldId="309"/>
            <ac:spMk id="33" creationId="{F09CFD79-C264-49CE-A94A-18527EF51710}"/>
          </ac:spMkLst>
        </pc:spChg>
        <pc:picChg chg="mod ord">
          <ac:chgData name="Weiss, Marietta [Zukunft Altbau]" userId="97b11b8f-a76f-4920-b382-189fc8c9c45c" providerId="ADAL" clId="{20B36A1D-5127-4A20-B304-292D36F25A5A}" dt="2026-09-16T12:32:53.030" v="10076" actId="962"/>
          <ac:picMkLst>
            <pc:docMk/>
            <pc:sldMk cId="3340649884" sldId="309"/>
            <ac:picMk id="6" creationId="{2D048170-454E-D6EF-EA95-2F78A2E71763}"/>
          </ac:picMkLst>
        </pc:picChg>
      </pc:sldChg>
      <pc:sldChg chg="addSp delSp modSp del mod">
        <pc:chgData name="Weiss, Marietta [Zukunft Altbau]" userId="97b11b8f-a76f-4920-b382-189fc8c9c45c" providerId="ADAL" clId="{20B36A1D-5127-4A20-B304-292D36F25A5A}" dt="2026-09-17T07:34:51.487" v="10091" actId="47"/>
        <pc:sldMkLst>
          <pc:docMk/>
          <pc:sldMk cId="4004433828" sldId="311"/>
        </pc:sldMkLst>
        <pc:spChg chg="mod ord">
          <ac:chgData name="Weiss, Marietta [Zukunft Altbau]" userId="97b11b8f-a76f-4920-b382-189fc8c9c45c" providerId="ADAL" clId="{20B36A1D-5127-4A20-B304-292D36F25A5A}" dt="2026-09-11T07:51:12.714" v="8484" actId="13244"/>
          <ac:spMkLst>
            <pc:docMk/>
            <pc:sldMk cId="4004433828" sldId="311"/>
            <ac:spMk id="3" creationId="{7048A779-3E04-DE23-DB95-53A6D55957B5}"/>
          </ac:spMkLst>
        </pc:spChg>
        <pc:spChg chg="add mod ord">
          <ac:chgData name="Weiss, Marietta [Zukunft Altbau]" userId="97b11b8f-a76f-4920-b382-189fc8c9c45c" providerId="ADAL" clId="{20B36A1D-5127-4A20-B304-292D36F25A5A}" dt="2026-09-11T07:52:34.188" v="8498" actId="962"/>
          <ac:spMkLst>
            <pc:docMk/>
            <pc:sldMk cId="4004433828" sldId="311"/>
            <ac:spMk id="4" creationId="{34BB2E4F-FF18-3CD4-F185-6BF4C5331C51}"/>
          </ac:spMkLst>
        </pc:spChg>
        <pc:spChg chg="add mod">
          <ac:chgData name="Weiss, Marietta [Zukunft Altbau]" userId="97b11b8f-a76f-4920-b382-189fc8c9c45c" providerId="ADAL" clId="{20B36A1D-5127-4A20-B304-292D36F25A5A}" dt="2026-09-14T12:20:09.933" v="9121" actId="255"/>
          <ac:spMkLst>
            <pc:docMk/>
            <pc:sldMk cId="4004433828" sldId="311"/>
            <ac:spMk id="5" creationId="{E68F4EB8-17A1-768D-41C2-1661324E385E}"/>
          </ac:spMkLst>
        </pc:spChg>
        <pc:spChg chg="ord">
          <ac:chgData name="Weiss, Marietta [Zukunft Altbau]" userId="97b11b8f-a76f-4920-b382-189fc8c9c45c" providerId="ADAL" clId="{20B36A1D-5127-4A20-B304-292D36F25A5A}" dt="2026-09-11T07:50:12.251" v="8478" actId="13244"/>
          <ac:spMkLst>
            <pc:docMk/>
            <pc:sldMk cId="4004433828" sldId="311"/>
            <ac:spMk id="7" creationId="{BACFF664-B3D9-5CFE-48E9-A376CC4B31A1}"/>
          </ac:spMkLst>
        </pc:spChg>
        <pc:spChg chg="mod ord">
          <ac:chgData name="Weiss, Marietta [Zukunft Altbau]" userId="97b11b8f-a76f-4920-b382-189fc8c9c45c" providerId="ADAL" clId="{20B36A1D-5127-4A20-B304-292D36F25A5A}" dt="2026-09-16T06:38:08.270" v="9903" actId="20577"/>
          <ac:spMkLst>
            <pc:docMk/>
            <pc:sldMk cId="4004433828" sldId="311"/>
            <ac:spMk id="8" creationId="{C4306B60-10F6-83FF-7D06-243735746079}"/>
          </ac:spMkLst>
        </pc:spChg>
        <pc:spChg chg="add mod">
          <ac:chgData name="Weiss, Marietta [Zukunft Altbau]" userId="97b11b8f-a76f-4920-b382-189fc8c9c45c" providerId="ADAL" clId="{20B36A1D-5127-4A20-B304-292D36F25A5A}" dt="2026-09-14T12:21:03.327" v="9222" actId="1035"/>
          <ac:spMkLst>
            <pc:docMk/>
            <pc:sldMk cId="4004433828" sldId="311"/>
            <ac:spMk id="10" creationId="{C5D5F1B8-AE33-8E44-423E-C46DE468AD11}"/>
          </ac:spMkLst>
        </pc:spChg>
        <pc:spChg chg="mod ord">
          <ac:chgData name="Weiss, Marietta [Zukunft Altbau]" userId="97b11b8f-a76f-4920-b382-189fc8c9c45c" providerId="ADAL" clId="{20B36A1D-5127-4A20-B304-292D36F25A5A}" dt="2026-09-11T07:51:14.106" v="8485" actId="13244"/>
          <ac:spMkLst>
            <pc:docMk/>
            <pc:sldMk cId="4004433828" sldId="311"/>
            <ac:spMk id="12" creationId="{111D0034-07B8-B8FE-806D-B3AFFCE0DBA2}"/>
          </ac:spMkLst>
        </pc:spChg>
        <pc:spChg chg="add mod ord">
          <ac:chgData name="Weiss, Marietta [Zukunft Altbau]" userId="97b11b8f-a76f-4920-b382-189fc8c9c45c" providerId="ADAL" clId="{20B36A1D-5127-4A20-B304-292D36F25A5A}" dt="2026-09-11T07:52:33.250" v="8497" actId="962"/>
          <ac:spMkLst>
            <pc:docMk/>
            <pc:sldMk cId="4004433828" sldId="311"/>
            <ac:spMk id="16" creationId="{A3357954-A7F1-32B8-BD55-715530CC38CF}"/>
          </ac:spMkLst>
        </pc:spChg>
        <pc:spChg chg="add mod ord">
          <ac:chgData name="Weiss, Marietta [Zukunft Altbau]" userId="97b11b8f-a76f-4920-b382-189fc8c9c45c" providerId="ADAL" clId="{20B36A1D-5127-4A20-B304-292D36F25A5A}" dt="2026-09-11T07:52:35.236" v="8499" actId="962"/>
          <ac:spMkLst>
            <pc:docMk/>
            <pc:sldMk cId="4004433828" sldId="311"/>
            <ac:spMk id="20" creationId="{406BF105-083A-7978-8CF0-61632344A936}"/>
          </ac:spMkLst>
        </pc:spChg>
        <pc:spChg chg="add mod ord">
          <ac:chgData name="Weiss, Marietta [Zukunft Altbau]" userId="97b11b8f-a76f-4920-b382-189fc8c9c45c" providerId="ADAL" clId="{20B36A1D-5127-4A20-B304-292D36F25A5A}" dt="2026-09-11T07:52:36.205" v="8500" actId="962"/>
          <ac:spMkLst>
            <pc:docMk/>
            <pc:sldMk cId="4004433828" sldId="311"/>
            <ac:spMk id="23" creationId="{885A5218-EAEB-9887-CD55-FA273EAB076C}"/>
          </ac:spMkLst>
        </pc:spChg>
        <pc:spChg chg="add mod">
          <ac:chgData name="Weiss, Marietta [Zukunft Altbau]" userId="97b11b8f-a76f-4920-b382-189fc8c9c45c" providerId="ADAL" clId="{20B36A1D-5127-4A20-B304-292D36F25A5A}" dt="2026-09-14T12:20:06.059" v="9120" actId="255"/>
          <ac:spMkLst>
            <pc:docMk/>
            <pc:sldMk cId="4004433828" sldId="311"/>
            <ac:spMk id="29" creationId="{44C6FA90-FA9F-9A80-CDCB-69DD422D7F88}"/>
          </ac:spMkLst>
        </pc:spChg>
        <pc:spChg chg="add mod">
          <ac:chgData name="Weiss, Marietta [Zukunft Altbau]" userId="97b11b8f-a76f-4920-b382-189fc8c9c45c" providerId="ADAL" clId="{20B36A1D-5127-4A20-B304-292D36F25A5A}" dt="2026-09-15T12:10:54.628" v="9353" actId="113"/>
          <ac:spMkLst>
            <pc:docMk/>
            <pc:sldMk cId="4004433828" sldId="311"/>
            <ac:spMk id="31" creationId="{E56FDC1E-1305-CB52-FBF5-8BAC8BF77E9A}"/>
          </ac:spMkLst>
        </pc:spChg>
        <pc:spChg chg="add mod">
          <ac:chgData name="Weiss, Marietta [Zukunft Altbau]" userId="97b11b8f-a76f-4920-b382-189fc8c9c45c" providerId="ADAL" clId="{20B36A1D-5127-4A20-B304-292D36F25A5A}" dt="2026-09-14T12:20:17.285" v="9127" actId="1036"/>
          <ac:spMkLst>
            <pc:docMk/>
            <pc:sldMk cId="4004433828" sldId="311"/>
            <ac:spMk id="33" creationId="{E6C58332-FA3E-B3C4-C469-A4DDDD50B347}"/>
          </ac:spMkLst>
        </pc:spChg>
        <pc:spChg chg="add mod">
          <ac:chgData name="Weiss, Marietta [Zukunft Altbau]" userId="97b11b8f-a76f-4920-b382-189fc8c9c45c" providerId="ADAL" clId="{20B36A1D-5127-4A20-B304-292D36F25A5A}" dt="2026-09-14T12:21:03.327" v="9222" actId="1035"/>
          <ac:spMkLst>
            <pc:docMk/>
            <pc:sldMk cId="4004433828" sldId="311"/>
            <ac:spMk id="37" creationId="{8C673208-78AF-A0C4-DE3C-434B99DAC320}"/>
          </ac:spMkLst>
        </pc:spChg>
        <pc:spChg chg="add mod">
          <ac:chgData name="Weiss, Marietta [Zukunft Altbau]" userId="97b11b8f-a76f-4920-b382-189fc8c9c45c" providerId="ADAL" clId="{20B36A1D-5127-4A20-B304-292D36F25A5A}" dt="2026-09-14T12:20:17.285" v="9127" actId="1036"/>
          <ac:spMkLst>
            <pc:docMk/>
            <pc:sldMk cId="4004433828" sldId="311"/>
            <ac:spMk id="41" creationId="{500748CE-5A55-1485-DF75-41763FC0884D}"/>
          </ac:spMkLst>
        </pc:spChg>
        <pc:spChg chg="add mod">
          <ac:chgData name="Weiss, Marietta [Zukunft Altbau]" userId="97b11b8f-a76f-4920-b382-189fc8c9c45c" providerId="ADAL" clId="{20B36A1D-5127-4A20-B304-292D36F25A5A}" dt="2026-09-14T12:21:03.327" v="9222" actId="1035"/>
          <ac:spMkLst>
            <pc:docMk/>
            <pc:sldMk cId="4004433828" sldId="311"/>
            <ac:spMk id="45" creationId="{840BFF1D-CE85-AC74-C1B3-1CC8802E04B3}"/>
          </ac:spMkLst>
        </pc:spChg>
        <pc:picChg chg="add mod ord modCrop">
          <ac:chgData name="Weiss, Marietta [Zukunft Altbau]" userId="97b11b8f-a76f-4920-b382-189fc8c9c45c" providerId="ADAL" clId="{20B36A1D-5127-4A20-B304-292D36F25A5A}" dt="2026-09-11T07:18:48.260" v="7584" actId="1035"/>
          <ac:picMkLst>
            <pc:docMk/>
            <pc:sldMk cId="4004433828" sldId="311"/>
            <ac:picMk id="9" creationId="{33B9A30E-2083-EE45-6554-91922BBCF626}"/>
          </ac:picMkLst>
        </pc:picChg>
        <pc:picChg chg="add mod ord modCrop">
          <ac:chgData name="Weiss, Marietta [Zukunft Altbau]" userId="97b11b8f-a76f-4920-b382-189fc8c9c45c" providerId="ADAL" clId="{20B36A1D-5127-4A20-B304-292D36F25A5A}" dt="2026-09-11T07:18:48.260" v="7584" actId="1035"/>
          <ac:picMkLst>
            <pc:docMk/>
            <pc:sldMk cId="4004433828" sldId="311"/>
            <ac:picMk id="11" creationId="{128970B3-A5E9-2B4F-20BE-88BCAD2C0AE7}"/>
          </ac:picMkLst>
        </pc:picChg>
        <pc:picChg chg="add mod ord modCrop">
          <ac:chgData name="Weiss, Marietta [Zukunft Altbau]" userId="97b11b8f-a76f-4920-b382-189fc8c9c45c" providerId="ADAL" clId="{20B36A1D-5127-4A20-B304-292D36F25A5A}" dt="2026-09-11T07:16:08.788" v="7481" actId="554"/>
          <ac:picMkLst>
            <pc:docMk/>
            <pc:sldMk cId="4004433828" sldId="311"/>
            <ac:picMk id="17" creationId="{3A818C17-4F65-ECA2-1795-2F496432FF1F}"/>
          </ac:picMkLst>
        </pc:picChg>
        <pc:picChg chg="add mod ord modCrop">
          <ac:chgData name="Weiss, Marietta [Zukunft Altbau]" userId="97b11b8f-a76f-4920-b382-189fc8c9c45c" providerId="ADAL" clId="{20B36A1D-5127-4A20-B304-292D36F25A5A}" dt="2026-09-11T07:18:48.260" v="7584" actId="1035"/>
          <ac:picMkLst>
            <pc:docMk/>
            <pc:sldMk cId="4004433828" sldId="311"/>
            <ac:picMk id="19" creationId="{CF765156-9BD5-8DDB-4643-30F92551C636}"/>
          </ac:picMkLst>
        </pc:picChg>
        <pc:picChg chg="add mod ord modCrop">
          <ac:chgData name="Weiss, Marietta [Zukunft Altbau]" userId="97b11b8f-a76f-4920-b382-189fc8c9c45c" providerId="ADAL" clId="{20B36A1D-5127-4A20-B304-292D36F25A5A}" dt="2026-09-11T07:50:17.203" v="8479" actId="13244"/>
          <ac:picMkLst>
            <pc:docMk/>
            <pc:sldMk cId="4004433828" sldId="311"/>
            <ac:picMk id="21" creationId="{C49A9CA3-CBBA-133A-4307-7A454BFC3721}"/>
          </ac:picMkLst>
        </pc:picChg>
        <pc:cxnChg chg="mod">
          <ac:chgData name="Weiss, Marietta [Zukunft Altbau]" userId="97b11b8f-a76f-4920-b382-189fc8c9c45c" providerId="ADAL" clId="{20B36A1D-5127-4A20-B304-292D36F25A5A}" dt="2026-09-11T07:07:02.383" v="7023" actId="1076"/>
          <ac:cxnSpMkLst>
            <pc:docMk/>
            <pc:sldMk cId="4004433828" sldId="311"/>
            <ac:cxnSpMk id="14" creationId="{6B512FD9-CA8A-E5DA-B598-7F4F1A9484DA}"/>
          </ac:cxnSpMkLst>
        </pc:cxnChg>
        <pc:cxnChg chg="add mod">
          <ac:chgData name="Weiss, Marietta [Zukunft Altbau]" userId="97b11b8f-a76f-4920-b382-189fc8c9c45c" providerId="ADAL" clId="{20B36A1D-5127-4A20-B304-292D36F25A5A}" dt="2026-09-11T07:22:28.765" v="7722" actId="552"/>
          <ac:cxnSpMkLst>
            <pc:docMk/>
            <pc:sldMk cId="4004433828" sldId="311"/>
            <ac:cxnSpMk id="46" creationId="{1C4CCC4A-451A-E8B8-9A91-441820B27F62}"/>
          </ac:cxnSpMkLst>
        </pc:cxnChg>
        <pc:cxnChg chg="add mod">
          <ac:chgData name="Weiss, Marietta [Zukunft Altbau]" userId="97b11b8f-a76f-4920-b382-189fc8c9c45c" providerId="ADAL" clId="{20B36A1D-5127-4A20-B304-292D36F25A5A}" dt="2026-09-11T07:21:06.358" v="7674" actId="1035"/>
          <ac:cxnSpMkLst>
            <pc:docMk/>
            <pc:sldMk cId="4004433828" sldId="311"/>
            <ac:cxnSpMk id="49" creationId="{E494D573-3750-FB5D-BEBC-824E1BD87313}"/>
          </ac:cxnSpMkLst>
        </pc:cxnChg>
        <pc:cxnChg chg="add mod">
          <ac:chgData name="Weiss, Marietta [Zukunft Altbau]" userId="97b11b8f-a76f-4920-b382-189fc8c9c45c" providerId="ADAL" clId="{20B36A1D-5127-4A20-B304-292D36F25A5A}" dt="2026-09-11T07:21:38.949" v="7705" actId="14100"/>
          <ac:cxnSpMkLst>
            <pc:docMk/>
            <pc:sldMk cId="4004433828" sldId="311"/>
            <ac:cxnSpMk id="51" creationId="{D33923DE-63A4-C24C-00AA-31133AAAE672}"/>
          </ac:cxnSpMkLst>
        </pc:cxnChg>
        <pc:cxnChg chg="add mod">
          <ac:chgData name="Weiss, Marietta [Zukunft Altbau]" userId="97b11b8f-a76f-4920-b382-189fc8c9c45c" providerId="ADAL" clId="{20B36A1D-5127-4A20-B304-292D36F25A5A}" dt="2026-09-14T12:21:03.327" v="9222" actId="1035"/>
          <ac:cxnSpMkLst>
            <pc:docMk/>
            <pc:sldMk cId="4004433828" sldId="311"/>
            <ac:cxnSpMk id="54" creationId="{C94E400D-3855-F946-F6B5-5FD5FDB1145A}"/>
          </ac:cxnSpMkLst>
        </pc:cxnChg>
        <pc:cxnChg chg="add mod">
          <ac:chgData name="Weiss, Marietta [Zukunft Altbau]" userId="97b11b8f-a76f-4920-b382-189fc8c9c45c" providerId="ADAL" clId="{20B36A1D-5127-4A20-B304-292D36F25A5A}" dt="2026-09-14T12:21:03.327" v="9222" actId="1035"/>
          <ac:cxnSpMkLst>
            <pc:docMk/>
            <pc:sldMk cId="4004433828" sldId="311"/>
            <ac:cxnSpMk id="55" creationId="{633D04DF-09F2-3E46-B2BE-1CC89BCA9F1C}"/>
          </ac:cxnSpMkLst>
        </pc:cxnChg>
      </pc:sldChg>
      <pc:sldChg chg="addSp delSp modSp del mod ord">
        <pc:chgData name="Weiss, Marietta [Zukunft Altbau]" userId="97b11b8f-a76f-4920-b382-189fc8c9c45c" providerId="ADAL" clId="{20B36A1D-5127-4A20-B304-292D36F25A5A}" dt="2026-09-17T07:34:51.487" v="10091" actId="47"/>
        <pc:sldMkLst>
          <pc:docMk/>
          <pc:sldMk cId="2717665481" sldId="312"/>
        </pc:sldMkLst>
        <pc:spChg chg="mod ord">
          <ac:chgData name="Weiss, Marietta [Zukunft Altbau]" userId="97b11b8f-a76f-4920-b382-189fc8c9c45c" providerId="ADAL" clId="{20B36A1D-5127-4A20-B304-292D36F25A5A}" dt="2026-09-09T07:47:50.063" v="3772" actId="13244"/>
          <ac:spMkLst>
            <pc:docMk/>
            <pc:sldMk cId="2717665481" sldId="312"/>
            <ac:spMk id="3" creationId="{0B94498B-6278-C8CE-0C43-26D80007AD36}"/>
          </ac:spMkLst>
        </pc:spChg>
        <pc:spChg chg="mod ord">
          <ac:chgData name="Weiss, Marietta [Zukunft Altbau]" userId="97b11b8f-a76f-4920-b382-189fc8c9c45c" providerId="ADAL" clId="{20B36A1D-5127-4A20-B304-292D36F25A5A}" dt="2026-09-16T06:20:01.381" v="9787" actId="13244"/>
          <ac:spMkLst>
            <pc:docMk/>
            <pc:sldMk cId="2717665481" sldId="312"/>
            <ac:spMk id="4" creationId="{B9D6E966-0D03-59BD-9C80-1345873CE541}"/>
          </ac:spMkLst>
        </pc:spChg>
        <pc:spChg chg="mod">
          <ac:chgData name="Weiss, Marietta [Zukunft Altbau]" userId="97b11b8f-a76f-4920-b382-189fc8c9c45c" providerId="ADAL" clId="{20B36A1D-5127-4A20-B304-292D36F25A5A}" dt="2026-09-16T06:38:06.229" v="9902" actId="20577"/>
          <ac:spMkLst>
            <pc:docMk/>
            <pc:sldMk cId="2717665481" sldId="312"/>
            <ac:spMk id="8" creationId="{E0E8AE46-8604-FA28-D5A9-174A3E602FF2}"/>
          </ac:spMkLst>
        </pc:spChg>
        <pc:spChg chg="mod ord">
          <ac:chgData name="Weiss, Marietta [Zukunft Altbau]" userId="97b11b8f-a76f-4920-b382-189fc8c9c45c" providerId="ADAL" clId="{20B36A1D-5127-4A20-B304-292D36F25A5A}" dt="2026-09-09T07:47:51.846" v="3775" actId="962"/>
          <ac:spMkLst>
            <pc:docMk/>
            <pc:sldMk cId="2717665481" sldId="312"/>
            <ac:spMk id="12" creationId="{528E5812-6EBE-0CE0-6D37-AD49D6785967}"/>
          </ac:spMkLst>
        </pc:spChg>
        <pc:graphicFrameChg chg="del mod">
          <ac:chgData name="Weiss, Marietta [Zukunft Altbau]" userId="97b11b8f-a76f-4920-b382-189fc8c9c45c" providerId="ADAL" clId="{20B36A1D-5127-4A20-B304-292D36F25A5A}" dt="2026-09-16T06:11:47.052" v="9726" actId="478"/>
          <ac:graphicFrameMkLst>
            <pc:docMk/>
            <pc:sldMk cId="2717665481" sldId="312"/>
            <ac:graphicFrameMk id="5" creationId="{0435B46B-D690-4571-A827-821698116817}"/>
          </ac:graphicFrameMkLst>
        </pc:graphicFrameChg>
        <pc:graphicFrameChg chg="add del mod">
          <ac:chgData name="Weiss, Marietta [Zukunft Altbau]" userId="97b11b8f-a76f-4920-b382-189fc8c9c45c" providerId="ADAL" clId="{20B36A1D-5127-4A20-B304-292D36F25A5A}" dt="2026-09-16T06:18:13.772" v="9780" actId="478"/>
          <ac:graphicFrameMkLst>
            <pc:docMk/>
            <pc:sldMk cId="2717665481" sldId="312"/>
            <ac:graphicFrameMk id="9" creationId="{195D4BA7-B9D8-DAFA-A7B3-56C7161E4DF3}"/>
          </ac:graphicFrameMkLst>
        </pc:graphicFrameChg>
        <pc:graphicFrameChg chg="add mod">
          <ac:chgData name="Weiss, Marietta [Zukunft Altbau]" userId="97b11b8f-a76f-4920-b382-189fc8c9c45c" providerId="ADAL" clId="{20B36A1D-5127-4A20-B304-292D36F25A5A}" dt="2026-09-16T06:19:56.639" v="9784" actId="13244"/>
          <ac:graphicFrameMkLst>
            <pc:docMk/>
            <pc:sldMk cId="2717665481" sldId="312"/>
            <ac:graphicFrameMk id="11" creationId="{D8E54692-3C23-FEB4-D8FF-199CBD968F77}"/>
          </ac:graphicFrameMkLst>
        </pc:graphicFrameChg>
        <pc:cxnChg chg="ord">
          <ac:chgData name="Weiss, Marietta [Zukunft Altbau]" userId="97b11b8f-a76f-4920-b382-189fc8c9c45c" providerId="ADAL" clId="{20B36A1D-5127-4A20-B304-292D36F25A5A}" dt="2026-09-16T06:18:05.466" v="9762" actId="13244"/>
          <ac:cxnSpMkLst>
            <pc:docMk/>
            <pc:sldMk cId="2717665481" sldId="312"/>
            <ac:cxnSpMk id="13" creationId="{EFB4390C-A651-D8AA-D82A-25162E8B0F87}"/>
          </ac:cxnSpMkLst>
        </pc:cxnChg>
        <pc:cxnChg chg="ord">
          <ac:chgData name="Weiss, Marietta [Zukunft Altbau]" userId="97b11b8f-a76f-4920-b382-189fc8c9c45c" providerId="ADAL" clId="{20B36A1D-5127-4A20-B304-292D36F25A5A}" dt="2026-09-16T06:18:04.582" v="9761" actId="13244"/>
          <ac:cxnSpMkLst>
            <pc:docMk/>
            <pc:sldMk cId="2717665481" sldId="312"/>
            <ac:cxnSpMk id="14" creationId="{76F7E321-AA1C-AC25-B8BE-3760C99037FF}"/>
          </ac:cxnSpMkLst>
        </pc:cxnChg>
      </pc:sldChg>
      <pc:sldChg chg="addSp delSp modSp del mod">
        <pc:chgData name="Weiss, Marietta [Zukunft Altbau]" userId="97b11b8f-a76f-4920-b382-189fc8c9c45c" providerId="ADAL" clId="{20B36A1D-5127-4A20-B304-292D36F25A5A}" dt="2026-09-17T07:34:51.487" v="10091" actId="47"/>
        <pc:sldMkLst>
          <pc:docMk/>
          <pc:sldMk cId="917837139" sldId="313"/>
        </pc:sldMkLst>
        <pc:spChg chg="mod ord">
          <ac:chgData name="Weiss, Marietta [Zukunft Altbau]" userId="97b11b8f-a76f-4920-b382-189fc8c9c45c" providerId="ADAL" clId="{20B36A1D-5127-4A20-B304-292D36F25A5A}" dt="2026-09-09T07:48:01.032" v="3781" actId="13244"/>
          <ac:spMkLst>
            <pc:docMk/>
            <pc:sldMk cId="917837139" sldId="313"/>
            <ac:spMk id="3" creationId="{4EDEA2AA-66B2-F570-1DB5-D8EFB4663D9C}"/>
          </ac:spMkLst>
        </pc:spChg>
        <pc:spChg chg="mod">
          <ac:chgData name="Weiss, Marietta [Zukunft Altbau]" userId="97b11b8f-a76f-4920-b382-189fc8c9c45c" providerId="ADAL" clId="{20B36A1D-5127-4A20-B304-292D36F25A5A}" dt="2026-09-16T06:38:17.588" v="9906" actId="20577"/>
          <ac:spMkLst>
            <pc:docMk/>
            <pc:sldMk cId="917837139" sldId="313"/>
            <ac:spMk id="8" creationId="{B24DBC64-D408-C0D1-B4B1-16D414432D84}"/>
          </ac:spMkLst>
        </pc:spChg>
        <pc:spChg chg="add mod ord">
          <ac:chgData name="Weiss, Marietta [Zukunft Altbau]" userId="97b11b8f-a76f-4920-b382-189fc8c9c45c" providerId="ADAL" clId="{20B36A1D-5127-4A20-B304-292D36F25A5A}" dt="2026-09-16T06:30:27.006" v="9847" actId="962"/>
          <ac:spMkLst>
            <pc:docMk/>
            <pc:sldMk cId="917837139" sldId="313"/>
            <ac:spMk id="11" creationId="{87709EBA-A0DB-9136-2A23-45425297267B}"/>
          </ac:spMkLst>
        </pc:spChg>
        <pc:spChg chg="mod ord">
          <ac:chgData name="Weiss, Marietta [Zukunft Altbau]" userId="97b11b8f-a76f-4920-b382-189fc8c9c45c" providerId="ADAL" clId="{20B36A1D-5127-4A20-B304-292D36F25A5A}" dt="2026-09-09T07:48:02.183" v="3782" actId="13244"/>
          <ac:spMkLst>
            <pc:docMk/>
            <pc:sldMk cId="917837139" sldId="313"/>
            <ac:spMk id="12" creationId="{7DEE1472-2936-3B7E-87BA-0D7E091118C5}"/>
          </ac:spMkLst>
        </pc:spChg>
        <pc:spChg chg="mod ord">
          <ac:chgData name="Weiss, Marietta [Zukunft Altbau]" userId="97b11b8f-a76f-4920-b382-189fc8c9c45c" providerId="ADAL" clId="{20B36A1D-5127-4A20-B304-292D36F25A5A}" dt="2026-09-11T07:46:10.482" v="8411" actId="14100"/>
          <ac:spMkLst>
            <pc:docMk/>
            <pc:sldMk cId="917837139" sldId="313"/>
            <ac:spMk id="16" creationId="{83CCC159-E721-EFFD-37F3-ACFA0252BDC1}"/>
          </ac:spMkLst>
        </pc:spChg>
        <pc:graphicFrameChg chg="add del mod">
          <ac:chgData name="Weiss, Marietta [Zukunft Altbau]" userId="97b11b8f-a76f-4920-b382-189fc8c9c45c" providerId="ADAL" clId="{20B36A1D-5127-4A20-B304-292D36F25A5A}" dt="2026-09-09T08:20:45.911" v="4784" actId="478"/>
          <ac:graphicFrameMkLst>
            <pc:docMk/>
            <pc:sldMk cId="917837139" sldId="313"/>
            <ac:graphicFrameMk id="4" creationId="{9F1BF619-EB38-86E2-5621-A7F91D727D11}"/>
          </ac:graphicFrameMkLst>
        </pc:graphicFrameChg>
        <pc:picChg chg="ord">
          <ac:chgData name="Weiss, Marietta [Zukunft Altbau]" userId="97b11b8f-a76f-4920-b382-189fc8c9c45c" providerId="ADAL" clId="{20B36A1D-5127-4A20-B304-292D36F25A5A}" dt="2026-09-03T12:05:55.426" v="1625" actId="13244"/>
          <ac:picMkLst>
            <pc:docMk/>
            <pc:sldMk cId="917837139" sldId="313"/>
            <ac:picMk id="6" creationId="{70DB5E03-328A-0107-AE13-62DE5BD0B3B5}"/>
          </ac:picMkLst>
        </pc:picChg>
      </pc:sldChg>
      <pc:sldChg chg="addSp delSp modSp del mod">
        <pc:chgData name="Weiss, Marietta [Zukunft Altbau]" userId="97b11b8f-a76f-4920-b382-189fc8c9c45c" providerId="ADAL" clId="{20B36A1D-5127-4A20-B304-292D36F25A5A}" dt="2026-09-17T07:34:51.487" v="10091" actId="47"/>
        <pc:sldMkLst>
          <pc:docMk/>
          <pc:sldMk cId="1126430143" sldId="314"/>
        </pc:sldMkLst>
        <pc:spChg chg="mod ord">
          <ac:chgData name="Weiss, Marietta [Zukunft Altbau]" userId="97b11b8f-a76f-4920-b382-189fc8c9c45c" providerId="ADAL" clId="{20B36A1D-5127-4A20-B304-292D36F25A5A}" dt="2026-09-09T07:48:09.903" v="3788" actId="13244"/>
          <ac:spMkLst>
            <pc:docMk/>
            <pc:sldMk cId="1126430143" sldId="314"/>
            <ac:spMk id="3" creationId="{01C1570D-1B64-02B0-1285-2F8644412A34}"/>
          </ac:spMkLst>
        </pc:spChg>
        <pc:spChg chg="mod ord">
          <ac:chgData name="Weiss, Marietta [Zukunft Altbau]" userId="97b11b8f-a76f-4920-b382-189fc8c9c45c" providerId="ADAL" clId="{20B36A1D-5127-4A20-B304-292D36F25A5A}" dt="2026-09-03T12:06:52.414" v="1679" actId="13244"/>
          <ac:spMkLst>
            <pc:docMk/>
            <pc:sldMk cId="1126430143" sldId="314"/>
            <ac:spMk id="4" creationId="{5957C871-F808-7879-E024-69009108544F}"/>
          </ac:spMkLst>
        </pc:spChg>
        <pc:spChg chg="ord">
          <ac:chgData name="Weiss, Marietta [Zukunft Altbau]" userId="97b11b8f-a76f-4920-b382-189fc8c9c45c" providerId="ADAL" clId="{20B36A1D-5127-4A20-B304-292D36F25A5A}" dt="2026-09-03T12:06:13.306" v="1630" actId="13244"/>
          <ac:spMkLst>
            <pc:docMk/>
            <pc:sldMk cId="1126430143" sldId="314"/>
            <ac:spMk id="7" creationId="{A4DD7AF3-E834-556A-ACE8-0B0FCCD52263}"/>
          </ac:spMkLst>
        </pc:spChg>
        <pc:spChg chg="mod ord">
          <ac:chgData name="Weiss, Marietta [Zukunft Altbau]" userId="97b11b8f-a76f-4920-b382-189fc8c9c45c" providerId="ADAL" clId="{20B36A1D-5127-4A20-B304-292D36F25A5A}" dt="2026-09-16T06:38:21.370" v="9907" actId="20577"/>
          <ac:spMkLst>
            <pc:docMk/>
            <pc:sldMk cId="1126430143" sldId="314"/>
            <ac:spMk id="8" creationId="{9B927FAC-BC73-EC2D-7E46-AD7DE06B3BC7}"/>
          </ac:spMkLst>
        </pc:spChg>
        <pc:spChg chg="mod ord">
          <ac:chgData name="Weiss, Marietta [Zukunft Altbau]" userId="97b11b8f-a76f-4920-b382-189fc8c9c45c" providerId="ADAL" clId="{20B36A1D-5127-4A20-B304-292D36F25A5A}" dt="2026-09-09T07:48:11.135" v="3789" actId="13244"/>
          <ac:spMkLst>
            <pc:docMk/>
            <pc:sldMk cId="1126430143" sldId="314"/>
            <ac:spMk id="12" creationId="{CCE20E48-1DAE-1F9A-1DCE-E82FB1241ED1}"/>
          </ac:spMkLst>
        </pc:spChg>
        <pc:spChg chg="mod">
          <ac:chgData name="Weiss, Marietta [Zukunft Altbau]" userId="97b11b8f-a76f-4920-b382-189fc8c9c45c" providerId="ADAL" clId="{20B36A1D-5127-4A20-B304-292D36F25A5A}" dt="2026-09-03T12:06:28.231" v="1631" actId="164"/>
          <ac:spMkLst>
            <pc:docMk/>
            <pc:sldMk cId="1126430143" sldId="314"/>
            <ac:spMk id="17" creationId="{077BA4FC-7C80-597B-DF11-2F126679F81D}"/>
          </ac:spMkLst>
        </pc:spChg>
        <pc:spChg chg="mod">
          <ac:chgData name="Weiss, Marietta [Zukunft Altbau]" userId="97b11b8f-a76f-4920-b382-189fc8c9c45c" providerId="ADAL" clId="{20B36A1D-5127-4A20-B304-292D36F25A5A}" dt="2026-09-03T12:06:28.231" v="1631" actId="164"/>
          <ac:spMkLst>
            <pc:docMk/>
            <pc:sldMk cId="1126430143" sldId="314"/>
            <ac:spMk id="18" creationId="{760DB1F6-E43F-E200-BDF5-AF0E3A988C02}"/>
          </ac:spMkLst>
        </pc:spChg>
        <pc:spChg chg="mod">
          <ac:chgData name="Weiss, Marietta [Zukunft Altbau]" userId="97b11b8f-a76f-4920-b382-189fc8c9c45c" providerId="ADAL" clId="{20B36A1D-5127-4A20-B304-292D36F25A5A}" dt="2026-09-03T12:06:28.231" v="1631" actId="164"/>
          <ac:spMkLst>
            <pc:docMk/>
            <pc:sldMk cId="1126430143" sldId="314"/>
            <ac:spMk id="19" creationId="{50E9FEB2-04F6-FE29-A067-344C27197B8E}"/>
          </ac:spMkLst>
        </pc:spChg>
        <pc:spChg chg="mod">
          <ac:chgData name="Weiss, Marietta [Zukunft Altbau]" userId="97b11b8f-a76f-4920-b382-189fc8c9c45c" providerId="ADAL" clId="{20B36A1D-5127-4A20-B304-292D36F25A5A}" dt="2026-09-03T12:06:28.231" v="1631" actId="164"/>
          <ac:spMkLst>
            <pc:docMk/>
            <pc:sldMk cId="1126430143" sldId="314"/>
            <ac:spMk id="20" creationId="{2AD1BAEF-A089-179D-4D76-CB2F54A41CA4}"/>
          </ac:spMkLst>
        </pc:spChg>
        <pc:spChg chg="mod">
          <ac:chgData name="Weiss, Marietta [Zukunft Altbau]" userId="97b11b8f-a76f-4920-b382-189fc8c9c45c" providerId="ADAL" clId="{20B36A1D-5127-4A20-B304-292D36F25A5A}" dt="2026-09-03T12:06:28.231" v="1631" actId="164"/>
          <ac:spMkLst>
            <pc:docMk/>
            <pc:sldMk cId="1126430143" sldId="314"/>
            <ac:spMk id="21" creationId="{607B0B4A-133E-71DB-E40B-F11EC610951F}"/>
          </ac:spMkLst>
        </pc:spChg>
        <pc:spChg chg="mod">
          <ac:chgData name="Weiss, Marietta [Zukunft Altbau]" userId="97b11b8f-a76f-4920-b382-189fc8c9c45c" providerId="ADAL" clId="{20B36A1D-5127-4A20-B304-292D36F25A5A}" dt="2026-09-03T12:06:28.231" v="1631" actId="164"/>
          <ac:spMkLst>
            <pc:docMk/>
            <pc:sldMk cId="1126430143" sldId="314"/>
            <ac:spMk id="22" creationId="{254BD47B-52E4-9496-77CC-6DF5741EC447}"/>
          </ac:spMkLst>
        </pc:spChg>
        <pc:spChg chg="mod">
          <ac:chgData name="Weiss, Marietta [Zukunft Altbau]" userId="97b11b8f-a76f-4920-b382-189fc8c9c45c" providerId="ADAL" clId="{20B36A1D-5127-4A20-B304-292D36F25A5A}" dt="2026-09-03T12:06:28.231" v="1631" actId="164"/>
          <ac:spMkLst>
            <pc:docMk/>
            <pc:sldMk cId="1126430143" sldId="314"/>
            <ac:spMk id="25" creationId="{3B3EDFF9-7268-71C3-6FEF-EC0A1674F6D5}"/>
          </ac:spMkLst>
        </pc:spChg>
        <pc:spChg chg="mod">
          <ac:chgData name="Weiss, Marietta [Zukunft Altbau]" userId="97b11b8f-a76f-4920-b382-189fc8c9c45c" providerId="ADAL" clId="{20B36A1D-5127-4A20-B304-292D36F25A5A}" dt="2026-09-03T12:06:28.231" v="1631" actId="164"/>
          <ac:spMkLst>
            <pc:docMk/>
            <pc:sldMk cId="1126430143" sldId="314"/>
            <ac:spMk id="27" creationId="{5EE0FE83-954E-DA06-DA3A-71D7D3486F66}"/>
          </ac:spMkLst>
        </pc:spChg>
        <pc:spChg chg="mod">
          <ac:chgData name="Weiss, Marietta [Zukunft Altbau]" userId="97b11b8f-a76f-4920-b382-189fc8c9c45c" providerId="ADAL" clId="{20B36A1D-5127-4A20-B304-292D36F25A5A}" dt="2026-09-03T12:06:28.231" v="1631" actId="164"/>
          <ac:spMkLst>
            <pc:docMk/>
            <pc:sldMk cId="1126430143" sldId="314"/>
            <ac:spMk id="29" creationId="{6A4D2C15-BDCC-4AF6-FC31-1C3052E7F1C3}"/>
          </ac:spMkLst>
        </pc:spChg>
        <pc:grpChg chg="add mod">
          <ac:chgData name="Weiss, Marietta [Zukunft Altbau]" userId="97b11b8f-a76f-4920-b382-189fc8c9c45c" providerId="ADAL" clId="{20B36A1D-5127-4A20-B304-292D36F25A5A}" dt="2026-09-03T12:06:43.214" v="1678" actId="962"/>
          <ac:grpSpMkLst>
            <pc:docMk/>
            <pc:sldMk cId="1126430143" sldId="314"/>
            <ac:grpSpMk id="16" creationId="{91FFAAF6-B38F-8251-F623-63E4E99D1BFB}"/>
          </ac:grpSpMkLst>
        </pc:grpChg>
        <pc:picChg chg="add mod ord modCrop">
          <ac:chgData name="Weiss, Marietta [Zukunft Altbau]" userId="97b11b8f-a76f-4920-b382-189fc8c9c45c" providerId="ADAL" clId="{20B36A1D-5127-4A20-B304-292D36F25A5A}" dt="2026-09-09T11:52:32.982" v="6017" actId="1076"/>
          <ac:picMkLst>
            <pc:docMk/>
            <pc:sldMk cId="1126430143" sldId="314"/>
            <ac:picMk id="5" creationId="{72D5357C-A441-4F52-317C-A4F8A4AE90A2}"/>
          </ac:picMkLst>
        </pc:picChg>
      </pc:sldChg>
      <pc:sldChg chg="addSp delSp modSp mod">
        <pc:chgData name="Weiss, Marietta [Zukunft Altbau]" userId="97b11b8f-a76f-4920-b382-189fc8c9c45c" providerId="ADAL" clId="{20B36A1D-5127-4A20-B304-292D36F25A5A}" dt="2026-09-09T11:59:35.876" v="6197" actId="21"/>
        <pc:sldMkLst>
          <pc:docMk/>
          <pc:sldMk cId="775266191" sldId="316"/>
        </pc:sldMkLst>
        <pc:spChg chg="mod">
          <ac:chgData name="Weiss, Marietta [Zukunft Altbau]" userId="97b11b8f-a76f-4920-b382-189fc8c9c45c" providerId="ADAL" clId="{20B36A1D-5127-4A20-B304-292D36F25A5A}" dt="2026-09-03T11:27:38.248" v="1341" actId="33553"/>
          <ac:spMkLst>
            <pc:docMk/>
            <pc:sldMk cId="775266191" sldId="316"/>
            <ac:spMk id="2" creationId="{91239BA2-C161-B2CF-7C43-7048C5FC2995}"/>
          </ac:spMkLst>
        </pc:spChg>
      </pc:sldChg>
      <pc:sldChg chg="modSp del mod">
        <pc:chgData name="Weiss, Marietta [Zukunft Altbau]" userId="97b11b8f-a76f-4920-b382-189fc8c9c45c" providerId="ADAL" clId="{20B36A1D-5127-4A20-B304-292D36F25A5A}" dt="2026-09-17T07:34:51.487" v="10091" actId="47"/>
        <pc:sldMkLst>
          <pc:docMk/>
          <pc:sldMk cId="2604436381" sldId="320"/>
        </pc:sldMkLst>
        <pc:spChg chg="mod">
          <ac:chgData name="Weiss, Marietta [Zukunft Altbau]" userId="97b11b8f-a76f-4920-b382-189fc8c9c45c" providerId="ADAL" clId="{20B36A1D-5127-4A20-B304-292D36F25A5A}" dt="2026-09-09T07:48:32.276" v="3804" actId="962"/>
          <ac:spMkLst>
            <pc:docMk/>
            <pc:sldMk cId="2604436381" sldId="320"/>
            <ac:spMk id="3" creationId="{6D3F8CEB-EA99-5858-9E77-9EECA24A671B}"/>
          </ac:spMkLst>
        </pc:spChg>
        <pc:spChg chg="mod ord">
          <ac:chgData name="Weiss, Marietta [Zukunft Altbau]" userId="97b11b8f-a76f-4920-b382-189fc8c9c45c" providerId="ADAL" clId="{20B36A1D-5127-4A20-B304-292D36F25A5A}" dt="2026-09-09T09:47:18.598" v="5945" actId="20577"/>
          <ac:spMkLst>
            <pc:docMk/>
            <pc:sldMk cId="2604436381" sldId="320"/>
            <ac:spMk id="4" creationId="{A6AF71FA-17A4-F423-AAC0-EE83F33FC77F}"/>
          </ac:spMkLst>
        </pc:spChg>
        <pc:spChg chg="mod">
          <ac:chgData name="Weiss, Marietta [Zukunft Altbau]" userId="97b11b8f-a76f-4920-b382-189fc8c9c45c" providerId="ADAL" clId="{20B36A1D-5127-4A20-B304-292D36F25A5A}" dt="2026-09-16T06:38:33.429" v="9912" actId="20577"/>
          <ac:spMkLst>
            <pc:docMk/>
            <pc:sldMk cId="2604436381" sldId="320"/>
            <ac:spMk id="8" creationId="{81A3F89D-A45B-4ECF-B199-D13A35826404}"/>
          </ac:spMkLst>
        </pc:spChg>
        <pc:spChg chg="mod">
          <ac:chgData name="Weiss, Marietta [Zukunft Altbau]" userId="97b11b8f-a76f-4920-b382-189fc8c9c45c" providerId="ADAL" clId="{20B36A1D-5127-4A20-B304-292D36F25A5A}" dt="2026-09-09T07:48:32.687" v="3806" actId="962"/>
          <ac:spMkLst>
            <pc:docMk/>
            <pc:sldMk cId="2604436381" sldId="320"/>
            <ac:spMk id="12" creationId="{E001C31D-3892-0C02-3E1F-1DE2FD3491AD}"/>
          </ac:spMkLst>
        </pc:spChg>
        <pc:spChg chg="mod">
          <ac:chgData name="Weiss, Marietta [Zukunft Altbau]" userId="97b11b8f-a76f-4920-b382-189fc8c9c45c" providerId="ADAL" clId="{20B36A1D-5127-4A20-B304-292D36F25A5A}" dt="2026-09-09T09:47:38.764" v="5952" actId="6549"/>
          <ac:spMkLst>
            <pc:docMk/>
            <pc:sldMk cId="2604436381" sldId="320"/>
            <ac:spMk id="18" creationId="{07FBAE1C-2601-A8ED-4BA7-BE81C8FBE24D}"/>
          </ac:spMkLst>
        </pc:spChg>
        <pc:spChg chg="mod">
          <ac:chgData name="Weiss, Marietta [Zukunft Altbau]" userId="97b11b8f-a76f-4920-b382-189fc8c9c45c" providerId="ADAL" clId="{20B36A1D-5127-4A20-B304-292D36F25A5A}" dt="2026-09-03T11:20:56.092" v="1197" actId="1076"/>
          <ac:spMkLst>
            <pc:docMk/>
            <pc:sldMk cId="2604436381" sldId="320"/>
            <ac:spMk id="19" creationId="{B459C69C-5E04-0911-E1ED-92C0F406A16C}"/>
          </ac:spMkLst>
        </pc:spChg>
        <pc:grpChg chg="mod ord">
          <ac:chgData name="Weiss, Marietta [Zukunft Altbau]" userId="97b11b8f-a76f-4920-b382-189fc8c9c45c" providerId="ADAL" clId="{20B36A1D-5127-4A20-B304-292D36F25A5A}" dt="2026-09-03T12:08:38.237" v="2082" actId="962"/>
          <ac:grpSpMkLst>
            <pc:docMk/>
            <pc:sldMk cId="2604436381" sldId="320"/>
            <ac:grpSpMk id="17" creationId="{C61AD3CE-5588-09EB-6EBB-1DCF9CFEC37C}"/>
          </ac:grpSpMkLst>
        </pc:grpChg>
      </pc:sldChg>
      <pc:sldChg chg="delSp modSp del mod">
        <pc:chgData name="Weiss, Marietta [Zukunft Altbau]" userId="97b11b8f-a76f-4920-b382-189fc8c9c45c" providerId="ADAL" clId="{20B36A1D-5127-4A20-B304-292D36F25A5A}" dt="2026-09-17T07:34:51.487" v="10091" actId="47"/>
        <pc:sldMkLst>
          <pc:docMk/>
          <pc:sldMk cId="1065473807" sldId="321"/>
        </pc:sldMkLst>
        <pc:spChg chg="mod">
          <ac:chgData name="Weiss, Marietta [Zukunft Altbau]" userId="97b11b8f-a76f-4920-b382-189fc8c9c45c" providerId="ADAL" clId="{20B36A1D-5127-4A20-B304-292D36F25A5A}" dt="2026-09-09T07:48:36.612" v="3809" actId="962"/>
          <ac:spMkLst>
            <pc:docMk/>
            <pc:sldMk cId="1065473807" sldId="321"/>
            <ac:spMk id="3" creationId="{9F14E335-482E-4203-CE49-D38D0505000A}"/>
          </ac:spMkLst>
        </pc:spChg>
        <pc:spChg chg="mod ord">
          <ac:chgData name="Weiss, Marietta [Zukunft Altbau]" userId="97b11b8f-a76f-4920-b382-189fc8c9c45c" providerId="ADAL" clId="{20B36A1D-5127-4A20-B304-292D36F25A5A}" dt="2026-09-03T12:08:48.881" v="2085" actId="13244"/>
          <ac:spMkLst>
            <pc:docMk/>
            <pc:sldMk cId="1065473807" sldId="321"/>
            <ac:spMk id="4" creationId="{6EAEB9A4-2516-E75E-2EE8-4682312D52AA}"/>
          </ac:spMkLst>
        </pc:spChg>
        <pc:spChg chg="mod">
          <ac:chgData name="Weiss, Marietta [Zukunft Altbau]" userId="97b11b8f-a76f-4920-b382-189fc8c9c45c" providerId="ADAL" clId="{20B36A1D-5127-4A20-B304-292D36F25A5A}" dt="2026-09-03T11:21:09.192" v="1201" actId="20577"/>
          <ac:spMkLst>
            <pc:docMk/>
            <pc:sldMk cId="1065473807" sldId="321"/>
            <ac:spMk id="5" creationId="{6B32436B-C831-7025-004A-6170138ABD66}"/>
          </ac:spMkLst>
        </pc:spChg>
        <pc:spChg chg="ord">
          <ac:chgData name="Weiss, Marietta [Zukunft Altbau]" userId="97b11b8f-a76f-4920-b382-189fc8c9c45c" providerId="ADAL" clId="{20B36A1D-5127-4A20-B304-292D36F25A5A}" dt="2026-09-03T12:08:43.002" v="2083" actId="13244"/>
          <ac:spMkLst>
            <pc:docMk/>
            <pc:sldMk cId="1065473807" sldId="321"/>
            <ac:spMk id="7" creationId="{9CC6FF3B-D5CA-38C1-AE20-2C155133475F}"/>
          </ac:spMkLst>
        </pc:spChg>
        <pc:spChg chg="mod ord">
          <ac:chgData name="Weiss, Marietta [Zukunft Altbau]" userId="97b11b8f-a76f-4920-b382-189fc8c9c45c" providerId="ADAL" clId="{20B36A1D-5127-4A20-B304-292D36F25A5A}" dt="2026-09-16T06:38:30.678" v="9910" actId="20577"/>
          <ac:spMkLst>
            <pc:docMk/>
            <pc:sldMk cId="1065473807" sldId="321"/>
            <ac:spMk id="8" creationId="{653FE581-5F6D-A820-C6AA-0211FB1C5698}"/>
          </ac:spMkLst>
        </pc:spChg>
        <pc:spChg chg="mod ord">
          <ac:chgData name="Weiss, Marietta [Zukunft Altbau]" userId="97b11b8f-a76f-4920-b382-189fc8c9c45c" providerId="ADAL" clId="{20B36A1D-5127-4A20-B304-292D36F25A5A}" dt="2026-09-09T07:57:03.813" v="4357" actId="14100"/>
          <ac:spMkLst>
            <pc:docMk/>
            <pc:sldMk cId="1065473807" sldId="321"/>
            <ac:spMk id="9" creationId="{5F3A089A-360B-770B-3044-E787E05188A8}"/>
          </ac:spMkLst>
        </pc:spChg>
        <pc:spChg chg="mod">
          <ac:chgData name="Weiss, Marietta [Zukunft Altbau]" userId="97b11b8f-a76f-4920-b382-189fc8c9c45c" providerId="ADAL" clId="{20B36A1D-5127-4A20-B304-292D36F25A5A}" dt="2026-09-09T07:48:36.927" v="3811" actId="962"/>
          <ac:spMkLst>
            <pc:docMk/>
            <pc:sldMk cId="1065473807" sldId="321"/>
            <ac:spMk id="12" creationId="{685594CB-5492-A54F-11F3-DF62BBA2F73B}"/>
          </ac:spMkLst>
        </pc:spChg>
      </pc:sldChg>
      <pc:sldChg chg="addSp delSp modSp del mod">
        <pc:chgData name="Weiss, Marietta [Zukunft Altbau]" userId="97b11b8f-a76f-4920-b382-189fc8c9c45c" providerId="ADAL" clId="{20B36A1D-5127-4A20-B304-292D36F25A5A}" dt="2026-09-17T07:34:51.487" v="10091" actId="47"/>
        <pc:sldMkLst>
          <pc:docMk/>
          <pc:sldMk cId="308310634" sldId="322"/>
        </pc:sldMkLst>
        <pc:spChg chg="mod">
          <ac:chgData name="Weiss, Marietta [Zukunft Altbau]" userId="97b11b8f-a76f-4920-b382-189fc8c9c45c" providerId="ADAL" clId="{20B36A1D-5127-4A20-B304-292D36F25A5A}" dt="2026-09-09T07:48:41.386" v="3814" actId="962"/>
          <ac:spMkLst>
            <pc:docMk/>
            <pc:sldMk cId="308310634" sldId="322"/>
            <ac:spMk id="3" creationId="{BDE5AF5F-B15B-5E66-39EC-6DA149A8710C}"/>
          </ac:spMkLst>
        </pc:spChg>
        <pc:spChg chg="ord">
          <ac:chgData name="Weiss, Marietta [Zukunft Altbau]" userId="97b11b8f-a76f-4920-b382-189fc8c9c45c" providerId="ADAL" clId="{20B36A1D-5127-4A20-B304-292D36F25A5A}" dt="2026-09-03T12:09:24.637" v="2090" actId="13244"/>
          <ac:spMkLst>
            <pc:docMk/>
            <pc:sldMk cId="308310634" sldId="322"/>
            <ac:spMk id="5" creationId="{CC207CE6-BB9E-0E82-1E9D-938FB92B10A8}"/>
          </ac:spMkLst>
        </pc:spChg>
        <pc:spChg chg="mod">
          <ac:chgData name="Weiss, Marietta [Zukunft Altbau]" userId="97b11b8f-a76f-4920-b382-189fc8c9c45c" providerId="ADAL" clId="{20B36A1D-5127-4A20-B304-292D36F25A5A}" dt="2026-09-15T12:13:34.321" v="9396" actId="13926"/>
          <ac:spMkLst>
            <pc:docMk/>
            <pc:sldMk cId="308310634" sldId="322"/>
            <ac:spMk id="8" creationId="{9A80C880-AB9C-99B3-6197-D60D4AC88980}"/>
          </ac:spMkLst>
        </pc:spChg>
        <pc:spChg chg="mod">
          <ac:chgData name="Weiss, Marietta [Zukunft Altbau]" userId="97b11b8f-a76f-4920-b382-189fc8c9c45c" providerId="ADAL" clId="{20B36A1D-5127-4A20-B304-292D36F25A5A}" dt="2026-09-09T07:59:03.010" v="4480" actId="1035"/>
          <ac:spMkLst>
            <pc:docMk/>
            <pc:sldMk cId="308310634" sldId="322"/>
            <ac:spMk id="11" creationId="{D455E0DF-E2DF-8766-3981-13A94CBAEF1D}"/>
          </ac:spMkLst>
        </pc:spChg>
        <pc:spChg chg="mod">
          <ac:chgData name="Weiss, Marietta [Zukunft Altbau]" userId="97b11b8f-a76f-4920-b382-189fc8c9c45c" providerId="ADAL" clId="{20B36A1D-5127-4A20-B304-292D36F25A5A}" dt="2026-09-09T07:48:41.764" v="3816" actId="962"/>
          <ac:spMkLst>
            <pc:docMk/>
            <pc:sldMk cId="308310634" sldId="322"/>
            <ac:spMk id="12" creationId="{F8F85A8A-D100-93AA-6AEC-99A971380DB1}"/>
          </ac:spMkLst>
        </pc:spChg>
        <pc:spChg chg="mod ord">
          <ac:chgData name="Weiss, Marietta [Zukunft Altbau]" userId="97b11b8f-a76f-4920-b382-189fc8c9c45c" providerId="ADAL" clId="{20B36A1D-5127-4A20-B304-292D36F25A5A}" dt="2026-09-03T12:09:27.056" v="2091" actId="13244"/>
          <ac:spMkLst>
            <pc:docMk/>
            <pc:sldMk cId="308310634" sldId="322"/>
            <ac:spMk id="15" creationId="{1E705B12-613A-71D5-D5B4-093B1365156C}"/>
          </ac:spMkLst>
        </pc:spChg>
        <pc:spChg chg="add mod ord">
          <ac:chgData name="Weiss, Marietta [Zukunft Altbau]" userId="97b11b8f-a76f-4920-b382-189fc8c9c45c" providerId="ADAL" clId="{20B36A1D-5127-4A20-B304-292D36F25A5A}" dt="2026-09-16T06:32:30.044" v="9867" actId="13244"/>
          <ac:spMkLst>
            <pc:docMk/>
            <pc:sldMk cId="308310634" sldId="322"/>
            <ac:spMk id="17" creationId="{2FF0F343-70C7-F522-BB19-1B9F8FDA5032}"/>
          </ac:spMkLst>
        </pc:spChg>
        <pc:spChg chg="mod">
          <ac:chgData name="Weiss, Marietta [Zukunft Altbau]" userId="97b11b8f-a76f-4920-b382-189fc8c9c45c" providerId="ADAL" clId="{20B36A1D-5127-4A20-B304-292D36F25A5A}" dt="2026-09-09T07:58:03.319" v="4417" actId="164"/>
          <ac:spMkLst>
            <pc:docMk/>
            <pc:sldMk cId="308310634" sldId="322"/>
            <ac:spMk id="18" creationId="{30D69D05-23C3-1416-125E-354AB631EBC6}"/>
          </ac:spMkLst>
        </pc:spChg>
        <pc:spChg chg="mod">
          <ac:chgData name="Weiss, Marietta [Zukunft Altbau]" userId="97b11b8f-a76f-4920-b382-189fc8c9c45c" providerId="ADAL" clId="{20B36A1D-5127-4A20-B304-292D36F25A5A}" dt="2026-09-09T07:58:03.319" v="4417" actId="164"/>
          <ac:spMkLst>
            <pc:docMk/>
            <pc:sldMk cId="308310634" sldId="322"/>
            <ac:spMk id="20" creationId="{EAE3098C-0F39-CCDA-156B-856F0BE98CD0}"/>
          </ac:spMkLst>
        </pc:spChg>
        <pc:spChg chg="mod">
          <ac:chgData name="Weiss, Marietta [Zukunft Altbau]" userId="97b11b8f-a76f-4920-b382-189fc8c9c45c" providerId="ADAL" clId="{20B36A1D-5127-4A20-B304-292D36F25A5A}" dt="2026-09-09T07:58:03.319" v="4417" actId="164"/>
          <ac:spMkLst>
            <pc:docMk/>
            <pc:sldMk cId="308310634" sldId="322"/>
            <ac:spMk id="22" creationId="{0369AD82-40D4-0963-8910-64896E5688D7}"/>
          </ac:spMkLst>
        </pc:spChg>
        <pc:grpChg chg="add mod">
          <ac:chgData name="Weiss, Marietta [Zukunft Altbau]" userId="97b11b8f-a76f-4920-b382-189fc8c9c45c" providerId="ADAL" clId="{20B36A1D-5127-4A20-B304-292D36F25A5A}" dt="2026-09-09T07:58:45.482" v="4465" actId="1038"/>
          <ac:grpSpMkLst>
            <pc:docMk/>
            <pc:sldMk cId="308310634" sldId="322"/>
            <ac:grpSpMk id="4" creationId="{96815A64-AB08-41A1-8D72-6BD8957BDE59}"/>
          </ac:grpSpMkLst>
        </pc:grpChg>
        <pc:picChg chg="mod ord">
          <ac:chgData name="Weiss, Marietta [Zukunft Altbau]" userId="97b11b8f-a76f-4920-b382-189fc8c9c45c" providerId="ADAL" clId="{20B36A1D-5127-4A20-B304-292D36F25A5A}" dt="2026-09-16T06:32:20.298" v="9866" actId="962"/>
          <ac:picMkLst>
            <pc:docMk/>
            <pc:sldMk cId="308310634" sldId="322"/>
            <ac:picMk id="9" creationId="{45958136-6C62-2D20-5F1A-D520D2A4DFB6}"/>
          </ac:picMkLst>
        </pc:picChg>
      </pc:sldChg>
      <pc:sldChg chg="addSp modSp del mod">
        <pc:chgData name="Weiss, Marietta [Zukunft Altbau]" userId="97b11b8f-a76f-4920-b382-189fc8c9c45c" providerId="ADAL" clId="{20B36A1D-5127-4A20-B304-292D36F25A5A}" dt="2026-09-17T07:34:51.487" v="10091" actId="47"/>
        <pc:sldMkLst>
          <pc:docMk/>
          <pc:sldMk cId="2962846704" sldId="324"/>
        </pc:sldMkLst>
        <pc:spChg chg="mod ord">
          <ac:chgData name="Weiss, Marietta [Zukunft Altbau]" userId="97b11b8f-a76f-4920-b382-189fc8c9c45c" providerId="ADAL" clId="{20B36A1D-5127-4A20-B304-292D36F25A5A}" dt="2026-09-16T06:31:50.869" v="9861" actId="13244"/>
          <ac:spMkLst>
            <pc:docMk/>
            <pc:sldMk cId="2962846704" sldId="324"/>
            <ac:spMk id="3" creationId="{8A059436-9071-C70A-4A17-660CB3575828}"/>
          </ac:spMkLst>
        </pc:spChg>
        <pc:spChg chg="mod ord">
          <ac:chgData name="Weiss, Marietta [Zukunft Altbau]" userId="97b11b8f-a76f-4920-b382-189fc8c9c45c" providerId="ADAL" clId="{20B36A1D-5127-4A20-B304-292D36F25A5A}" dt="2026-09-16T06:31:54.870" v="9864" actId="962"/>
          <ac:spMkLst>
            <pc:docMk/>
            <pc:sldMk cId="2962846704" sldId="324"/>
            <ac:spMk id="4" creationId="{2ECA8E1F-67A0-63C4-C7DA-EC33B9B0A5FE}"/>
          </ac:spMkLst>
        </pc:spChg>
        <pc:spChg chg="add mod ord">
          <ac:chgData name="Weiss, Marietta [Zukunft Altbau]" userId="97b11b8f-a76f-4920-b382-189fc8c9c45c" providerId="ADAL" clId="{20B36A1D-5127-4A20-B304-292D36F25A5A}" dt="2026-09-16T06:31:46.906" v="9860" actId="962"/>
          <ac:spMkLst>
            <pc:docMk/>
            <pc:sldMk cId="2962846704" sldId="324"/>
            <ac:spMk id="5" creationId="{F728CAD1-3981-0879-6A00-D278EFFB22A3}"/>
          </ac:spMkLst>
        </pc:spChg>
        <pc:spChg chg="mod ord">
          <ac:chgData name="Weiss, Marietta [Zukunft Altbau]" userId="97b11b8f-a76f-4920-b382-189fc8c9c45c" providerId="ADAL" clId="{20B36A1D-5127-4A20-B304-292D36F25A5A}" dt="2026-09-16T06:31:54.312" v="9863" actId="962"/>
          <ac:spMkLst>
            <pc:docMk/>
            <pc:sldMk cId="2962846704" sldId="324"/>
            <ac:spMk id="6" creationId="{D9A2EA8F-BC5C-3349-BD8E-C01EE017C896}"/>
          </ac:spMkLst>
        </pc:spChg>
        <pc:spChg chg="mod ord">
          <ac:chgData name="Weiss, Marietta [Zukunft Altbau]" userId="97b11b8f-a76f-4920-b382-189fc8c9c45c" providerId="ADAL" clId="{20B36A1D-5127-4A20-B304-292D36F25A5A}" dt="2026-09-16T06:31:52.031" v="9862" actId="13244"/>
          <ac:spMkLst>
            <pc:docMk/>
            <pc:sldMk cId="2962846704" sldId="324"/>
            <ac:spMk id="12" creationId="{53F110A3-B44F-E11C-02A4-61CA0B0323B5}"/>
          </ac:spMkLst>
        </pc:spChg>
        <pc:spChg chg="mod ord">
          <ac:chgData name="Weiss, Marietta [Zukunft Altbau]" userId="97b11b8f-a76f-4920-b382-189fc8c9c45c" providerId="ADAL" clId="{20B36A1D-5127-4A20-B304-292D36F25A5A}" dt="2026-09-16T06:31:42.523" v="9858" actId="962"/>
          <ac:spMkLst>
            <pc:docMk/>
            <pc:sldMk cId="2962846704" sldId="324"/>
            <ac:spMk id="15" creationId="{DB6A5F1F-C8BF-D5A5-8864-531B265D6347}"/>
          </ac:spMkLst>
        </pc:spChg>
        <pc:spChg chg="mod ord">
          <ac:chgData name="Weiss, Marietta [Zukunft Altbau]" userId="97b11b8f-a76f-4920-b382-189fc8c9c45c" providerId="ADAL" clId="{20B36A1D-5127-4A20-B304-292D36F25A5A}" dt="2026-09-03T12:09:44.180" v="2095" actId="13244"/>
          <ac:spMkLst>
            <pc:docMk/>
            <pc:sldMk cId="2962846704" sldId="324"/>
            <ac:spMk id="16" creationId="{9D518BCF-6D69-B87B-A67A-74423F5F66CC}"/>
          </ac:spMkLst>
        </pc:spChg>
      </pc:sldChg>
      <pc:sldChg chg="addSp delSp modSp add del mod ord">
        <pc:chgData name="Weiss, Marietta [Zukunft Altbau]" userId="97b11b8f-a76f-4920-b382-189fc8c9c45c" providerId="ADAL" clId="{20B36A1D-5127-4A20-B304-292D36F25A5A}" dt="2026-09-17T07:34:51.487" v="10091" actId="47"/>
        <pc:sldMkLst>
          <pc:docMk/>
          <pc:sldMk cId="555588970" sldId="346"/>
        </pc:sldMkLst>
        <pc:spChg chg="mod ord">
          <ac:chgData name="Weiss, Marietta [Zukunft Altbau]" userId="97b11b8f-a76f-4920-b382-189fc8c9c45c" providerId="ADAL" clId="{20B36A1D-5127-4A20-B304-292D36F25A5A}" dt="2026-09-11T07:52:25.171" v="8494" actId="13244"/>
          <ac:spMkLst>
            <pc:docMk/>
            <pc:sldMk cId="555588970" sldId="346"/>
            <ac:spMk id="3" creationId="{5C018E50-F522-948B-8628-1DDD721A524C}"/>
          </ac:spMkLst>
        </pc:spChg>
        <pc:spChg chg="add mod ord">
          <ac:chgData name="Weiss, Marietta [Zukunft Altbau]" userId="97b11b8f-a76f-4920-b382-189fc8c9c45c" providerId="ADAL" clId="{20B36A1D-5127-4A20-B304-292D36F25A5A}" dt="2026-09-16T06:38:11.247" v="9904" actId="20577"/>
          <ac:spMkLst>
            <pc:docMk/>
            <pc:sldMk cId="555588970" sldId="346"/>
            <ac:spMk id="5" creationId="{7867108A-5DA1-3DBB-15D6-F962CE16D491}"/>
          </ac:spMkLst>
        </pc:spChg>
        <pc:spChg chg="add mod ord">
          <ac:chgData name="Weiss, Marietta [Zukunft Altbau]" userId="97b11b8f-a76f-4920-b382-189fc8c9c45c" providerId="ADAL" clId="{20B36A1D-5127-4A20-B304-292D36F25A5A}" dt="2026-09-11T07:55:26.036" v="8501" actId="962"/>
          <ac:spMkLst>
            <pc:docMk/>
            <pc:sldMk cId="555588970" sldId="346"/>
            <ac:spMk id="6" creationId="{BE2DC303-A277-EDB7-5F42-BAAA708BB92E}"/>
          </ac:spMkLst>
        </pc:spChg>
        <pc:spChg chg="add mod ord">
          <ac:chgData name="Weiss, Marietta [Zukunft Altbau]" userId="97b11b8f-a76f-4920-b382-189fc8c9c45c" providerId="ADAL" clId="{20B36A1D-5127-4A20-B304-292D36F25A5A}" dt="2026-09-11T07:55:54.995" v="8508" actId="962"/>
          <ac:spMkLst>
            <pc:docMk/>
            <pc:sldMk cId="555588970" sldId="346"/>
            <ac:spMk id="10" creationId="{37D2BCA1-A7A2-189D-9138-17518365535C}"/>
          </ac:spMkLst>
        </pc:spChg>
        <pc:spChg chg="mod ord">
          <ac:chgData name="Weiss, Marietta [Zukunft Altbau]" userId="97b11b8f-a76f-4920-b382-189fc8c9c45c" providerId="ADAL" clId="{20B36A1D-5127-4A20-B304-292D36F25A5A}" dt="2026-09-11T07:52:26.226" v="8495" actId="13244"/>
          <ac:spMkLst>
            <pc:docMk/>
            <pc:sldMk cId="555588970" sldId="346"/>
            <ac:spMk id="12" creationId="{DB42B89F-966A-EFF3-8C2B-A8D32A5961FE}"/>
          </ac:spMkLst>
        </pc:spChg>
        <pc:spChg chg="mod">
          <ac:chgData name="Weiss, Marietta [Zukunft Altbau]" userId="97b11b8f-a76f-4920-b382-189fc8c9c45c" providerId="ADAL" clId="{20B36A1D-5127-4A20-B304-292D36F25A5A}" dt="2026-09-11T07:29:44.374" v="8132" actId="20577"/>
          <ac:spMkLst>
            <pc:docMk/>
            <pc:sldMk cId="555588970" sldId="346"/>
            <ac:spMk id="16" creationId="{10E15769-27CB-383B-76AE-5032C720998B}"/>
          </ac:spMkLst>
        </pc:spChg>
        <pc:spChg chg="add mod">
          <ac:chgData name="Weiss, Marietta [Zukunft Altbau]" userId="97b11b8f-a76f-4920-b382-189fc8c9c45c" providerId="ADAL" clId="{20B36A1D-5127-4A20-B304-292D36F25A5A}" dt="2026-09-11T07:55:29.555" v="8502" actId="962"/>
          <ac:spMkLst>
            <pc:docMk/>
            <pc:sldMk cId="555588970" sldId="346"/>
            <ac:spMk id="30" creationId="{F1C02A36-8548-6AB1-D783-6A335CC7B0B7}"/>
          </ac:spMkLst>
        </pc:spChg>
        <pc:spChg chg="add mod">
          <ac:chgData name="Weiss, Marietta [Zukunft Altbau]" userId="97b11b8f-a76f-4920-b382-189fc8c9c45c" providerId="ADAL" clId="{20B36A1D-5127-4A20-B304-292D36F25A5A}" dt="2026-09-11T07:55:31.355" v="8503" actId="962"/>
          <ac:spMkLst>
            <pc:docMk/>
            <pc:sldMk cId="555588970" sldId="346"/>
            <ac:spMk id="32" creationId="{C27BF302-5835-4B10-EFC2-2EB5DE1550DA}"/>
          </ac:spMkLst>
        </pc:spChg>
        <pc:spChg chg="add mod">
          <ac:chgData name="Weiss, Marietta [Zukunft Altbau]" userId="97b11b8f-a76f-4920-b382-189fc8c9c45c" providerId="ADAL" clId="{20B36A1D-5127-4A20-B304-292D36F25A5A}" dt="2026-09-11T07:55:33.850" v="8504" actId="962"/>
          <ac:spMkLst>
            <pc:docMk/>
            <pc:sldMk cId="555588970" sldId="346"/>
            <ac:spMk id="38" creationId="{6F46E6C6-2BDC-6E56-A07E-E97D3EF96402}"/>
          </ac:spMkLst>
        </pc:spChg>
        <pc:picChg chg="add mod ord">
          <ac:chgData name="Weiss, Marietta [Zukunft Altbau]" userId="97b11b8f-a76f-4920-b382-189fc8c9c45c" providerId="ADAL" clId="{20B36A1D-5127-4A20-B304-292D36F25A5A}" dt="2026-09-11T07:55:39.643" v="8505" actId="13244"/>
          <ac:picMkLst>
            <pc:docMk/>
            <pc:sldMk cId="555588970" sldId="346"/>
            <ac:picMk id="17" creationId="{40655C7D-92D7-E21B-ADCD-974096A19942}"/>
          </ac:picMkLst>
        </pc:picChg>
        <pc:picChg chg="add mod ord">
          <ac:chgData name="Weiss, Marietta [Zukunft Altbau]" userId="97b11b8f-a76f-4920-b382-189fc8c9c45c" providerId="ADAL" clId="{20B36A1D-5127-4A20-B304-292D36F25A5A}" dt="2026-09-11T07:55:45.099" v="8506" actId="13244"/>
          <ac:picMkLst>
            <pc:docMk/>
            <pc:sldMk cId="555588970" sldId="346"/>
            <ac:picMk id="19" creationId="{977D98BA-7CEF-4624-18EE-C96FA2586C45}"/>
          </ac:picMkLst>
        </pc:picChg>
      </pc:sldChg>
      <pc:sldChg chg="modSp del mod">
        <pc:chgData name="Weiss, Marietta [Zukunft Altbau]" userId="97b11b8f-a76f-4920-b382-189fc8c9c45c" providerId="ADAL" clId="{20B36A1D-5127-4A20-B304-292D36F25A5A}" dt="2026-09-16T06:20:40.094" v="9792" actId="47"/>
        <pc:sldMkLst>
          <pc:docMk/>
          <pc:sldMk cId="2281958064" sldId="347"/>
        </pc:sldMkLst>
      </pc:sldChg>
      <pc:sldChg chg="modSp del mod">
        <pc:chgData name="Weiss, Marietta [Zukunft Altbau]" userId="97b11b8f-a76f-4920-b382-189fc8c9c45c" providerId="ADAL" clId="{20B36A1D-5127-4A20-B304-292D36F25A5A}" dt="2026-09-17T07:34:51.487" v="10091" actId="47"/>
        <pc:sldMkLst>
          <pc:docMk/>
          <pc:sldMk cId="2777048432" sldId="349"/>
        </pc:sldMkLst>
        <pc:spChg chg="mod">
          <ac:chgData name="Weiss, Marietta [Zukunft Altbau]" userId="97b11b8f-a76f-4920-b382-189fc8c9c45c" providerId="ADAL" clId="{20B36A1D-5127-4A20-B304-292D36F25A5A}" dt="2026-09-09T07:48:25.154" v="3799" actId="962"/>
          <ac:spMkLst>
            <pc:docMk/>
            <pc:sldMk cId="2777048432" sldId="349"/>
            <ac:spMk id="3" creationId="{FA9A06BD-0C6C-4990-68AB-ED1212026FB6}"/>
          </ac:spMkLst>
        </pc:spChg>
        <pc:spChg chg="mod ord">
          <ac:chgData name="Weiss, Marietta [Zukunft Altbau]" userId="97b11b8f-a76f-4920-b382-189fc8c9c45c" providerId="ADAL" clId="{20B36A1D-5127-4A20-B304-292D36F25A5A}" dt="2026-09-16T06:30:50.537" v="9848" actId="13244"/>
          <ac:spMkLst>
            <pc:docMk/>
            <pc:sldMk cId="2777048432" sldId="349"/>
            <ac:spMk id="5" creationId="{2B869ED6-1480-6C70-CDEA-78C1688B29E2}"/>
          </ac:spMkLst>
        </pc:spChg>
        <pc:spChg chg="mod">
          <ac:chgData name="Weiss, Marietta [Zukunft Altbau]" userId="97b11b8f-a76f-4920-b382-189fc8c9c45c" providerId="ADAL" clId="{20B36A1D-5127-4A20-B304-292D36F25A5A}" dt="2026-09-16T06:38:25.269" v="9908" actId="20577"/>
          <ac:spMkLst>
            <pc:docMk/>
            <pc:sldMk cId="2777048432" sldId="349"/>
            <ac:spMk id="8" creationId="{51951CEE-2A7E-D33E-BDE5-FA6E3AAEA236}"/>
          </ac:spMkLst>
        </pc:spChg>
        <pc:spChg chg="mod">
          <ac:chgData name="Weiss, Marietta [Zukunft Altbau]" userId="97b11b8f-a76f-4920-b382-189fc8c9c45c" providerId="ADAL" clId="{20B36A1D-5127-4A20-B304-292D36F25A5A}" dt="2026-09-09T07:48:25.569" v="3801" actId="962"/>
          <ac:spMkLst>
            <pc:docMk/>
            <pc:sldMk cId="2777048432" sldId="349"/>
            <ac:spMk id="12" creationId="{28BDA975-2921-62CF-0AC2-C8BB499EBB6E}"/>
          </ac:spMkLst>
        </pc:spChg>
        <pc:picChg chg="mod">
          <ac:chgData name="Weiss, Marietta [Zukunft Altbau]" userId="97b11b8f-a76f-4920-b382-189fc8c9c45c" providerId="ADAL" clId="{20B36A1D-5127-4A20-B304-292D36F25A5A}" dt="2026-09-09T07:54:56.688" v="4037" actId="1076"/>
          <ac:picMkLst>
            <pc:docMk/>
            <pc:sldMk cId="2777048432" sldId="349"/>
            <ac:picMk id="6" creationId="{02A08292-ED14-703D-B464-1D85AA52722D}"/>
          </ac:picMkLst>
        </pc:picChg>
      </pc:sldChg>
      <pc:sldChg chg="addSp delSp modSp add del mod">
        <pc:chgData name="Weiss, Marietta [Zukunft Altbau]" userId="97b11b8f-a76f-4920-b382-189fc8c9c45c" providerId="ADAL" clId="{20B36A1D-5127-4A20-B304-292D36F25A5A}" dt="2026-09-17T07:34:51.487" v="10091" actId="47"/>
        <pc:sldMkLst>
          <pc:docMk/>
          <pc:sldMk cId="3724451791" sldId="350"/>
        </pc:sldMkLst>
        <pc:spChg chg="add del mod">
          <ac:chgData name="Weiss, Marietta [Zukunft Altbau]" userId="97b11b8f-a76f-4920-b382-189fc8c9c45c" providerId="ADAL" clId="{20B36A1D-5127-4A20-B304-292D36F25A5A}" dt="2026-09-16T09:27:46.930" v="9963" actId="478"/>
          <ac:spMkLst>
            <pc:docMk/>
            <pc:sldMk cId="3724451791" sldId="350"/>
            <ac:spMk id="2" creationId="{69F346A9-C0D1-9010-EFBE-32C858648BBC}"/>
          </ac:spMkLst>
        </pc:spChg>
        <pc:spChg chg="ord">
          <ac:chgData name="Weiss, Marietta [Zukunft Altbau]" userId="97b11b8f-a76f-4920-b382-189fc8c9c45c" providerId="ADAL" clId="{20B36A1D-5127-4A20-B304-292D36F25A5A}" dt="2026-09-16T09:29:08.623" v="9986" actId="13244"/>
          <ac:spMkLst>
            <pc:docMk/>
            <pc:sldMk cId="3724451791" sldId="350"/>
            <ac:spMk id="7" creationId="{78E81535-DDD4-5A3A-7F91-197E075E0ABF}"/>
          </ac:spMkLst>
        </pc:spChg>
        <pc:spChg chg="mod ord">
          <ac:chgData name="Weiss, Marietta [Zukunft Altbau]" userId="97b11b8f-a76f-4920-b382-189fc8c9c45c" providerId="ADAL" clId="{20B36A1D-5127-4A20-B304-292D36F25A5A}" dt="2026-09-16T09:29:09.589" v="9987" actId="13244"/>
          <ac:spMkLst>
            <pc:docMk/>
            <pc:sldMk cId="3724451791" sldId="350"/>
            <ac:spMk id="8" creationId="{68C6946B-E2A1-D5B1-DC8C-021EBD97E1A8}"/>
          </ac:spMkLst>
        </pc:spChg>
        <pc:picChg chg="del mod">
          <ac:chgData name="Weiss, Marietta [Zukunft Altbau]" userId="97b11b8f-a76f-4920-b382-189fc8c9c45c" providerId="ADAL" clId="{20B36A1D-5127-4A20-B304-292D36F25A5A}" dt="2026-09-16T09:28:19.542" v="9970" actId="478"/>
          <ac:picMkLst>
            <pc:docMk/>
            <pc:sldMk cId="3724451791" sldId="350"/>
            <ac:picMk id="4" creationId="{09FA6D2E-278D-DFBC-F0B5-5A1AF94A58A5}"/>
          </ac:picMkLst>
        </pc:picChg>
        <pc:picChg chg="add mod ord modCrop">
          <ac:chgData name="Weiss, Marietta [Zukunft Altbau]" userId="97b11b8f-a76f-4920-b382-189fc8c9c45c" providerId="ADAL" clId="{20B36A1D-5127-4A20-B304-292D36F25A5A}" dt="2026-09-16T09:28:50.010" v="9985" actId="1076"/>
          <ac:picMkLst>
            <pc:docMk/>
            <pc:sldMk cId="3724451791" sldId="350"/>
            <ac:picMk id="6" creationId="{D1DB8212-2291-2BCC-67DF-E2228D0AA743}"/>
          </ac:picMkLst>
        </pc:picChg>
        <pc:picChg chg="add del mod">
          <ac:chgData name="Weiss, Marietta [Zukunft Altbau]" userId="97b11b8f-a76f-4920-b382-189fc8c9c45c" providerId="ADAL" clId="{20B36A1D-5127-4A20-B304-292D36F25A5A}" dt="2026-09-16T09:27:41.037" v="9961" actId="478"/>
          <ac:picMkLst>
            <pc:docMk/>
            <pc:sldMk cId="3724451791" sldId="350"/>
            <ac:picMk id="10" creationId="{BF7BE7B3-5ACF-2E32-A158-D586C9EB717A}"/>
          </ac:picMkLst>
        </pc:picChg>
        <pc:cxnChg chg="mod">
          <ac:chgData name="Weiss, Marietta [Zukunft Altbau]" userId="97b11b8f-a76f-4920-b382-189fc8c9c45c" providerId="ADAL" clId="{20B36A1D-5127-4A20-B304-292D36F25A5A}" dt="2026-09-16T06:24:19.892" v="9811" actId="962"/>
          <ac:cxnSpMkLst>
            <pc:docMk/>
            <pc:sldMk cId="3724451791" sldId="350"/>
            <ac:cxnSpMk id="13" creationId="{C4333E32-59D5-4C5B-A302-F60234B89DED}"/>
          </ac:cxnSpMkLst>
        </pc:cxnChg>
      </pc:sldChg>
      <pc:sldChg chg="delSp modSp add del mod">
        <pc:chgData name="Weiss, Marietta [Zukunft Altbau]" userId="97b11b8f-a76f-4920-b382-189fc8c9c45c" providerId="ADAL" clId="{20B36A1D-5127-4A20-B304-292D36F25A5A}" dt="2026-09-17T07:34:51.487" v="10091" actId="47"/>
        <pc:sldMkLst>
          <pc:docMk/>
          <pc:sldMk cId="2911807767" sldId="351"/>
        </pc:sldMkLst>
        <pc:spChg chg="mod">
          <ac:chgData name="Weiss, Marietta [Zukunft Altbau]" userId="97b11b8f-a76f-4920-b382-189fc8c9c45c" providerId="ADAL" clId="{20B36A1D-5127-4A20-B304-292D36F25A5A}" dt="2026-09-16T06:38:40.508" v="9913" actId="20577"/>
          <ac:spMkLst>
            <pc:docMk/>
            <pc:sldMk cId="2911807767" sldId="351"/>
            <ac:spMk id="8" creationId="{B9EAFA9D-B56D-3A8B-19F1-0501006533F9}"/>
          </ac:spMkLst>
        </pc:spChg>
        <pc:spChg chg="mod">
          <ac:chgData name="Weiss, Marietta [Zukunft Altbau]" userId="97b11b8f-a76f-4920-b382-189fc8c9c45c" providerId="ADAL" clId="{20B36A1D-5127-4A20-B304-292D36F25A5A}" dt="2026-09-16T06:04:16.024" v="9648" actId="208"/>
          <ac:spMkLst>
            <pc:docMk/>
            <pc:sldMk cId="2911807767" sldId="351"/>
            <ac:spMk id="9" creationId="{BC315FF9-C3FC-86E4-4AA5-F6ECAD6E6544}"/>
          </ac:spMkLst>
        </pc:spChg>
        <pc:spChg chg="mod">
          <ac:chgData name="Weiss, Marietta [Zukunft Altbau]" userId="97b11b8f-a76f-4920-b382-189fc8c9c45c" providerId="ADAL" clId="{20B36A1D-5127-4A20-B304-292D36F25A5A}" dt="2026-09-09T08:00:58.333" v="4618" actId="1036"/>
          <ac:spMkLst>
            <pc:docMk/>
            <pc:sldMk cId="2911807767" sldId="351"/>
            <ac:spMk id="15" creationId="{494CF3C5-7F45-1FCB-5265-8B406455AF11}"/>
          </ac:spMkLst>
        </pc:spChg>
        <pc:spChg chg="mod">
          <ac:chgData name="Weiss, Marietta [Zukunft Altbau]" userId="97b11b8f-a76f-4920-b382-189fc8c9c45c" providerId="ADAL" clId="{20B36A1D-5127-4A20-B304-292D36F25A5A}" dt="2026-09-09T08:00:05.230" v="4495" actId="1035"/>
          <ac:spMkLst>
            <pc:docMk/>
            <pc:sldMk cId="2911807767" sldId="351"/>
            <ac:spMk id="16" creationId="{6644D185-F15B-970E-265D-641803AD956F}"/>
          </ac:spMkLst>
        </pc:spChg>
        <pc:grpChg chg="mod ord">
          <ac:chgData name="Weiss, Marietta [Zukunft Altbau]" userId="97b11b8f-a76f-4920-b382-189fc8c9c45c" providerId="ADAL" clId="{20B36A1D-5127-4A20-B304-292D36F25A5A}" dt="2026-09-09T08:02:04.825" v="4623" actId="962"/>
          <ac:grpSpMkLst>
            <pc:docMk/>
            <pc:sldMk cId="2911807767" sldId="351"/>
            <ac:grpSpMk id="4" creationId="{C4BA226A-D20D-FEE4-01FC-51A4AC2F90CC}"/>
          </ac:grpSpMkLst>
        </pc:grpChg>
        <pc:picChg chg="mod">
          <ac:chgData name="Weiss, Marietta [Zukunft Altbau]" userId="97b11b8f-a76f-4920-b382-189fc8c9c45c" providerId="ADAL" clId="{20B36A1D-5127-4A20-B304-292D36F25A5A}" dt="2026-09-09T07:59:55.305" v="4489" actId="14100"/>
          <ac:picMkLst>
            <pc:docMk/>
            <pc:sldMk cId="2911807767" sldId="351"/>
            <ac:picMk id="5" creationId="{4C42AA3D-5559-6ADA-F38D-46F1A779BB31}"/>
          </ac:picMkLst>
        </pc:picChg>
      </pc:sldChg>
      <pc:sldChg chg="delSp modSp add del mod">
        <pc:chgData name="Weiss, Marietta [Zukunft Altbau]" userId="97b11b8f-a76f-4920-b382-189fc8c9c45c" providerId="ADAL" clId="{20B36A1D-5127-4A20-B304-292D36F25A5A}" dt="2026-09-17T07:34:51.487" v="10091" actId="47"/>
        <pc:sldMkLst>
          <pc:docMk/>
          <pc:sldMk cId="2275293591" sldId="352"/>
        </pc:sldMkLst>
        <pc:spChg chg="mod">
          <ac:chgData name="Weiss, Marietta [Zukunft Altbau]" userId="97b11b8f-a76f-4920-b382-189fc8c9c45c" providerId="ADAL" clId="{20B36A1D-5127-4A20-B304-292D36F25A5A}" dt="2026-09-16T06:38:45.588" v="9914" actId="20577"/>
          <ac:spMkLst>
            <pc:docMk/>
            <pc:sldMk cId="2275293591" sldId="352"/>
            <ac:spMk id="8" creationId="{62653DC1-AF8F-A9B3-8CFA-FE9766FC3F88}"/>
          </ac:spMkLst>
        </pc:spChg>
        <pc:spChg chg="mod">
          <ac:chgData name="Weiss, Marietta [Zukunft Altbau]" userId="97b11b8f-a76f-4920-b382-189fc8c9c45c" providerId="ADAL" clId="{20B36A1D-5127-4A20-B304-292D36F25A5A}" dt="2026-09-16T08:57:12.922" v="9952" actId="6549"/>
          <ac:spMkLst>
            <pc:docMk/>
            <pc:sldMk cId="2275293591" sldId="352"/>
            <ac:spMk id="20" creationId="{C4E2F063-23F8-C81D-E334-B28ADDA9BDEC}"/>
          </ac:spMkLst>
        </pc:spChg>
        <pc:spChg chg="mod">
          <ac:chgData name="Weiss, Marietta [Zukunft Altbau]" userId="97b11b8f-a76f-4920-b382-189fc8c9c45c" providerId="ADAL" clId="{20B36A1D-5127-4A20-B304-292D36F25A5A}" dt="2026-09-16T08:57:21.733" v="9954" actId="20577"/>
          <ac:spMkLst>
            <pc:docMk/>
            <pc:sldMk cId="2275293591" sldId="352"/>
            <ac:spMk id="28" creationId="{4290CAA2-0CCD-B330-415E-7706A88E8E27}"/>
          </ac:spMkLst>
        </pc:spChg>
      </pc:sldChg>
      <pc:sldChg chg="modSp add del mod">
        <pc:chgData name="Weiss, Marietta [Zukunft Altbau]" userId="97b11b8f-a76f-4920-b382-189fc8c9c45c" providerId="ADAL" clId="{20B36A1D-5127-4A20-B304-292D36F25A5A}" dt="2026-09-17T07:34:51.487" v="10091" actId="47"/>
        <pc:sldMkLst>
          <pc:docMk/>
          <pc:sldMk cId="281730838" sldId="354"/>
        </pc:sldMkLst>
        <pc:spChg chg="mod">
          <ac:chgData name="Weiss, Marietta [Zukunft Altbau]" userId="97b11b8f-a76f-4920-b382-189fc8c9c45c" providerId="ADAL" clId="{20B36A1D-5127-4A20-B304-292D36F25A5A}" dt="2026-09-09T09:57:22.235" v="5987" actId="20577"/>
          <ac:spMkLst>
            <pc:docMk/>
            <pc:sldMk cId="281730838" sldId="354"/>
            <ac:spMk id="3" creationId="{928DCA5E-FA28-B77E-4F71-7BEC99EC374D}"/>
          </ac:spMkLst>
        </pc:spChg>
      </pc:sldChg>
      <pc:sldChg chg="addSp delSp modSp add del mod">
        <pc:chgData name="Weiss, Marietta [Zukunft Altbau]" userId="97b11b8f-a76f-4920-b382-189fc8c9c45c" providerId="ADAL" clId="{20B36A1D-5127-4A20-B304-292D36F25A5A}" dt="2026-09-17T07:34:51.487" v="10091" actId="47"/>
        <pc:sldMkLst>
          <pc:docMk/>
          <pc:sldMk cId="1854219720" sldId="355"/>
        </pc:sldMkLst>
        <pc:spChg chg="mod">
          <ac:chgData name="Weiss, Marietta [Zukunft Altbau]" userId="97b11b8f-a76f-4920-b382-189fc8c9c45c" providerId="ADAL" clId="{20B36A1D-5127-4A20-B304-292D36F25A5A}" dt="2026-09-09T09:57:31.877" v="6001" actId="20577"/>
          <ac:spMkLst>
            <pc:docMk/>
            <pc:sldMk cId="1854219720" sldId="355"/>
            <ac:spMk id="3" creationId="{E2F590D2-995B-50F1-CC92-0750FF01FF20}"/>
          </ac:spMkLst>
        </pc:spChg>
      </pc:sldChg>
      <pc:sldChg chg="addSp delSp modSp add del mod">
        <pc:chgData name="Weiss, Marietta [Zukunft Altbau]" userId="97b11b8f-a76f-4920-b382-189fc8c9c45c" providerId="ADAL" clId="{20B36A1D-5127-4A20-B304-292D36F25A5A}" dt="2026-09-17T07:34:51.487" v="10091" actId="47"/>
        <pc:sldMkLst>
          <pc:docMk/>
          <pc:sldMk cId="3239287582" sldId="356"/>
        </pc:sldMkLst>
        <pc:spChg chg="add del mod">
          <ac:chgData name="Weiss, Marietta [Zukunft Altbau]" userId="97b11b8f-a76f-4920-b382-189fc8c9c45c" providerId="ADAL" clId="{20B36A1D-5127-4A20-B304-292D36F25A5A}" dt="2026-09-16T06:24:32.997" v="9813" actId="478"/>
          <ac:spMkLst>
            <pc:docMk/>
            <pc:sldMk cId="3239287582" sldId="356"/>
            <ac:spMk id="2" creationId="{C30E056D-0BE3-71FA-A7F9-6F2DCA0B241A}"/>
          </ac:spMkLst>
        </pc:spChg>
        <pc:spChg chg="ord">
          <ac:chgData name="Weiss, Marietta [Zukunft Altbau]" userId="97b11b8f-a76f-4920-b382-189fc8c9c45c" providerId="ADAL" clId="{20B36A1D-5127-4A20-B304-292D36F25A5A}" dt="2026-09-09T12:44:21.292" v="6726" actId="13244"/>
          <ac:spMkLst>
            <pc:docMk/>
            <pc:sldMk cId="3239287582" sldId="356"/>
            <ac:spMk id="3" creationId="{3C097A8D-AD38-94B8-166F-B48A9EA07397}"/>
          </ac:spMkLst>
        </pc:spChg>
        <pc:spChg chg="ord">
          <ac:chgData name="Weiss, Marietta [Zukunft Altbau]" userId="97b11b8f-a76f-4920-b382-189fc8c9c45c" providerId="ADAL" clId="{20B36A1D-5127-4A20-B304-292D36F25A5A}" dt="2026-09-09T12:44:13.555" v="6725" actId="13244"/>
          <ac:spMkLst>
            <pc:docMk/>
            <pc:sldMk cId="3239287582" sldId="356"/>
            <ac:spMk id="7" creationId="{77829411-1708-12F6-FD05-355F94E98243}"/>
          </ac:spMkLst>
        </pc:spChg>
        <pc:spChg chg="mod ord">
          <ac:chgData name="Weiss, Marietta [Zukunft Altbau]" userId="97b11b8f-a76f-4920-b382-189fc8c9c45c" providerId="ADAL" clId="{20B36A1D-5127-4A20-B304-292D36F25A5A}" dt="2026-09-16T06:24:36.142" v="9814" actId="33553"/>
          <ac:spMkLst>
            <pc:docMk/>
            <pc:sldMk cId="3239287582" sldId="356"/>
            <ac:spMk id="8" creationId="{2CEF0461-38ED-3504-F088-7E332B471C9C}"/>
          </ac:spMkLst>
        </pc:spChg>
        <pc:spChg chg="add mod ord">
          <ac:chgData name="Weiss, Marietta [Zukunft Altbau]" userId="97b11b8f-a76f-4920-b382-189fc8c9c45c" providerId="ADAL" clId="{20B36A1D-5127-4A20-B304-292D36F25A5A}" dt="2026-09-16T06:40:06.099" v="9931" actId="20577"/>
          <ac:spMkLst>
            <pc:docMk/>
            <pc:sldMk cId="3239287582" sldId="356"/>
            <ac:spMk id="11" creationId="{130069D5-1B6F-E222-F217-DC3F71AF78C1}"/>
          </ac:spMkLst>
        </pc:spChg>
        <pc:spChg chg="ord">
          <ac:chgData name="Weiss, Marietta [Zukunft Altbau]" userId="97b11b8f-a76f-4920-b382-189fc8c9c45c" providerId="ADAL" clId="{20B36A1D-5127-4A20-B304-292D36F25A5A}" dt="2026-09-09T12:44:22.444" v="6727" actId="13244"/>
          <ac:spMkLst>
            <pc:docMk/>
            <pc:sldMk cId="3239287582" sldId="356"/>
            <ac:spMk id="12" creationId="{BD03AE33-AD08-DB3E-A44C-8A073F328718}"/>
          </ac:spMkLst>
        </pc:spChg>
        <pc:picChg chg="add mod ord">
          <ac:chgData name="Weiss, Marietta [Zukunft Altbau]" userId="97b11b8f-a76f-4920-b382-189fc8c9c45c" providerId="ADAL" clId="{20B36A1D-5127-4A20-B304-292D36F25A5A}" dt="2026-09-09T11:54:37.246" v="6048" actId="962"/>
          <ac:picMkLst>
            <pc:docMk/>
            <pc:sldMk cId="3239287582" sldId="356"/>
            <ac:picMk id="9" creationId="{11CE616B-8DFF-4957-F95B-993D8E719F4C}"/>
          </ac:picMkLst>
        </pc:picChg>
      </pc:sldChg>
      <pc:sldChg chg="addSp delSp modSp add del mod">
        <pc:chgData name="Weiss, Marietta [Zukunft Altbau]" userId="97b11b8f-a76f-4920-b382-189fc8c9c45c" providerId="ADAL" clId="{20B36A1D-5127-4A20-B304-292D36F25A5A}" dt="2026-09-17T07:34:51.487" v="10091" actId="47"/>
        <pc:sldMkLst>
          <pc:docMk/>
          <pc:sldMk cId="3616342703" sldId="357"/>
        </pc:sldMkLst>
        <pc:spChg chg="add mod ord">
          <ac:chgData name="Weiss, Marietta [Zukunft Altbau]" userId="97b11b8f-a76f-4920-b382-189fc8c9c45c" providerId="ADAL" clId="{20B36A1D-5127-4A20-B304-292D36F25A5A}" dt="2026-09-09T12:44:46.892" v="6732" actId="13244"/>
          <ac:spMkLst>
            <pc:docMk/>
            <pc:sldMk cId="3616342703" sldId="357"/>
            <ac:spMk id="6" creationId="{78E6CD2A-BC5B-40C0-0B8A-9ED4B8DF4395}"/>
          </ac:spMkLst>
        </pc:spChg>
        <pc:spChg chg="ord">
          <ac:chgData name="Weiss, Marietta [Zukunft Altbau]" userId="97b11b8f-a76f-4920-b382-189fc8c9c45c" providerId="ADAL" clId="{20B36A1D-5127-4A20-B304-292D36F25A5A}" dt="2026-09-09T12:44:34.132" v="6728" actId="13244"/>
          <ac:spMkLst>
            <pc:docMk/>
            <pc:sldMk cId="3616342703" sldId="357"/>
            <ac:spMk id="7" creationId="{29D3E301-3652-2DF2-3444-816F2723BA21}"/>
          </ac:spMkLst>
        </pc:spChg>
        <pc:spChg chg="mod ord">
          <ac:chgData name="Weiss, Marietta [Zukunft Altbau]" userId="97b11b8f-a76f-4920-b382-189fc8c9c45c" providerId="ADAL" clId="{20B36A1D-5127-4A20-B304-292D36F25A5A}" dt="2026-09-16T06:24:39.523" v="9815" actId="33553"/>
          <ac:spMkLst>
            <pc:docMk/>
            <pc:sldMk cId="3616342703" sldId="357"/>
            <ac:spMk id="8" creationId="{8160EBF7-86BF-9F6C-00BD-0327FD5FC4B1}"/>
          </ac:spMkLst>
        </pc:spChg>
        <pc:spChg chg="mod">
          <ac:chgData name="Weiss, Marietta [Zukunft Altbau]" userId="97b11b8f-a76f-4920-b382-189fc8c9c45c" providerId="ADAL" clId="{20B36A1D-5127-4A20-B304-292D36F25A5A}" dt="2026-09-09T12:00:14.243" v="6220" actId="1037"/>
          <ac:spMkLst>
            <pc:docMk/>
            <pc:sldMk cId="3616342703" sldId="357"/>
            <ac:spMk id="15" creationId="{476CBF14-7217-CAF8-D846-FB9ECA97196A}"/>
          </ac:spMkLst>
        </pc:spChg>
        <pc:picChg chg="add mod ord">
          <ac:chgData name="Weiss, Marietta [Zukunft Altbau]" userId="97b11b8f-a76f-4920-b382-189fc8c9c45c" providerId="ADAL" clId="{20B36A1D-5127-4A20-B304-292D36F25A5A}" dt="2026-09-16T12:33:11.063" v="10077" actId="962"/>
          <ac:picMkLst>
            <pc:docMk/>
            <pc:sldMk cId="3616342703" sldId="357"/>
            <ac:picMk id="4" creationId="{F7E8EE46-5B2D-2DFF-847D-4DDD5FEBC56A}"/>
          </ac:picMkLst>
        </pc:picChg>
      </pc:sldChg>
      <pc:sldChg chg="addSp delSp modSp add del mod">
        <pc:chgData name="Weiss, Marietta [Zukunft Altbau]" userId="97b11b8f-a76f-4920-b382-189fc8c9c45c" providerId="ADAL" clId="{20B36A1D-5127-4A20-B304-292D36F25A5A}" dt="2026-09-17T07:34:51.487" v="10091" actId="47"/>
        <pc:sldMkLst>
          <pc:docMk/>
          <pc:sldMk cId="3700270660" sldId="359"/>
        </pc:sldMkLst>
        <pc:spChg chg="ord">
          <ac:chgData name="Weiss, Marietta [Zukunft Altbau]" userId="97b11b8f-a76f-4920-b382-189fc8c9c45c" providerId="ADAL" clId="{20B36A1D-5127-4A20-B304-292D36F25A5A}" dt="2026-09-09T12:44:57.375" v="6733" actId="13244"/>
          <ac:spMkLst>
            <pc:docMk/>
            <pc:sldMk cId="3700270660" sldId="359"/>
            <ac:spMk id="3" creationId="{A64F48FA-5FA9-E2DC-7732-03C8B5D99CD4}"/>
          </ac:spMkLst>
        </pc:spChg>
        <pc:spChg chg="mod">
          <ac:chgData name="Weiss, Marietta [Zukunft Altbau]" userId="97b11b8f-a76f-4920-b382-189fc8c9c45c" providerId="ADAL" clId="{20B36A1D-5127-4A20-B304-292D36F25A5A}" dt="2026-09-16T06:38:57.946" v="9918" actId="20577"/>
          <ac:spMkLst>
            <pc:docMk/>
            <pc:sldMk cId="3700270660" sldId="359"/>
            <ac:spMk id="8" creationId="{EF917876-191D-2D27-95C8-8873B48222A2}"/>
          </ac:spMkLst>
        </pc:spChg>
        <pc:spChg chg="ord">
          <ac:chgData name="Weiss, Marietta [Zukunft Altbau]" userId="97b11b8f-a76f-4920-b382-189fc8c9c45c" providerId="ADAL" clId="{20B36A1D-5127-4A20-B304-292D36F25A5A}" dt="2026-09-09T12:44:58.352" v="6734" actId="13244"/>
          <ac:spMkLst>
            <pc:docMk/>
            <pc:sldMk cId="3700270660" sldId="359"/>
            <ac:spMk id="12" creationId="{063DE16E-0AB7-8F58-8D97-68C656DAD3A0}"/>
          </ac:spMkLst>
        </pc:spChg>
        <pc:spChg chg="add mod">
          <ac:chgData name="Weiss, Marietta [Zukunft Altbau]" userId="97b11b8f-a76f-4920-b382-189fc8c9c45c" providerId="ADAL" clId="{20B36A1D-5127-4A20-B304-292D36F25A5A}" dt="2026-09-09T12:21:48.629" v="6412" actId="14100"/>
          <ac:spMkLst>
            <pc:docMk/>
            <pc:sldMk cId="3700270660" sldId="359"/>
            <ac:spMk id="17" creationId="{D9B09AEE-D267-4078-D080-FA02F1BAA952}"/>
          </ac:spMkLst>
        </pc:spChg>
        <pc:spChg chg="mod">
          <ac:chgData name="Weiss, Marietta [Zukunft Altbau]" userId="97b11b8f-a76f-4920-b382-189fc8c9c45c" providerId="ADAL" clId="{20B36A1D-5127-4A20-B304-292D36F25A5A}" dt="2026-09-09T12:36:17.392" v="6444" actId="207"/>
          <ac:spMkLst>
            <pc:docMk/>
            <pc:sldMk cId="3700270660" sldId="359"/>
            <ac:spMk id="20" creationId="{0CD99894-5DFF-E492-C47B-2C3903A28BEA}"/>
          </ac:spMkLst>
        </pc:spChg>
        <pc:spChg chg="mod">
          <ac:chgData name="Weiss, Marietta [Zukunft Altbau]" userId="97b11b8f-a76f-4920-b382-189fc8c9c45c" providerId="ADAL" clId="{20B36A1D-5127-4A20-B304-292D36F25A5A}" dt="2026-09-09T12:36:17.392" v="6444" actId="207"/>
          <ac:spMkLst>
            <pc:docMk/>
            <pc:sldMk cId="3700270660" sldId="359"/>
            <ac:spMk id="21" creationId="{D6759381-CDFC-76F1-312F-52627D1BE8B8}"/>
          </ac:spMkLst>
        </pc:spChg>
        <pc:spChg chg="mod">
          <ac:chgData name="Weiss, Marietta [Zukunft Altbau]" userId="97b11b8f-a76f-4920-b382-189fc8c9c45c" providerId="ADAL" clId="{20B36A1D-5127-4A20-B304-292D36F25A5A}" dt="2026-09-09T12:36:26.753" v="6454" actId="1037"/>
          <ac:spMkLst>
            <pc:docMk/>
            <pc:sldMk cId="3700270660" sldId="359"/>
            <ac:spMk id="22" creationId="{7943723D-C2DD-3204-200F-5397576C8AE1}"/>
          </ac:spMkLst>
        </pc:spChg>
        <pc:spChg chg="add del mod">
          <ac:chgData name="Weiss, Marietta [Zukunft Altbau]" userId="97b11b8f-a76f-4920-b382-189fc8c9c45c" providerId="ADAL" clId="{20B36A1D-5127-4A20-B304-292D36F25A5A}" dt="2026-09-09T12:36:26.753" v="6454" actId="1037"/>
          <ac:spMkLst>
            <pc:docMk/>
            <pc:sldMk cId="3700270660" sldId="359"/>
            <ac:spMk id="23" creationId="{7E9CCB11-67A6-9085-C8B2-6CE9AC8B4809}"/>
          </ac:spMkLst>
        </pc:spChg>
        <pc:spChg chg="mod">
          <ac:chgData name="Weiss, Marietta [Zukunft Altbau]" userId="97b11b8f-a76f-4920-b382-189fc8c9c45c" providerId="ADAL" clId="{20B36A1D-5127-4A20-B304-292D36F25A5A}" dt="2026-09-09T12:36:26.753" v="6454" actId="1037"/>
          <ac:spMkLst>
            <pc:docMk/>
            <pc:sldMk cId="3700270660" sldId="359"/>
            <ac:spMk id="24" creationId="{0DBF0321-7435-FA75-C3C2-67B8BFC29A67}"/>
          </ac:spMkLst>
        </pc:spChg>
        <pc:spChg chg="mod">
          <ac:chgData name="Weiss, Marietta [Zukunft Altbau]" userId="97b11b8f-a76f-4920-b382-189fc8c9c45c" providerId="ADAL" clId="{20B36A1D-5127-4A20-B304-292D36F25A5A}" dt="2026-09-09T12:36:38.278" v="6466" actId="1037"/>
          <ac:spMkLst>
            <pc:docMk/>
            <pc:sldMk cId="3700270660" sldId="359"/>
            <ac:spMk id="25" creationId="{7E0955A3-A893-6C66-3889-8A7E2B0CF570}"/>
          </ac:spMkLst>
        </pc:spChg>
        <pc:spChg chg="mod">
          <ac:chgData name="Weiss, Marietta [Zukunft Altbau]" userId="97b11b8f-a76f-4920-b382-189fc8c9c45c" providerId="ADAL" clId="{20B36A1D-5127-4A20-B304-292D36F25A5A}" dt="2026-09-09T12:36:38.278" v="6466" actId="1037"/>
          <ac:spMkLst>
            <pc:docMk/>
            <pc:sldMk cId="3700270660" sldId="359"/>
            <ac:spMk id="26" creationId="{6C9B5C8A-F32C-9DDC-A5B5-833C09F39E84}"/>
          </ac:spMkLst>
        </pc:spChg>
        <pc:spChg chg="mod">
          <ac:chgData name="Weiss, Marietta [Zukunft Altbau]" userId="97b11b8f-a76f-4920-b382-189fc8c9c45c" providerId="ADAL" clId="{20B36A1D-5127-4A20-B304-292D36F25A5A}" dt="2026-09-09T12:36:38.278" v="6466" actId="1037"/>
          <ac:spMkLst>
            <pc:docMk/>
            <pc:sldMk cId="3700270660" sldId="359"/>
            <ac:spMk id="27" creationId="{69B284D1-EDDA-F4C8-C3BD-652C71A36F40}"/>
          </ac:spMkLst>
        </pc:spChg>
        <pc:spChg chg="mod">
          <ac:chgData name="Weiss, Marietta [Zukunft Altbau]" userId="97b11b8f-a76f-4920-b382-189fc8c9c45c" providerId="ADAL" clId="{20B36A1D-5127-4A20-B304-292D36F25A5A}" dt="2026-09-09T12:36:47.537" v="6484" actId="1038"/>
          <ac:spMkLst>
            <pc:docMk/>
            <pc:sldMk cId="3700270660" sldId="359"/>
            <ac:spMk id="28" creationId="{6E2A1CD5-F14B-0A51-A04B-D6D827E5EC4E}"/>
          </ac:spMkLst>
        </pc:spChg>
        <pc:spChg chg="mod">
          <ac:chgData name="Weiss, Marietta [Zukunft Altbau]" userId="97b11b8f-a76f-4920-b382-189fc8c9c45c" providerId="ADAL" clId="{20B36A1D-5127-4A20-B304-292D36F25A5A}" dt="2026-09-09T12:36:47.537" v="6484" actId="1038"/>
          <ac:spMkLst>
            <pc:docMk/>
            <pc:sldMk cId="3700270660" sldId="359"/>
            <ac:spMk id="29" creationId="{349D99CB-E8DD-4FFA-B799-5C2D26C5C0DD}"/>
          </ac:spMkLst>
        </pc:spChg>
        <pc:spChg chg="mod">
          <ac:chgData name="Weiss, Marietta [Zukunft Altbau]" userId="97b11b8f-a76f-4920-b382-189fc8c9c45c" providerId="ADAL" clId="{20B36A1D-5127-4A20-B304-292D36F25A5A}" dt="2026-09-16T06:40:11.175" v="9933" actId="20577"/>
          <ac:spMkLst>
            <pc:docMk/>
            <pc:sldMk cId="3700270660" sldId="359"/>
            <ac:spMk id="30" creationId="{918E7783-0C33-2A55-ECE2-8F500B0CC9EB}"/>
          </ac:spMkLst>
        </pc:spChg>
        <pc:spChg chg="mod">
          <ac:chgData name="Weiss, Marietta [Zukunft Altbau]" userId="97b11b8f-a76f-4920-b382-189fc8c9c45c" providerId="ADAL" clId="{20B36A1D-5127-4A20-B304-292D36F25A5A}" dt="2026-09-09T12:38:37.909" v="6595" actId="555"/>
          <ac:spMkLst>
            <pc:docMk/>
            <pc:sldMk cId="3700270660" sldId="359"/>
            <ac:spMk id="31" creationId="{07258759-7AB0-B382-A8D3-931AB54EA1F0}"/>
          </ac:spMkLst>
        </pc:spChg>
        <pc:spChg chg="mod">
          <ac:chgData name="Weiss, Marietta [Zukunft Altbau]" userId="97b11b8f-a76f-4920-b382-189fc8c9c45c" providerId="ADAL" clId="{20B36A1D-5127-4A20-B304-292D36F25A5A}" dt="2026-09-09T12:37:00.578" v="6506" actId="1037"/>
          <ac:spMkLst>
            <pc:docMk/>
            <pc:sldMk cId="3700270660" sldId="359"/>
            <ac:spMk id="32" creationId="{A4E56075-EA9C-B7BF-D769-9AD83A8C6323}"/>
          </ac:spMkLst>
        </pc:spChg>
        <pc:spChg chg="mod">
          <ac:chgData name="Weiss, Marietta [Zukunft Altbau]" userId="97b11b8f-a76f-4920-b382-189fc8c9c45c" providerId="ADAL" clId="{20B36A1D-5127-4A20-B304-292D36F25A5A}" dt="2026-09-09T12:38:07.529" v="6571" actId="1037"/>
          <ac:spMkLst>
            <pc:docMk/>
            <pc:sldMk cId="3700270660" sldId="359"/>
            <ac:spMk id="33" creationId="{B6019E9A-64A2-BC91-4142-7EA506268854}"/>
          </ac:spMkLst>
        </pc:spChg>
        <pc:spChg chg="mod">
          <ac:chgData name="Weiss, Marietta [Zukunft Altbau]" userId="97b11b8f-a76f-4920-b382-189fc8c9c45c" providerId="ADAL" clId="{20B36A1D-5127-4A20-B304-292D36F25A5A}" dt="2026-09-09T12:38:37.909" v="6595" actId="555"/>
          <ac:spMkLst>
            <pc:docMk/>
            <pc:sldMk cId="3700270660" sldId="359"/>
            <ac:spMk id="34" creationId="{DE09F1DC-0C6D-B158-8F06-9382CAAF36C7}"/>
          </ac:spMkLst>
        </pc:spChg>
        <pc:spChg chg="mod">
          <ac:chgData name="Weiss, Marietta [Zukunft Altbau]" userId="97b11b8f-a76f-4920-b382-189fc8c9c45c" providerId="ADAL" clId="{20B36A1D-5127-4A20-B304-292D36F25A5A}" dt="2026-09-09T12:38:32.148" v="6594" actId="1035"/>
          <ac:spMkLst>
            <pc:docMk/>
            <pc:sldMk cId="3700270660" sldId="359"/>
            <ac:spMk id="35" creationId="{85A2F74D-9D6D-BDC0-57FC-41E32BE82E0D}"/>
          </ac:spMkLst>
        </pc:spChg>
        <pc:spChg chg="mod">
          <ac:chgData name="Weiss, Marietta [Zukunft Altbau]" userId="97b11b8f-a76f-4920-b382-189fc8c9c45c" providerId="ADAL" clId="{20B36A1D-5127-4A20-B304-292D36F25A5A}" dt="2026-09-09T12:38:19.351" v="6573" actId="14100"/>
          <ac:spMkLst>
            <pc:docMk/>
            <pc:sldMk cId="3700270660" sldId="359"/>
            <ac:spMk id="36" creationId="{AFFDC9D8-5462-057F-2BC2-7E101B661D82}"/>
          </ac:spMkLst>
        </pc:spChg>
        <pc:spChg chg="add mod">
          <ac:chgData name="Weiss, Marietta [Zukunft Altbau]" userId="97b11b8f-a76f-4920-b382-189fc8c9c45c" providerId="ADAL" clId="{20B36A1D-5127-4A20-B304-292D36F25A5A}" dt="2026-09-09T12:45:13.976" v="6737" actId="962"/>
          <ac:spMkLst>
            <pc:docMk/>
            <pc:sldMk cId="3700270660" sldId="359"/>
            <ac:spMk id="41" creationId="{2313A5B1-B9AD-EDB5-D388-442C21B766A3}"/>
          </ac:spMkLst>
        </pc:spChg>
        <pc:grpChg chg="mod">
          <ac:chgData name="Weiss, Marietta [Zukunft Altbau]" userId="97b11b8f-a76f-4920-b382-189fc8c9c45c" providerId="ADAL" clId="{20B36A1D-5127-4A20-B304-292D36F25A5A}" dt="2026-09-09T12:45:08.437" v="6735" actId="962"/>
          <ac:grpSpMkLst>
            <pc:docMk/>
            <pc:sldMk cId="3700270660" sldId="359"/>
            <ac:grpSpMk id="18" creationId="{0448835E-EC92-BA36-7AB7-FD40DD54AECC}"/>
          </ac:grpSpMkLst>
        </pc:grpChg>
        <pc:graphicFrameChg chg="mod">
          <ac:chgData name="Weiss, Marietta [Zukunft Altbau]" userId="97b11b8f-a76f-4920-b382-189fc8c9c45c" providerId="ADAL" clId="{20B36A1D-5127-4A20-B304-292D36F25A5A}" dt="2026-09-09T12:22:01.149" v="6415" actId="207"/>
          <ac:graphicFrameMkLst>
            <pc:docMk/>
            <pc:sldMk cId="3700270660" sldId="359"/>
            <ac:graphicFrameMk id="19" creationId="{4A65F905-48D7-84F4-804D-9D5C9900F93F}"/>
          </ac:graphicFrameMkLst>
        </pc:graphicFrameChg>
        <pc:cxnChg chg="ord">
          <ac:chgData name="Weiss, Marietta [Zukunft Altbau]" userId="97b11b8f-a76f-4920-b382-189fc8c9c45c" providerId="ADAL" clId="{20B36A1D-5127-4A20-B304-292D36F25A5A}" dt="2026-09-16T06:25:30.087" v="9824" actId="13244"/>
          <ac:cxnSpMkLst>
            <pc:docMk/>
            <pc:sldMk cId="3700270660" sldId="359"/>
            <ac:cxnSpMk id="13" creationId="{42BB911D-D313-2B4A-F910-FE5422DF7453}"/>
          </ac:cxnSpMkLst>
        </pc:cxnChg>
        <pc:cxnChg chg="mod ord">
          <ac:chgData name="Weiss, Marietta [Zukunft Altbau]" userId="97b11b8f-a76f-4920-b382-189fc8c9c45c" providerId="ADAL" clId="{20B36A1D-5127-4A20-B304-292D36F25A5A}" dt="2026-09-16T06:25:31.588" v="9825" actId="13244"/>
          <ac:cxnSpMkLst>
            <pc:docMk/>
            <pc:sldMk cId="3700270660" sldId="359"/>
            <ac:cxnSpMk id="14" creationId="{04D7C0F2-ABCA-BAFF-F0AE-916A695F1D07}"/>
          </ac:cxnSpMkLst>
        </pc:cxnChg>
      </pc:sldChg>
      <pc:sldChg chg="addSp modSp add del mod">
        <pc:chgData name="Weiss, Marietta [Zukunft Altbau]" userId="97b11b8f-a76f-4920-b382-189fc8c9c45c" providerId="ADAL" clId="{20B36A1D-5127-4A20-B304-292D36F25A5A}" dt="2026-09-17T07:34:51.487" v="10091" actId="47"/>
        <pc:sldMkLst>
          <pc:docMk/>
          <pc:sldMk cId="2178318429" sldId="360"/>
        </pc:sldMkLst>
        <pc:spChg chg="ord">
          <ac:chgData name="Weiss, Marietta [Zukunft Altbau]" userId="97b11b8f-a76f-4920-b382-189fc8c9c45c" providerId="ADAL" clId="{20B36A1D-5127-4A20-B304-292D36F25A5A}" dt="2026-09-09T12:45:24.366" v="6738" actId="13244"/>
          <ac:spMkLst>
            <pc:docMk/>
            <pc:sldMk cId="2178318429" sldId="360"/>
            <ac:spMk id="3" creationId="{30356A50-CC63-1CB8-3C42-EF48D786F35D}"/>
          </ac:spMkLst>
        </pc:spChg>
        <pc:spChg chg="add mod ord">
          <ac:chgData name="Weiss, Marietta [Zukunft Altbau]" userId="97b11b8f-a76f-4920-b382-189fc8c9c45c" providerId="ADAL" clId="{20B36A1D-5127-4A20-B304-292D36F25A5A}" dt="2026-09-16T06:25:45.971" v="9829" actId="13244"/>
          <ac:spMkLst>
            <pc:docMk/>
            <pc:sldMk cId="2178318429" sldId="360"/>
            <ac:spMk id="6" creationId="{70E649FC-F2F0-AF4D-D664-22D58D9CC09A}"/>
          </ac:spMkLst>
        </pc:spChg>
        <pc:spChg chg="mod">
          <ac:chgData name="Weiss, Marietta [Zukunft Altbau]" userId="97b11b8f-a76f-4920-b382-189fc8c9c45c" providerId="ADAL" clId="{20B36A1D-5127-4A20-B304-292D36F25A5A}" dt="2026-09-16T06:27:29.787" v="9843"/>
          <ac:spMkLst>
            <pc:docMk/>
            <pc:sldMk cId="2178318429" sldId="360"/>
            <ac:spMk id="8" creationId="{752C81AD-66DD-581A-F248-A3FD9B283276}"/>
          </ac:spMkLst>
        </pc:spChg>
        <pc:spChg chg="ord">
          <ac:chgData name="Weiss, Marietta [Zukunft Altbau]" userId="97b11b8f-a76f-4920-b382-189fc8c9c45c" providerId="ADAL" clId="{20B36A1D-5127-4A20-B304-292D36F25A5A}" dt="2026-09-09T12:45:25.524" v="6739" actId="13244"/>
          <ac:spMkLst>
            <pc:docMk/>
            <pc:sldMk cId="2178318429" sldId="360"/>
            <ac:spMk id="12" creationId="{3B44E706-E74F-6F92-4064-F83BBCFF461A}"/>
          </ac:spMkLst>
        </pc:spChg>
        <pc:picChg chg="add mod">
          <ac:chgData name="Weiss, Marietta [Zukunft Altbau]" userId="97b11b8f-a76f-4920-b382-189fc8c9c45c" providerId="ADAL" clId="{20B36A1D-5127-4A20-B304-292D36F25A5A}" dt="2026-09-09T11:58:45.572" v="6184" actId="14100"/>
          <ac:picMkLst>
            <pc:docMk/>
            <pc:sldMk cId="2178318429" sldId="360"/>
            <ac:picMk id="4" creationId="{F3C3630A-6D55-E68F-2E0F-B5D34B65D75F}"/>
          </ac:picMkLst>
        </pc:picChg>
        <pc:cxnChg chg="ord">
          <ac:chgData name="Weiss, Marietta [Zukunft Altbau]" userId="97b11b8f-a76f-4920-b382-189fc8c9c45c" providerId="ADAL" clId="{20B36A1D-5127-4A20-B304-292D36F25A5A}" dt="2026-09-16T06:25:42.197" v="9826" actId="13244"/>
          <ac:cxnSpMkLst>
            <pc:docMk/>
            <pc:sldMk cId="2178318429" sldId="360"/>
            <ac:cxnSpMk id="13" creationId="{C3878887-BDB7-ADBE-58CD-0E2DCD3293EC}"/>
          </ac:cxnSpMkLst>
        </pc:cxnChg>
        <pc:cxnChg chg="ord">
          <ac:chgData name="Weiss, Marietta [Zukunft Altbau]" userId="97b11b8f-a76f-4920-b382-189fc8c9c45c" providerId="ADAL" clId="{20B36A1D-5127-4A20-B304-292D36F25A5A}" dt="2026-09-16T06:25:44.481" v="9828" actId="13244"/>
          <ac:cxnSpMkLst>
            <pc:docMk/>
            <pc:sldMk cId="2178318429" sldId="360"/>
            <ac:cxnSpMk id="14" creationId="{5D72AE2E-C235-3152-71AF-980BEA73D11A}"/>
          </ac:cxnSpMkLst>
        </pc:cxnChg>
      </pc:sldChg>
      <pc:sldChg chg="addSp delSp modSp add del mod">
        <pc:chgData name="Weiss, Marietta [Zukunft Altbau]" userId="97b11b8f-a76f-4920-b382-189fc8c9c45c" providerId="ADAL" clId="{20B36A1D-5127-4A20-B304-292D36F25A5A}" dt="2026-09-17T07:34:51.487" v="10091" actId="47"/>
        <pc:sldMkLst>
          <pc:docMk/>
          <pc:sldMk cId="1322075235" sldId="361"/>
        </pc:sldMkLst>
        <pc:spChg chg="ord">
          <ac:chgData name="Weiss, Marietta [Zukunft Altbau]" userId="97b11b8f-a76f-4920-b382-189fc8c9c45c" providerId="ADAL" clId="{20B36A1D-5127-4A20-B304-292D36F25A5A}" dt="2026-09-09T12:45:40.429" v="6740" actId="13244"/>
          <ac:spMkLst>
            <pc:docMk/>
            <pc:sldMk cId="1322075235" sldId="361"/>
            <ac:spMk id="3" creationId="{333B0A35-7328-CCD1-1530-A694E4D0A3C4}"/>
          </ac:spMkLst>
        </pc:spChg>
        <pc:spChg chg="add mod">
          <ac:chgData name="Weiss, Marietta [Zukunft Altbau]" userId="97b11b8f-a76f-4920-b382-189fc8c9c45c" providerId="ADAL" clId="{20B36A1D-5127-4A20-B304-292D36F25A5A}" dt="2026-09-16T08:57:44.753" v="9955" actId="6549"/>
          <ac:spMkLst>
            <pc:docMk/>
            <pc:sldMk cId="1322075235" sldId="361"/>
            <ac:spMk id="5" creationId="{7672552A-A8CA-BF33-9926-A3CB1DA183C7}"/>
          </ac:spMkLst>
        </pc:spChg>
        <pc:spChg chg="mod">
          <ac:chgData name="Weiss, Marietta [Zukunft Altbau]" userId="97b11b8f-a76f-4920-b382-189fc8c9c45c" providerId="ADAL" clId="{20B36A1D-5127-4A20-B304-292D36F25A5A}" dt="2026-09-16T06:24:56.271" v="9821" actId="33553"/>
          <ac:spMkLst>
            <pc:docMk/>
            <pc:sldMk cId="1322075235" sldId="361"/>
            <ac:spMk id="8" creationId="{43244442-75A4-E7E1-9461-20626C8469F1}"/>
          </ac:spMkLst>
        </pc:spChg>
        <pc:spChg chg="ord">
          <ac:chgData name="Weiss, Marietta [Zukunft Altbau]" userId="97b11b8f-a76f-4920-b382-189fc8c9c45c" providerId="ADAL" clId="{20B36A1D-5127-4A20-B304-292D36F25A5A}" dt="2026-09-09T12:45:41.562" v="6741" actId="13244"/>
          <ac:spMkLst>
            <pc:docMk/>
            <pc:sldMk cId="1322075235" sldId="361"/>
            <ac:spMk id="12" creationId="{62AA9F7A-B416-FF83-A69A-3DA5B80AB8EF}"/>
          </ac:spMkLst>
        </pc:spChg>
        <pc:spChg chg="add mod">
          <ac:chgData name="Weiss, Marietta [Zukunft Altbau]" userId="97b11b8f-a76f-4920-b382-189fc8c9c45c" providerId="ADAL" clId="{20B36A1D-5127-4A20-B304-292D36F25A5A}" dt="2026-09-09T12:45:48.380" v="6742" actId="962"/>
          <ac:spMkLst>
            <pc:docMk/>
            <pc:sldMk cId="1322075235" sldId="361"/>
            <ac:spMk id="15" creationId="{00E2B4A7-24AE-30D2-BA1E-5C7060946C9C}"/>
          </ac:spMkLst>
        </pc:spChg>
        <pc:spChg chg="add mod">
          <ac:chgData name="Weiss, Marietta [Zukunft Altbau]" userId="97b11b8f-a76f-4920-b382-189fc8c9c45c" providerId="ADAL" clId="{20B36A1D-5127-4A20-B304-292D36F25A5A}" dt="2026-09-09T12:21:14.195" v="6405" actId="1076"/>
          <ac:spMkLst>
            <pc:docMk/>
            <pc:sldMk cId="1322075235" sldId="361"/>
            <ac:spMk id="17" creationId="{37A9CA58-0AEA-63AC-A7AB-062530BECDD0}"/>
          </ac:spMkLst>
        </pc:spChg>
        <pc:graphicFrameChg chg="add mod">
          <ac:chgData name="Weiss, Marietta [Zukunft Altbau]" userId="97b11b8f-a76f-4920-b382-189fc8c9c45c" providerId="ADAL" clId="{20B36A1D-5127-4A20-B304-292D36F25A5A}" dt="2026-09-09T12:21:07.410" v="6404" actId="255"/>
          <ac:graphicFrameMkLst>
            <pc:docMk/>
            <pc:sldMk cId="1322075235" sldId="361"/>
            <ac:graphicFrameMk id="10" creationId="{41CF3FCA-4502-B0D3-490A-7F34291989EB}"/>
          </ac:graphicFrameMkLst>
        </pc:graphicFrameChg>
        <pc:cxnChg chg="ord">
          <ac:chgData name="Weiss, Marietta [Zukunft Altbau]" userId="97b11b8f-a76f-4920-b382-189fc8c9c45c" providerId="ADAL" clId="{20B36A1D-5127-4A20-B304-292D36F25A5A}" dt="2026-09-16T06:25:50.417" v="9830" actId="13244"/>
          <ac:cxnSpMkLst>
            <pc:docMk/>
            <pc:sldMk cId="1322075235" sldId="361"/>
            <ac:cxnSpMk id="13" creationId="{2955C22E-F0A3-383A-4777-77AF7CF64C61}"/>
          </ac:cxnSpMkLst>
        </pc:cxnChg>
        <pc:cxnChg chg="ord">
          <ac:chgData name="Weiss, Marietta [Zukunft Altbau]" userId="97b11b8f-a76f-4920-b382-189fc8c9c45c" providerId="ADAL" clId="{20B36A1D-5127-4A20-B304-292D36F25A5A}" dt="2026-09-16T06:25:51.854" v="9831" actId="13244"/>
          <ac:cxnSpMkLst>
            <pc:docMk/>
            <pc:sldMk cId="1322075235" sldId="361"/>
            <ac:cxnSpMk id="14" creationId="{74E3BCE4-5FE0-F1DD-8464-E81EA12B5A1B}"/>
          </ac:cxnSpMkLst>
        </pc:cxnChg>
      </pc:sldChg>
      <pc:sldChg chg="addSp delSp modSp add del mod">
        <pc:chgData name="Weiss, Marietta [Zukunft Altbau]" userId="97b11b8f-a76f-4920-b382-189fc8c9c45c" providerId="ADAL" clId="{20B36A1D-5127-4A20-B304-292D36F25A5A}" dt="2026-09-17T07:34:51.487" v="10091" actId="47"/>
        <pc:sldMkLst>
          <pc:docMk/>
          <pc:sldMk cId="389030240" sldId="362"/>
        </pc:sldMkLst>
        <pc:spChg chg="add del mod">
          <ac:chgData name="Weiss, Marietta [Zukunft Altbau]" userId="97b11b8f-a76f-4920-b382-189fc8c9c45c" providerId="ADAL" clId="{20B36A1D-5127-4A20-B304-292D36F25A5A}" dt="2026-09-16T06:26:49.795" v="9841" actId="478"/>
          <ac:spMkLst>
            <pc:docMk/>
            <pc:sldMk cId="389030240" sldId="362"/>
            <ac:spMk id="2" creationId="{688EEAD8-DB17-4F07-7CE9-1228C412B0AD}"/>
          </ac:spMkLst>
        </pc:spChg>
        <pc:spChg chg="ord">
          <ac:chgData name="Weiss, Marietta [Zukunft Altbau]" userId="97b11b8f-a76f-4920-b382-189fc8c9c45c" providerId="ADAL" clId="{20B36A1D-5127-4A20-B304-292D36F25A5A}" dt="2026-09-09T12:46:21.119" v="6749" actId="13244"/>
          <ac:spMkLst>
            <pc:docMk/>
            <pc:sldMk cId="389030240" sldId="362"/>
            <ac:spMk id="3" creationId="{9DE04D04-2B6D-F3A2-C249-E26A584BE4F8}"/>
          </ac:spMkLst>
        </pc:spChg>
        <pc:spChg chg="mod">
          <ac:chgData name="Weiss, Marietta [Zukunft Altbau]" userId="97b11b8f-a76f-4920-b382-189fc8c9c45c" providerId="ADAL" clId="{20B36A1D-5127-4A20-B304-292D36F25A5A}" dt="2026-09-16T06:39:04.874" v="9920" actId="20577"/>
          <ac:spMkLst>
            <pc:docMk/>
            <pc:sldMk cId="389030240" sldId="362"/>
            <ac:spMk id="8" creationId="{EE9755C6-169A-96B9-D06F-3B917D680D14}"/>
          </ac:spMkLst>
        </pc:spChg>
        <pc:spChg chg="add mod ord">
          <ac:chgData name="Weiss, Marietta [Zukunft Altbau]" userId="97b11b8f-a76f-4920-b382-189fc8c9c45c" providerId="ADAL" clId="{20B36A1D-5127-4A20-B304-292D36F25A5A}" dt="2026-09-16T06:26:24.475" v="9839" actId="962"/>
          <ac:spMkLst>
            <pc:docMk/>
            <pc:sldMk cId="389030240" sldId="362"/>
            <ac:spMk id="10" creationId="{7505282D-C2B1-BB32-DA95-3923C25D8A67}"/>
          </ac:spMkLst>
        </pc:spChg>
        <pc:spChg chg="ord">
          <ac:chgData name="Weiss, Marietta [Zukunft Altbau]" userId="97b11b8f-a76f-4920-b382-189fc8c9c45c" providerId="ADAL" clId="{20B36A1D-5127-4A20-B304-292D36F25A5A}" dt="2026-09-09T12:46:22.106" v="6750" actId="13244"/>
          <ac:spMkLst>
            <pc:docMk/>
            <pc:sldMk cId="389030240" sldId="362"/>
            <ac:spMk id="12" creationId="{D9D73939-2ED9-0485-63AD-FB2D49B18D99}"/>
          </ac:spMkLst>
        </pc:spChg>
        <pc:spChg chg="add mod">
          <ac:chgData name="Weiss, Marietta [Zukunft Altbau]" userId="97b11b8f-a76f-4920-b382-189fc8c9c45c" providerId="ADAL" clId="{20B36A1D-5127-4A20-B304-292D36F25A5A}" dt="2026-09-09T12:46:16.904" v="6748" actId="962"/>
          <ac:spMkLst>
            <pc:docMk/>
            <pc:sldMk cId="389030240" sldId="362"/>
            <ac:spMk id="17" creationId="{C3A5795B-F864-AB03-2023-3B55022B71DB}"/>
          </ac:spMkLst>
        </pc:spChg>
        <pc:picChg chg="mod ord">
          <ac:chgData name="Weiss, Marietta [Zukunft Altbau]" userId="97b11b8f-a76f-4920-b382-189fc8c9c45c" providerId="ADAL" clId="{20B36A1D-5127-4A20-B304-292D36F25A5A}" dt="2026-09-16T06:26:17.735" v="9835" actId="13244"/>
          <ac:picMkLst>
            <pc:docMk/>
            <pc:sldMk cId="389030240" sldId="362"/>
            <ac:picMk id="4" creationId="{ADC46E78-CF22-10BC-2331-36653CA83882}"/>
          </ac:picMkLst>
        </pc:picChg>
        <pc:cxnChg chg="ord">
          <ac:chgData name="Weiss, Marietta [Zukunft Altbau]" userId="97b11b8f-a76f-4920-b382-189fc8c9c45c" providerId="ADAL" clId="{20B36A1D-5127-4A20-B304-292D36F25A5A}" dt="2026-09-16T06:26:16.408" v="9834" actId="13244"/>
          <ac:cxnSpMkLst>
            <pc:docMk/>
            <pc:sldMk cId="389030240" sldId="362"/>
            <ac:cxnSpMk id="13" creationId="{29385784-F3DD-F333-E9D3-D64E440F041E}"/>
          </ac:cxnSpMkLst>
        </pc:cxnChg>
        <pc:cxnChg chg="ord">
          <ac:chgData name="Weiss, Marietta [Zukunft Altbau]" userId="97b11b8f-a76f-4920-b382-189fc8c9c45c" providerId="ADAL" clId="{20B36A1D-5127-4A20-B304-292D36F25A5A}" dt="2026-09-16T06:26:20.547" v="9836" actId="13244"/>
          <ac:cxnSpMkLst>
            <pc:docMk/>
            <pc:sldMk cId="389030240" sldId="362"/>
            <ac:cxnSpMk id="14" creationId="{A9C2FA23-032D-52DB-F551-3C8D8F33BC4C}"/>
          </ac:cxnSpMkLst>
        </pc:cxnChg>
      </pc:sldChg>
      <pc:sldChg chg="modSp add del mod ord">
        <pc:chgData name="Weiss, Marietta [Zukunft Altbau]" userId="97b11b8f-a76f-4920-b382-189fc8c9c45c" providerId="ADAL" clId="{20B36A1D-5127-4A20-B304-292D36F25A5A}" dt="2026-09-17T07:34:51.487" v="10091" actId="47"/>
        <pc:sldMkLst>
          <pc:docMk/>
          <pc:sldMk cId="2574351502" sldId="363"/>
        </pc:sldMkLst>
        <pc:spChg chg="ord">
          <ac:chgData name="Weiss, Marietta [Zukunft Altbau]" userId="97b11b8f-a76f-4920-b382-189fc8c9c45c" providerId="ADAL" clId="{20B36A1D-5127-4A20-B304-292D36F25A5A}" dt="2026-09-09T12:45:58.810" v="6743" actId="13244"/>
          <ac:spMkLst>
            <pc:docMk/>
            <pc:sldMk cId="2574351502" sldId="363"/>
            <ac:spMk id="3" creationId="{42F290FA-72A2-DCAF-C376-4459434600CA}"/>
          </ac:spMkLst>
        </pc:spChg>
        <pc:spChg chg="mod">
          <ac:chgData name="Weiss, Marietta [Zukunft Altbau]" userId="97b11b8f-a76f-4920-b382-189fc8c9c45c" providerId="ADAL" clId="{20B36A1D-5127-4A20-B304-292D36F25A5A}" dt="2026-09-16T06:39:02.790" v="9919" actId="20577"/>
          <ac:spMkLst>
            <pc:docMk/>
            <pc:sldMk cId="2574351502" sldId="363"/>
            <ac:spMk id="8" creationId="{AF869EFE-4E5E-0C82-141D-AE385168BB29}"/>
          </ac:spMkLst>
        </pc:spChg>
        <pc:spChg chg="ord">
          <ac:chgData name="Weiss, Marietta [Zukunft Altbau]" userId="97b11b8f-a76f-4920-b382-189fc8c9c45c" providerId="ADAL" clId="{20B36A1D-5127-4A20-B304-292D36F25A5A}" dt="2026-09-09T12:45:59.843" v="6744" actId="13244"/>
          <ac:spMkLst>
            <pc:docMk/>
            <pc:sldMk cId="2574351502" sldId="363"/>
            <ac:spMk id="12" creationId="{705A3A4F-735E-56C2-0D04-78F58C9FCA12}"/>
          </ac:spMkLst>
        </pc:spChg>
        <pc:picChg chg="mod">
          <ac:chgData name="Weiss, Marietta [Zukunft Altbau]" userId="97b11b8f-a76f-4920-b382-189fc8c9c45c" providerId="ADAL" clId="{20B36A1D-5127-4A20-B304-292D36F25A5A}" dt="2026-09-09T12:46:03.058" v="6745" actId="962"/>
          <ac:picMkLst>
            <pc:docMk/>
            <pc:sldMk cId="2574351502" sldId="363"/>
            <ac:picMk id="4" creationId="{C9018B39-0949-1C2A-8FB3-3D4A306DF260}"/>
          </ac:picMkLst>
        </pc:picChg>
        <pc:cxnChg chg="ord">
          <ac:chgData name="Weiss, Marietta [Zukunft Altbau]" userId="97b11b8f-a76f-4920-b382-189fc8c9c45c" providerId="ADAL" clId="{20B36A1D-5127-4A20-B304-292D36F25A5A}" dt="2026-09-16T06:26:04.984" v="9832" actId="13244"/>
          <ac:cxnSpMkLst>
            <pc:docMk/>
            <pc:sldMk cId="2574351502" sldId="363"/>
            <ac:cxnSpMk id="13" creationId="{BAC12815-7200-4D7F-DBB0-CCFBDFF55963}"/>
          </ac:cxnSpMkLst>
        </pc:cxnChg>
        <pc:cxnChg chg="ord">
          <ac:chgData name="Weiss, Marietta [Zukunft Altbau]" userId="97b11b8f-a76f-4920-b382-189fc8c9c45c" providerId="ADAL" clId="{20B36A1D-5127-4A20-B304-292D36F25A5A}" dt="2026-09-16T06:26:06.105" v="9833" actId="13244"/>
          <ac:cxnSpMkLst>
            <pc:docMk/>
            <pc:sldMk cId="2574351502" sldId="363"/>
            <ac:cxnSpMk id="14" creationId="{6271D897-A4BC-F611-076C-38A29238C069}"/>
          </ac:cxnSpMkLst>
        </pc:cxnChg>
      </pc:sldChg>
      <pc:sldChg chg="delSp modSp add del mod">
        <pc:chgData name="Weiss, Marietta [Zukunft Altbau]" userId="97b11b8f-a76f-4920-b382-189fc8c9c45c" providerId="ADAL" clId="{20B36A1D-5127-4A20-B304-292D36F25A5A}" dt="2026-09-17T07:34:21.078" v="10078" actId="47"/>
        <pc:sldMkLst>
          <pc:docMk/>
          <pc:sldMk cId="1368564472" sldId="364"/>
        </pc:sldMkLst>
      </pc:sldChg>
      <pc:sldChg chg="del">
        <pc:chgData name="Weiss, Marietta [Zukunft Altbau]" userId="97b11b8f-a76f-4920-b382-189fc8c9c45c" providerId="ADAL" clId="{20B36A1D-5127-4A20-B304-292D36F25A5A}" dt="2026-09-16T06:20:42.347" v="9794" actId="47"/>
        <pc:sldMkLst>
          <pc:docMk/>
          <pc:sldMk cId="2874568593" sldId="5026"/>
        </pc:sldMkLst>
      </pc:sldChg>
      <pc:sldChg chg="addSp delSp modSp add del mod">
        <pc:chgData name="Weiss, Marietta [Zukunft Altbau]" userId="97b11b8f-a76f-4920-b382-189fc8c9c45c" providerId="ADAL" clId="{20B36A1D-5127-4A20-B304-292D36F25A5A}" dt="2026-09-17T07:34:51.487" v="10091" actId="47"/>
        <pc:sldMkLst>
          <pc:docMk/>
          <pc:sldMk cId="2915467553" sldId="5028"/>
        </pc:sldMkLst>
        <pc:spChg chg="ord">
          <ac:chgData name="Weiss, Marietta [Zukunft Altbau]" userId="97b11b8f-a76f-4920-b382-189fc8c9c45c" providerId="ADAL" clId="{20B36A1D-5127-4A20-B304-292D36F25A5A}" dt="2026-09-11T07:56:48.451" v="8519" actId="13244"/>
          <ac:spMkLst>
            <pc:docMk/>
            <pc:sldMk cId="2915467553" sldId="5028"/>
            <ac:spMk id="3" creationId="{D86043FC-CA3B-1646-8032-3664D50CA73B}"/>
          </ac:spMkLst>
        </pc:spChg>
        <pc:spChg chg="mod ord">
          <ac:chgData name="Weiss, Marietta [Zukunft Altbau]" userId="97b11b8f-a76f-4920-b382-189fc8c9c45c" providerId="ADAL" clId="{20B36A1D-5127-4A20-B304-292D36F25A5A}" dt="2026-09-16T06:38:13.737" v="9905" actId="20577"/>
          <ac:spMkLst>
            <pc:docMk/>
            <pc:sldMk cId="2915467553" sldId="5028"/>
            <ac:spMk id="5" creationId="{80244D91-0832-A6C6-F000-EED9B1507C73}"/>
          </ac:spMkLst>
        </pc:spChg>
        <pc:spChg chg="mod ord">
          <ac:chgData name="Weiss, Marietta [Zukunft Altbau]" userId="97b11b8f-a76f-4920-b382-189fc8c9c45c" providerId="ADAL" clId="{20B36A1D-5127-4A20-B304-292D36F25A5A}" dt="2026-09-11T07:57:02.349" v="8524" actId="962"/>
          <ac:spMkLst>
            <pc:docMk/>
            <pc:sldMk cId="2915467553" sldId="5028"/>
            <ac:spMk id="6" creationId="{BE708C18-96B7-69BC-2A41-AF334E0B72A4}"/>
          </ac:spMkLst>
        </pc:spChg>
        <pc:spChg chg="ord">
          <ac:chgData name="Weiss, Marietta [Zukunft Altbau]" userId="97b11b8f-a76f-4920-b382-189fc8c9c45c" providerId="ADAL" clId="{20B36A1D-5127-4A20-B304-292D36F25A5A}" dt="2026-09-11T07:56:12.250" v="8509" actId="13244"/>
          <ac:spMkLst>
            <pc:docMk/>
            <pc:sldMk cId="2915467553" sldId="5028"/>
            <ac:spMk id="7" creationId="{B0700DBD-BAFF-28E1-79ED-EC859415D4C9}"/>
          </ac:spMkLst>
        </pc:spChg>
        <pc:spChg chg="mod ord">
          <ac:chgData name="Weiss, Marietta [Zukunft Altbau]" userId="97b11b8f-a76f-4920-b382-189fc8c9c45c" providerId="ADAL" clId="{20B36A1D-5127-4A20-B304-292D36F25A5A}" dt="2026-09-11T07:56:59.451" v="8523" actId="962"/>
          <ac:spMkLst>
            <pc:docMk/>
            <pc:sldMk cId="2915467553" sldId="5028"/>
            <ac:spMk id="10" creationId="{C78FB247-D586-E699-6AE3-559400C1EBCA}"/>
          </ac:spMkLst>
        </pc:spChg>
        <pc:spChg chg="ord">
          <ac:chgData name="Weiss, Marietta [Zukunft Altbau]" userId="97b11b8f-a76f-4920-b382-189fc8c9c45c" providerId="ADAL" clId="{20B36A1D-5127-4A20-B304-292D36F25A5A}" dt="2026-09-11T07:56:49.579" v="8520" actId="13244"/>
          <ac:spMkLst>
            <pc:docMk/>
            <pc:sldMk cId="2915467553" sldId="5028"/>
            <ac:spMk id="12" creationId="{D21B91F3-AB34-CF72-E3B5-2736AA001747}"/>
          </ac:spMkLst>
        </pc:spChg>
        <pc:spChg chg="mod">
          <ac:chgData name="Weiss, Marietta [Zukunft Altbau]" userId="97b11b8f-a76f-4920-b382-189fc8c9c45c" providerId="ADAL" clId="{20B36A1D-5127-4A20-B304-292D36F25A5A}" dt="2026-09-14T12:21:45.079" v="9243" actId="113"/>
          <ac:spMkLst>
            <pc:docMk/>
            <pc:sldMk cId="2915467553" sldId="5028"/>
            <ac:spMk id="30" creationId="{AC4512DB-949C-8853-327F-ACD74A8BF5F8}"/>
          </ac:spMkLst>
        </pc:spChg>
        <pc:spChg chg="mod">
          <ac:chgData name="Weiss, Marietta [Zukunft Altbau]" userId="97b11b8f-a76f-4920-b382-189fc8c9c45c" providerId="ADAL" clId="{20B36A1D-5127-4A20-B304-292D36F25A5A}" dt="2026-09-14T12:21:36.672" v="9242" actId="1036"/>
          <ac:spMkLst>
            <pc:docMk/>
            <pc:sldMk cId="2915467553" sldId="5028"/>
            <ac:spMk id="38" creationId="{E7DCCBFD-2609-C6CB-F250-9A201E852063}"/>
          </ac:spMkLst>
        </pc:spChg>
        <pc:spChg chg="add mod">
          <ac:chgData name="Weiss, Marietta [Zukunft Altbau]" userId="97b11b8f-a76f-4920-b382-189fc8c9c45c" providerId="ADAL" clId="{20B36A1D-5127-4A20-B304-292D36F25A5A}" dt="2026-09-14T12:21:45.079" v="9243" actId="113"/>
          <ac:spMkLst>
            <pc:docMk/>
            <pc:sldMk cId="2915467553" sldId="5028"/>
            <ac:spMk id="43" creationId="{56461755-6277-9C76-97FB-03CBFB729C1A}"/>
          </ac:spMkLst>
        </pc:spChg>
        <pc:spChg chg="add mod">
          <ac:chgData name="Weiss, Marietta [Zukunft Altbau]" userId="97b11b8f-a76f-4920-b382-189fc8c9c45c" providerId="ADAL" clId="{20B36A1D-5127-4A20-B304-292D36F25A5A}" dt="2026-09-14T12:21:47.796" v="9244" actId="14100"/>
          <ac:spMkLst>
            <pc:docMk/>
            <pc:sldMk cId="2915467553" sldId="5028"/>
            <ac:spMk id="45" creationId="{C1AA42B0-314A-E38C-8A4A-932F6EABDD99}"/>
          </ac:spMkLst>
        </pc:spChg>
        <pc:spChg chg="add mod">
          <ac:chgData name="Weiss, Marietta [Zukunft Altbau]" userId="97b11b8f-a76f-4920-b382-189fc8c9c45c" providerId="ADAL" clId="{20B36A1D-5127-4A20-B304-292D36F25A5A}" dt="2026-09-15T12:11:11.878" v="9354" actId="113"/>
          <ac:spMkLst>
            <pc:docMk/>
            <pc:sldMk cId="2915467553" sldId="5028"/>
            <ac:spMk id="47" creationId="{0851B020-4225-CD2D-1279-CF7D0C0F42CE}"/>
          </ac:spMkLst>
        </pc:spChg>
        <pc:spChg chg="add mod ord">
          <ac:chgData name="Weiss, Marietta [Zukunft Altbau]" userId="97b11b8f-a76f-4920-b382-189fc8c9c45c" providerId="ADAL" clId="{20B36A1D-5127-4A20-B304-292D36F25A5A}" dt="2026-09-11T07:56:23.139" v="8512" actId="13244"/>
          <ac:spMkLst>
            <pc:docMk/>
            <pc:sldMk cId="2915467553" sldId="5028"/>
            <ac:spMk id="49" creationId="{B001B611-A6AA-1A62-BE20-007DA09C08FA}"/>
          </ac:spMkLst>
        </pc:spChg>
        <pc:picChg chg="add mod ord">
          <ac:chgData name="Weiss, Marietta [Zukunft Altbau]" userId="97b11b8f-a76f-4920-b382-189fc8c9c45c" providerId="ADAL" clId="{20B36A1D-5127-4A20-B304-292D36F25A5A}" dt="2026-09-11T07:56:19.468" v="8511" actId="13244"/>
          <ac:picMkLst>
            <pc:docMk/>
            <pc:sldMk cId="2915467553" sldId="5028"/>
            <ac:picMk id="4" creationId="{4FB63DAC-F712-CFF9-6311-5C3472056F9F}"/>
          </ac:picMkLst>
        </pc:picChg>
        <pc:picChg chg="add mod ord">
          <ac:chgData name="Weiss, Marietta [Zukunft Altbau]" userId="97b11b8f-a76f-4920-b382-189fc8c9c45c" providerId="ADAL" clId="{20B36A1D-5127-4A20-B304-292D36F25A5A}" dt="2026-09-11T07:43:54.454" v="8338" actId="1038"/>
          <ac:picMkLst>
            <pc:docMk/>
            <pc:sldMk cId="2915467553" sldId="5028"/>
            <ac:picMk id="9" creationId="{E8EC6A9D-2786-AB42-0C68-ECAEC26D41B6}"/>
          </ac:picMkLst>
        </pc:picChg>
        <pc:picChg chg="add mod ord">
          <ac:chgData name="Weiss, Marietta [Zukunft Altbau]" userId="97b11b8f-a76f-4920-b382-189fc8c9c45c" providerId="ADAL" clId="{20B36A1D-5127-4A20-B304-292D36F25A5A}" dt="2026-09-11T07:56:46.043" v="8518" actId="13244"/>
          <ac:picMkLst>
            <pc:docMk/>
            <pc:sldMk cId="2915467553" sldId="5028"/>
            <ac:picMk id="15" creationId="{BACB6531-6D71-C54F-2B97-C2EDF64F2544}"/>
          </ac:picMkLst>
        </pc:picChg>
      </pc:sldChg>
      <pc:sldChg chg="modSp add del mod ord modShow">
        <pc:chgData name="Weiss, Marietta [Zukunft Altbau]" userId="97b11b8f-a76f-4920-b382-189fc8c9c45c" providerId="ADAL" clId="{20B36A1D-5127-4A20-B304-292D36F25A5A}" dt="2026-09-16T09:36:13.506" v="10075" actId="47"/>
        <pc:sldMkLst>
          <pc:docMk/>
          <pc:sldMk cId="2141722377" sldId="5030"/>
        </pc:sldMkLst>
        <pc:spChg chg="mod">
          <ac:chgData name="Weiss, Marietta [Zukunft Altbau]" userId="97b11b8f-a76f-4920-b382-189fc8c9c45c" providerId="ADAL" clId="{20B36A1D-5127-4A20-B304-292D36F25A5A}" dt="2026-09-16T06:38:55.389" v="9917" actId="20577"/>
          <ac:spMkLst>
            <pc:docMk/>
            <pc:sldMk cId="2141722377" sldId="5030"/>
            <ac:spMk id="8" creationId="{60349B58-4841-9943-4F06-70EBA0BAB6C1}"/>
          </ac:spMkLst>
        </pc:spChg>
        <pc:cxnChg chg="mod">
          <ac:chgData name="Weiss, Marietta [Zukunft Altbau]" userId="97b11b8f-a76f-4920-b382-189fc8c9c45c" providerId="ADAL" clId="{20B36A1D-5127-4A20-B304-292D36F25A5A}" dt="2026-09-16T06:21:39.854" v="9799" actId="962"/>
          <ac:cxnSpMkLst>
            <pc:docMk/>
            <pc:sldMk cId="2141722377" sldId="5030"/>
            <ac:cxnSpMk id="6" creationId="{C84193BC-9CBB-FF3F-2AE1-6510F7A26C33}"/>
          </ac:cxnSpMkLst>
        </pc:cxnChg>
        <pc:cxnChg chg="mod">
          <ac:chgData name="Weiss, Marietta [Zukunft Altbau]" userId="97b11b8f-a76f-4920-b382-189fc8c9c45c" providerId="ADAL" clId="{20B36A1D-5127-4A20-B304-292D36F25A5A}" dt="2026-09-16T06:21:40.765" v="9800" actId="962"/>
          <ac:cxnSpMkLst>
            <pc:docMk/>
            <pc:sldMk cId="2141722377" sldId="5030"/>
            <ac:cxnSpMk id="18" creationId="{42129749-527B-4656-218F-B0FAD3D3CF1B}"/>
          </ac:cxnSpMkLst>
        </pc:cxnChg>
        <pc:cxnChg chg="mod">
          <ac:chgData name="Weiss, Marietta [Zukunft Altbau]" userId="97b11b8f-a76f-4920-b382-189fc8c9c45c" providerId="ADAL" clId="{20B36A1D-5127-4A20-B304-292D36F25A5A}" dt="2026-09-16T06:21:41.645" v="9801" actId="962"/>
          <ac:cxnSpMkLst>
            <pc:docMk/>
            <pc:sldMk cId="2141722377" sldId="5030"/>
            <ac:cxnSpMk id="20" creationId="{7466D558-B0D7-3D8E-856B-03C366921475}"/>
          </ac:cxnSpMkLst>
        </pc:cxnChg>
        <pc:cxnChg chg="mod">
          <ac:chgData name="Weiss, Marietta [Zukunft Altbau]" userId="97b11b8f-a76f-4920-b382-189fc8c9c45c" providerId="ADAL" clId="{20B36A1D-5127-4A20-B304-292D36F25A5A}" dt="2026-09-16T06:21:42.268" v="9802" actId="962"/>
          <ac:cxnSpMkLst>
            <pc:docMk/>
            <pc:sldMk cId="2141722377" sldId="5030"/>
            <ac:cxnSpMk id="22" creationId="{1E550871-47DB-2740-8DF5-873469CC35AB}"/>
          </ac:cxnSpMkLst>
        </pc:cxnChg>
      </pc:sldChg>
      <pc:sldChg chg="addSp delSp modSp add del mod modAnim">
        <pc:chgData name="Weiss, Marietta [Zukunft Altbau]" userId="97b11b8f-a76f-4920-b382-189fc8c9c45c" providerId="ADAL" clId="{20B36A1D-5127-4A20-B304-292D36F25A5A}" dt="2026-09-17T07:34:51.487" v="10091" actId="47"/>
        <pc:sldMkLst>
          <pc:docMk/>
          <pc:sldMk cId="3358554879" sldId="5031"/>
        </pc:sldMkLst>
        <pc:spChg chg="del mod">
          <ac:chgData name="Weiss, Marietta [Zukunft Altbau]" userId="97b11b8f-a76f-4920-b382-189fc8c9c45c" providerId="ADAL" clId="{20B36A1D-5127-4A20-B304-292D36F25A5A}" dt="2026-09-16T09:32:28.911" v="10013" actId="478"/>
          <ac:spMkLst>
            <pc:docMk/>
            <pc:sldMk cId="3358554879" sldId="5031"/>
            <ac:spMk id="4" creationId="{F4031A0C-F2A5-74AC-2ACB-75329AADD161}"/>
          </ac:spMkLst>
        </pc:spChg>
        <pc:spChg chg="mod">
          <ac:chgData name="Weiss, Marietta [Zukunft Altbau]" userId="97b11b8f-a76f-4920-b382-189fc8c9c45c" providerId="ADAL" clId="{20B36A1D-5127-4A20-B304-292D36F25A5A}" dt="2026-09-16T06:38:53.506" v="9916" actId="20577"/>
          <ac:spMkLst>
            <pc:docMk/>
            <pc:sldMk cId="3358554879" sldId="5031"/>
            <ac:spMk id="8" creationId="{896D801B-EDB2-5EF7-59E1-CD1C56A35630}"/>
          </ac:spMkLst>
        </pc:spChg>
        <pc:spChg chg="mod">
          <ac:chgData name="Weiss, Marietta [Zukunft Altbau]" userId="97b11b8f-a76f-4920-b382-189fc8c9c45c" providerId="ADAL" clId="{20B36A1D-5127-4A20-B304-292D36F25A5A}" dt="2026-09-16T09:32:08.353" v="10012" actId="1076"/>
          <ac:spMkLst>
            <pc:docMk/>
            <pc:sldMk cId="3358554879" sldId="5031"/>
            <ac:spMk id="9" creationId="{15B696A0-3D6D-2882-9AD9-E4A84C97BD85}"/>
          </ac:spMkLst>
        </pc:spChg>
        <pc:spChg chg="mod">
          <ac:chgData name="Weiss, Marietta [Zukunft Altbau]" userId="97b11b8f-a76f-4920-b382-189fc8c9c45c" providerId="ADAL" clId="{20B36A1D-5127-4A20-B304-292D36F25A5A}" dt="2026-09-16T09:34:29.546" v="10063" actId="554"/>
          <ac:spMkLst>
            <pc:docMk/>
            <pc:sldMk cId="3358554879" sldId="5031"/>
            <ac:spMk id="10" creationId="{4E1FBE39-355B-1697-F0EF-CFD98A2DAE43}"/>
          </ac:spMkLst>
        </pc:spChg>
        <pc:spChg chg="del mod">
          <ac:chgData name="Weiss, Marietta [Zukunft Altbau]" userId="97b11b8f-a76f-4920-b382-189fc8c9c45c" providerId="ADAL" clId="{20B36A1D-5127-4A20-B304-292D36F25A5A}" dt="2026-09-16T09:33:07.439" v="10030" actId="478"/>
          <ac:spMkLst>
            <pc:docMk/>
            <pc:sldMk cId="3358554879" sldId="5031"/>
            <ac:spMk id="11" creationId="{C7D41C77-4FE4-19CA-5636-6311E1138A11}"/>
          </ac:spMkLst>
        </pc:spChg>
        <pc:spChg chg="mod">
          <ac:chgData name="Weiss, Marietta [Zukunft Altbau]" userId="97b11b8f-a76f-4920-b382-189fc8c9c45c" providerId="ADAL" clId="{20B36A1D-5127-4A20-B304-292D36F25A5A}" dt="2026-09-16T09:34:29.546" v="10063" actId="554"/>
          <ac:spMkLst>
            <pc:docMk/>
            <pc:sldMk cId="3358554879" sldId="5031"/>
            <ac:spMk id="15" creationId="{D5035377-15F9-2783-6B96-B74824BF2C4E}"/>
          </ac:spMkLst>
        </pc:spChg>
        <pc:spChg chg="mod">
          <ac:chgData name="Weiss, Marietta [Zukunft Altbau]" userId="97b11b8f-a76f-4920-b382-189fc8c9c45c" providerId="ADAL" clId="{20B36A1D-5127-4A20-B304-292D36F25A5A}" dt="2026-09-16T09:34:33.703" v="10064" actId="14100"/>
          <ac:spMkLst>
            <pc:docMk/>
            <pc:sldMk cId="3358554879" sldId="5031"/>
            <ac:spMk id="16" creationId="{A98A01E6-4F48-5A08-ECCC-C61D77144DF2}"/>
          </ac:spMkLst>
        </pc:spChg>
        <pc:spChg chg="add mod">
          <ac:chgData name="Weiss, Marietta [Zukunft Altbau]" userId="97b11b8f-a76f-4920-b382-189fc8c9c45c" providerId="ADAL" clId="{20B36A1D-5127-4A20-B304-292D36F25A5A}" dt="2026-09-16T09:34:02.278" v="10045" actId="208"/>
          <ac:spMkLst>
            <pc:docMk/>
            <pc:sldMk cId="3358554879" sldId="5031"/>
            <ac:spMk id="17" creationId="{1A98BCCE-E4F2-F5AD-C296-30C669F1E89D}"/>
          </ac:spMkLst>
        </pc:spChg>
        <pc:spChg chg="del mod">
          <ac:chgData name="Weiss, Marietta [Zukunft Altbau]" userId="97b11b8f-a76f-4920-b382-189fc8c9c45c" providerId="ADAL" clId="{20B36A1D-5127-4A20-B304-292D36F25A5A}" dt="2026-09-16T09:33:28.697" v="10038" actId="478"/>
          <ac:spMkLst>
            <pc:docMk/>
            <pc:sldMk cId="3358554879" sldId="5031"/>
            <ac:spMk id="21" creationId="{57EA1050-33EB-0F5B-C5A7-89AB5F27CFB8}"/>
          </ac:spMkLst>
        </pc:spChg>
        <pc:spChg chg="add mod">
          <ac:chgData name="Weiss, Marietta [Zukunft Altbau]" userId="97b11b8f-a76f-4920-b382-189fc8c9c45c" providerId="ADAL" clId="{20B36A1D-5127-4A20-B304-292D36F25A5A}" dt="2026-09-16T09:34:02.278" v="10045" actId="208"/>
          <ac:spMkLst>
            <pc:docMk/>
            <pc:sldMk cId="3358554879" sldId="5031"/>
            <ac:spMk id="23" creationId="{44A78636-1181-5609-BBC3-0F4520E99A17}"/>
          </ac:spMkLst>
        </pc:spChg>
        <pc:spChg chg="add mod">
          <ac:chgData name="Weiss, Marietta [Zukunft Altbau]" userId="97b11b8f-a76f-4920-b382-189fc8c9c45c" providerId="ADAL" clId="{20B36A1D-5127-4A20-B304-292D36F25A5A}" dt="2026-09-16T09:34:02.278" v="10045" actId="208"/>
          <ac:spMkLst>
            <pc:docMk/>
            <pc:sldMk cId="3358554879" sldId="5031"/>
            <ac:spMk id="25" creationId="{16B2E226-02AB-E90A-191D-CD96588E39E7}"/>
          </ac:spMkLst>
        </pc:spChg>
        <pc:spChg chg="add mod">
          <ac:chgData name="Weiss, Marietta [Zukunft Altbau]" userId="97b11b8f-a76f-4920-b382-189fc8c9c45c" providerId="ADAL" clId="{20B36A1D-5127-4A20-B304-292D36F25A5A}" dt="2026-09-16T09:34:02.278" v="10045" actId="208"/>
          <ac:spMkLst>
            <pc:docMk/>
            <pc:sldMk cId="3358554879" sldId="5031"/>
            <ac:spMk id="28" creationId="{F9E7DC20-9B6D-6728-FDB5-61C57891BE65}"/>
          </ac:spMkLst>
        </pc:spChg>
        <pc:spChg chg="del mod">
          <ac:chgData name="Weiss, Marietta [Zukunft Altbau]" userId="97b11b8f-a76f-4920-b382-189fc8c9c45c" providerId="ADAL" clId="{20B36A1D-5127-4A20-B304-292D36F25A5A}" dt="2026-09-16T09:33:58.327" v="10044" actId="478"/>
          <ac:spMkLst>
            <pc:docMk/>
            <pc:sldMk cId="3358554879" sldId="5031"/>
            <ac:spMk id="31" creationId="{29CB623E-D97E-5C9F-8D99-60ACFC098B00}"/>
          </ac:spMkLst>
        </pc:spChg>
        <pc:cxnChg chg="mod">
          <ac:chgData name="Weiss, Marietta [Zukunft Altbau]" userId="97b11b8f-a76f-4920-b382-189fc8c9c45c" providerId="ADAL" clId="{20B36A1D-5127-4A20-B304-292D36F25A5A}" dt="2026-09-16T09:34:47.005" v="10073" actId="1036"/>
          <ac:cxnSpMkLst>
            <pc:docMk/>
            <pc:sldMk cId="3358554879" sldId="5031"/>
            <ac:cxnSpMk id="6" creationId="{39164099-E812-684F-AB74-758C555CA470}"/>
          </ac:cxnSpMkLst>
        </pc:cxnChg>
        <pc:cxnChg chg="mod">
          <ac:chgData name="Weiss, Marietta [Zukunft Altbau]" userId="97b11b8f-a76f-4920-b382-189fc8c9c45c" providerId="ADAL" clId="{20B36A1D-5127-4A20-B304-292D36F25A5A}" dt="2026-09-16T09:34:47.005" v="10073" actId="1036"/>
          <ac:cxnSpMkLst>
            <pc:docMk/>
            <pc:sldMk cId="3358554879" sldId="5031"/>
            <ac:cxnSpMk id="18" creationId="{F3F3219C-14F1-FA4E-8494-AE76D4897B0D}"/>
          </ac:cxnSpMkLst>
        </pc:cxnChg>
        <pc:cxnChg chg="mod">
          <ac:chgData name="Weiss, Marietta [Zukunft Altbau]" userId="97b11b8f-a76f-4920-b382-189fc8c9c45c" providerId="ADAL" clId="{20B36A1D-5127-4A20-B304-292D36F25A5A}" dt="2026-09-16T09:34:47.005" v="10073" actId="1036"/>
          <ac:cxnSpMkLst>
            <pc:docMk/>
            <pc:sldMk cId="3358554879" sldId="5031"/>
            <ac:cxnSpMk id="20" creationId="{EE684840-2D76-097D-D80E-07EC9478CBD9}"/>
          </ac:cxnSpMkLst>
        </pc:cxnChg>
        <pc:cxnChg chg="mod">
          <ac:chgData name="Weiss, Marietta [Zukunft Altbau]" userId="97b11b8f-a76f-4920-b382-189fc8c9c45c" providerId="ADAL" clId="{20B36A1D-5127-4A20-B304-292D36F25A5A}" dt="2026-09-16T09:34:47.005" v="10073" actId="1036"/>
          <ac:cxnSpMkLst>
            <pc:docMk/>
            <pc:sldMk cId="3358554879" sldId="5031"/>
            <ac:cxnSpMk id="22" creationId="{010997EE-DE0F-61FF-EC77-7F3982D28E29}"/>
          </ac:cxnSpMkLst>
        </pc:cxnChg>
        <pc:cxnChg chg="add mod">
          <ac:chgData name="Weiss, Marietta [Zukunft Altbau]" userId="97b11b8f-a76f-4920-b382-189fc8c9c45c" providerId="ADAL" clId="{20B36A1D-5127-4A20-B304-292D36F25A5A}" dt="2026-09-16T09:34:41.030" v="10066" actId="571"/>
          <ac:cxnSpMkLst>
            <pc:docMk/>
            <pc:sldMk cId="3358554879" sldId="5031"/>
            <ac:cxnSpMk id="29" creationId="{A94DF4F8-C5A3-2653-4156-26BD523ABE04}"/>
          </ac:cxnSpMkLst>
        </pc:cxnChg>
        <pc:cxnChg chg="add mod">
          <ac:chgData name="Weiss, Marietta [Zukunft Altbau]" userId="97b11b8f-a76f-4920-b382-189fc8c9c45c" providerId="ADAL" clId="{20B36A1D-5127-4A20-B304-292D36F25A5A}" dt="2026-09-16T09:34:41.030" v="10066" actId="571"/>
          <ac:cxnSpMkLst>
            <pc:docMk/>
            <pc:sldMk cId="3358554879" sldId="5031"/>
            <ac:cxnSpMk id="30" creationId="{A6D7AABD-E599-DAE3-EC84-9FAA02E5F81E}"/>
          </ac:cxnSpMkLst>
        </pc:cxnChg>
        <pc:cxnChg chg="add mod">
          <ac:chgData name="Weiss, Marietta [Zukunft Altbau]" userId="97b11b8f-a76f-4920-b382-189fc8c9c45c" providerId="ADAL" clId="{20B36A1D-5127-4A20-B304-292D36F25A5A}" dt="2026-09-16T09:34:41.030" v="10066" actId="571"/>
          <ac:cxnSpMkLst>
            <pc:docMk/>
            <pc:sldMk cId="3358554879" sldId="5031"/>
            <ac:cxnSpMk id="32" creationId="{9B413384-46FE-1F10-C96E-37848743FADA}"/>
          </ac:cxnSpMkLst>
        </pc:cxnChg>
      </pc:sldChg>
      <pc:sldChg chg="delSp modSp add del mod delAnim">
        <pc:chgData name="Weiss, Marietta [Zukunft Altbau]" userId="97b11b8f-a76f-4920-b382-189fc8c9c45c" providerId="ADAL" clId="{20B36A1D-5127-4A20-B304-292D36F25A5A}" dt="2026-09-17T07:34:51.487" v="10091" actId="47"/>
        <pc:sldMkLst>
          <pc:docMk/>
          <pc:sldMk cId="3442558420" sldId="5032"/>
        </pc:sldMkLst>
        <pc:spChg chg="mod">
          <ac:chgData name="Weiss, Marietta [Zukunft Altbau]" userId="97b11b8f-a76f-4920-b382-189fc8c9c45c" providerId="ADAL" clId="{20B36A1D-5127-4A20-B304-292D36F25A5A}" dt="2026-09-16T09:31:50.643" v="9990" actId="1076"/>
          <ac:spMkLst>
            <pc:docMk/>
            <pc:sldMk cId="3442558420" sldId="5032"/>
            <ac:spMk id="4" creationId="{924257D0-AB4B-257A-A2A0-EBB22569EBCA}"/>
          </ac:spMkLst>
        </pc:spChg>
        <pc:spChg chg="mod">
          <ac:chgData name="Weiss, Marietta [Zukunft Altbau]" userId="97b11b8f-a76f-4920-b382-189fc8c9c45c" providerId="ADAL" clId="{20B36A1D-5127-4A20-B304-292D36F25A5A}" dt="2026-09-16T09:31:50.643" v="9990" actId="1076"/>
          <ac:spMkLst>
            <pc:docMk/>
            <pc:sldMk cId="3442558420" sldId="5032"/>
            <ac:spMk id="5" creationId="{31438A5A-8B56-8F6E-87F8-D9659849C667}"/>
          </ac:spMkLst>
        </pc:spChg>
        <pc:spChg chg="mod">
          <ac:chgData name="Weiss, Marietta [Zukunft Altbau]" userId="97b11b8f-a76f-4920-b382-189fc8c9c45c" providerId="ADAL" clId="{20B36A1D-5127-4A20-B304-292D36F25A5A}" dt="2026-09-16T06:38:51.253" v="9915" actId="20577"/>
          <ac:spMkLst>
            <pc:docMk/>
            <pc:sldMk cId="3442558420" sldId="5032"/>
            <ac:spMk id="8" creationId="{221C7B60-28D5-0629-BE79-59ACC6B8228D}"/>
          </ac:spMkLst>
        </pc:spChg>
        <pc:spChg chg="mod">
          <ac:chgData name="Weiss, Marietta [Zukunft Altbau]" userId="97b11b8f-a76f-4920-b382-189fc8c9c45c" providerId="ADAL" clId="{20B36A1D-5127-4A20-B304-292D36F25A5A}" dt="2026-09-16T09:31:50.643" v="9990" actId="1076"/>
          <ac:spMkLst>
            <pc:docMk/>
            <pc:sldMk cId="3442558420" sldId="5032"/>
            <ac:spMk id="11" creationId="{B263A53B-7E72-FCEC-D881-B2D83BD87A4E}"/>
          </ac:spMkLst>
        </pc:spChg>
        <pc:spChg chg="mod">
          <ac:chgData name="Weiss, Marietta [Zukunft Altbau]" userId="97b11b8f-a76f-4920-b382-189fc8c9c45c" providerId="ADAL" clId="{20B36A1D-5127-4A20-B304-292D36F25A5A}" dt="2026-09-16T09:31:53.726" v="9992" actId="1037"/>
          <ac:spMkLst>
            <pc:docMk/>
            <pc:sldMk cId="3442558420" sldId="5032"/>
            <ac:spMk id="17" creationId="{2922CDA0-E897-518A-6A66-DCD9A65A39D5}"/>
          </ac:spMkLst>
        </pc:spChg>
        <pc:spChg chg="mod">
          <ac:chgData name="Weiss, Marietta [Zukunft Altbau]" userId="97b11b8f-a76f-4920-b382-189fc8c9c45c" providerId="ADAL" clId="{20B36A1D-5127-4A20-B304-292D36F25A5A}" dt="2026-09-16T09:31:53.726" v="9992" actId="1037"/>
          <ac:spMkLst>
            <pc:docMk/>
            <pc:sldMk cId="3442558420" sldId="5032"/>
            <ac:spMk id="21" creationId="{1658B9EC-4DD2-CAB8-19F3-FEDD6B19E4F4}"/>
          </ac:spMkLst>
        </pc:spChg>
        <pc:spChg chg="mod">
          <ac:chgData name="Weiss, Marietta [Zukunft Altbau]" userId="97b11b8f-a76f-4920-b382-189fc8c9c45c" providerId="ADAL" clId="{20B36A1D-5127-4A20-B304-292D36F25A5A}" dt="2026-09-15T12:19:18.819" v="9546" actId="1036"/>
          <ac:spMkLst>
            <pc:docMk/>
            <pc:sldMk cId="3442558420" sldId="5032"/>
            <ac:spMk id="28" creationId="{2B8A1A5C-E4DD-814C-F414-00DF372FD922}"/>
          </ac:spMkLst>
        </pc:spChg>
        <pc:spChg chg="mod">
          <ac:chgData name="Weiss, Marietta [Zukunft Altbau]" userId="97b11b8f-a76f-4920-b382-189fc8c9c45c" providerId="ADAL" clId="{20B36A1D-5127-4A20-B304-292D36F25A5A}" dt="2026-09-16T09:31:20.742" v="9989" actId="1076"/>
          <ac:spMkLst>
            <pc:docMk/>
            <pc:sldMk cId="3442558420" sldId="5032"/>
            <ac:spMk id="31" creationId="{C5563FFF-B6A1-DC80-4B9C-60A94205A140}"/>
          </ac:spMkLst>
        </pc:spChg>
      </pc:sldChg>
      <pc:sldChg chg="del">
        <pc:chgData name="Weiss, Marietta [Zukunft Altbau]" userId="97b11b8f-a76f-4920-b382-189fc8c9c45c" providerId="ADAL" clId="{20B36A1D-5127-4A20-B304-292D36F25A5A}" dt="2026-09-16T09:36:12.561" v="10074" actId="47"/>
        <pc:sldMkLst>
          <pc:docMk/>
          <pc:sldMk cId="1474573684" sldId="5033"/>
        </pc:sldMkLst>
      </pc:sldChg>
    </pc:docChg>
  </pc:docChgLst>
  <pc:docChgLst>
    <pc:chgData name="Brecht, Michaela [Zukunft Altbau]" userId="7ab733e3-3282-4c3a-a2e4-c65d1350835e" providerId="ADAL" clId="{E2A1BA76-6F42-4E74-8983-3659693CE030}"/>
    <pc:docChg chg="undo custSel addSld delSld modSld">
      <pc:chgData name="Brecht, Michaela [Zukunft Altbau]" userId="7ab733e3-3282-4c3a-a2e4-c65d1350835e" providerId="ADAL" clId="{E2A1BA76-6F42-4E74-8983-3659693CE030}" dt="2026-09-14T08:33:15.856" v="4735" actId="403"/>
      <pc:docMkLst>
        <pc:docMk/>
      </pc:docMkLst>
      <pc:sldChg chg="addSp delSp modSp mod">
        <pc:chgData name="Brecht, Michaela [Zukunft Altbau]" userId="7ab733e3-3282-4c3a-a2e4-c65d1350835e" providerId="ADAL" clId="{E2A1BA76-6F42-4E74-8983-3659693CE030}" dt="2026-09-08T06:37:22.340" v="2115" actId="1076"/>
        <pc:sldMkLst>
          <pc:docMk/>
          <pc:sldMk cId="60844386" sldId="256"/>
        </pc:sldMkLst>
      </pc:sldChg>
      <pc:sldChg chg="addSp modSp mod">
        <pc:chgData name="Brecht, Michaela [Zukunft Altbau]" userId="7ab733e3-3282-4c3a-a2e4-c65d1350835e" providerId="ADAL" clId="{E2A1BA76-6F42-4E74-8983-3659693CE030}" dt="2026-09-09T08:03:11.586" v="4413" actId="13926"/>
        <pc:sldMkLst>
          <pc:docMk/>
          <pc:sldMk cId="4026082059" sldId="275"/>
        </pc:sldMkLst>
        <pc:spChg chg="mod">
          <ac:chgData name="Brecht, Michaela [Zukunft Altbau]" userId="7ab733e3-3282-4c3a-a2e4-c65d1350835e" providerId="ADAL" clId="{E2A1BA76-6F42-4E74-8983-3659693CE030}" dt="2026-09-09T08:03:11.586" v="4413" actId="13926"/>
          <ac:spMkLst>
            <pc:docMk/>
            <pc:sldMk cId="4026082059" sldId="275"/>
            <ac:spMk id="26" creationId="{4F180ACF-2C1B-B56D-EEFC-913EED2765B9}"/>
          </ac:spMkLst>
        </pc:spChg>
      </pc:sldChg>
      <pc:sldChg chg="modSp mod">
        <pc:chgData name="Brecht, Michaela [Zukunft Altbau]" userId="7ab733e3-3282-4c3a-a2e4-c65d1350835e" providerId="ADAL" clId="{E2A1BA76-6F42-4E74-8983-3659693CE030}" dt="2026-09-08T06:30:06.407" v="1903" actId="179"/>
        <pc:sldMkLst>
          <pc:docMk/>
          <pc:sldMk cId="3752030637" sldId="283"/>
        </pc:sldMkLst>
        <pc:spChg chg="mod">
          <ac:chgData name="Brecht, Michaela [Zukunft Altbau]" userId="7ab733e3-3282-4c3a-a2e4-c65d1350835e" providerId="ADAL" clId="{E2A1BA76-6F42-4E74-8983-3659693CE030}" dt="2026-09-08T06:30:06.407" v="1903" actId="179"/>
          <ac:spMkLst>
            <pc:docMk/>
            <pc:sldMk cId="3752030637" sldId="283"/>
            <ac:spMk id="9" creationId="{BA51C4A0-B992-90E3-1C25-608D61DA9109}"/>
          </ac:spMkLst>
        </pc:spChg>
      </pc:sldChg>
      <pc:sldChg chg="addSp modSp mod">
        <pc:chgData name="Brecht, Michaela [Zukunft Altbau]" userId="7ab733e3-3282-4c3a-a2e4-c65d1350835e" providerId="ADAL" clId="{E2A1BA76-6F42-4E74-8983-3659693CE030}" dt="2026-09-07T11:52:16.020" v="1726" actId="1076"/>
        <pc:sldMkLst>
          <pc:docMk/>
          <pc:sldMk cId="3851506667" sldId="288"/>
        </pc:sldMkLst>
      </pc:sldChg>
      <pc:sldChg chg="modSp mod">
        <pc:chgData name="Brecht, Michaela [Zukunft Altbau]" userId="7ab733e3-3282-4c3a-a2e4-c65d1350835e" providerId="ADAL" clId="{E2A1BA76-6F42-4E74-8983-3659693CE030}" dt="2026-09-08T06:33:28.553" v="1906" actId="1038"/>
        <pc:sldMkLst>
          <pc:docMk/>
          <pc:sldMk cId="3436280975" sldId="290"/>
        </pc:sldMkLst>
        <pc:spChg chg="mod">
          <ac:chgData name="Brecht, Michaela [Zukunft Altbau]" userId="7ab733e3-3282-4c3a-a2e4-c65d1350835e" providerId="ADAL" clId="{E2A1BA76-6F42-4E74-8983-3659693CE030}" dt="2026-09-08T06:33:28.553" v="1906" actId="1038"/>
          <ac:spMkLst>
            <pc:docMk/>
            <pc:sldMk cId="3436280975" sldId="290"/>
            <ac:spMk id="20" creationId="{0C5E1F78-B300-CF31-0EA5-6D81CF36EA5A}"/>
          </ac:spMkLst>
        </pc:spChg>
      </pc:sldChg>
      <pc:sldChg chg="modSp mod">
        <pc:chgData name="Brecht, Michaela [Zukunft Altbau]" userId="7ab733e3-3282-4c3a-a2e4-c65d1350835e" providerId="ADAL" clId="{E2A1BA76-6F42-4E74-8983-3659693CE030}" dt="2026-09-08T06:34:01.803" v="1907" actId="113"/>
        <pc:sldMkLst>
          <pc:docMk/>
          <pc:sldMk cId="2670501910" sldId="291"/>
        </pc:sldMkLst>
        <pc:spChg chg="mod">
          <ac:chgData name="Brecht, Michaela [Zukunft Altbau]" userId="7ab733e3-3282-4c3a-a2e4-c65d1350835e" providerId="ADAL" clId="{E2A1BA76-6F42-4E74-8983-3659693CE030}" dt="2026-09-08T06:34:01.803" v="1907" actId="113"/>
          <ac:spMkLst>
            <pc:docMk/>
            <pc:sldMk cId="2670501910" sldId="291"/>
            <ac:spMk id="18" creationId="{91AE58FB-B8AE-80CC-C1D2-D8E159FFF526}"/>
          </ac:spMkLst>
        </pc:spChg>
      </pc:sldChg>
      <pc:sldChg chg="modSp mod">
        <pc:chgData name="Brecht, Michaela [Zukunft Altbau]" userId="7ab733e3-3282-4c3a-a2e4-c65d1350835e" providerId="ADAL" clId="{E2A1BA76-6F42-4E74-8983-3659693CE030}" dt="2026-09-08T06:37:36.281" v="2119" actId="20577"/>
        <pc:sldMkLst>
          <pc:docMk/>
          <pc:sldMk cId="2852586181" sldId="292"/>
        </pc:sldMkLst>
        <pc:spChg chg="mod">
          <ac:chgData name="Brecht, Michaela [Zukunft Altbau]" userId="7ab733e3-3282-4c3a-a2e4-c65d1350835e" providerId="ADAL" clId="{E2A1BA76-6F42-4E74-8983-3659693CE030}" dt="2026-09-08T06:37:36.281" v="2119" actId="20577"/>
          <ac:spMkLst>
            <pc:docMk/>
            <pc:sldMk cId="2852586181" sldId="292"/>
            <ac:spMk id="6" creationId="{6F1F687A-DF14-C7AC-B326-F311E7ED9018}"/>
          </ac:spMkLst>
        </pc:spChg>
      </pc:sldChg>
      <pc:sldChg chg="addSp modSp mod">
        <pc:chgData name="Brecht, Michaela [Zukunft Altbau]" userId="7ab733e3-3282-4c3a-a2e4-c65d1350835e" providerId="ADAL" clId="{E2A1BA76-6F42-4E74-8983-3659693CE030}" dt="2026-09-07T11:43:40.214" v="1236" actId="404"/>
        <pc:sldMkLst>
          <pc:docMk/>
          <pc:sldMk cId="1480739504" sldId="293"/>
        </pc:sldMkLst>
        <pc:spChg chg="mod">
          <ac:chgData name="Brecht, Michaela [Zukunft Altbau]" userId="7ab733e3-3282-4c3a-a2e4-c65d1350835e" providerId="ADAL" clId="{E2A1BA76-6F42-4E74-8983-3659693CE030}" dt="2026-09-07T11:42:39.995" v="1191" actId="1036"/>
          <ac:spMkLst>
            <pc:docMk/>
            <pc:sldMk cId="1480739504" sldId="293"/>
            <ac:spMk id="19" creationId="{801AA0AA-3EBF-0187-DC92-DAB56FB9152D}"/>
          </ac:spMkLst>
        </pc:spChg>
        <pc:spChg chg="mod">
          <ac:chgData name="Brecht, Michaela [Zukunft Altbau]" userId="7ab733e3-3282-4c3a-a2e4-c65d1350835e" providerId="ADAL" clId="{E2A1BA76-6F42-4E74-8983-3659693CE030}" dt="2026-09-07T11:42:39.995" v="1191" actId="1036"/>
          <ac:spMkLst>
            <pc:docMk/>
            <pc:sldMk cId="1480739504" sldId="293"/>
            <ac:spMk id="20" creationId="{ADC85043-372D-664B-1CF0-A094D4571C87}"/>
          </ac:spMkLst>
        </pc:spChg>
        <pc:spChg chg="mod">
          <ac:chgData name="Brecht, Michaela [Zukunft Altbau]" userId="7ab733e3-3282-4c3a-a2e4-c65d1350835e" providerId="ADAL" clId="{E2A1BA76-6F42-4E74-8983-3659693CE030}" dt="2026-09-07T11:42:39.995" v="1191" actId="1036"/>
          <ac:spMkLst>
            <pc:docMk/>
            <pc:sldMk cId="1480739504" sldId="293"/>
            <ac:spMk id="23" creationId="{1BAA2E22-654D-3AB7-0669-E4B940600F99}"/>
          </ac:spMkLst>
        </pc:spChg>
        <pc:cxnChg chg="mod">
          <ac:chgData name="Brecht, Michaela [Zukunft Altbau]" userId="7ab733e3-3282-4c3a-a2e4-c65d1350835e" providerId="ADAL" clId="{E2A1BA76-6F42-4E74-8983-3659693CE030}" dt="2026-09-07T11:43:08.513" v="1193" actId="14100"/>
          <ac:cxnSpMkLst>
            <pc:docMk/>
            <pc:sldMk cId="1480739504" sldId="293"/>
            <ac:cxnSpMk id="21" creationId="{8D1C2EC7-693D-207E-A4DF-098CFA0727E7}"/>
          </ac:cxnSpMkLst>
        </pc:cxnChg>
        <pc:cxnChg chg="mod">
          <ac:chgData name="Brecht, Michaela [Zukunft Altbau]" userId="7ab733e3-3282-4c3a-a2e4-c65d1350835e" providerId="ADAL" clId="{E2A1BA76-6F42-4E74-8983-3659693CE030}" dt="2026-09-07T11:42:39.995" v="1191" actId="1036"/>
          <ac:cxnSpMkLst>
            <pc:docMk/>
            <pc:sldMk cId="1480739504" sldId="293"/>
            <ac:cxnSpMk id="22" creationId="{0ECFD1F2-4625-BBFC-6077-117152DEF7D1}"/>
          </ac:cxnSpMkLst>
        </pc:cxnChg>
        <pc:cxnChg chg="mod">
          <ac:chgData name="Brecht, Michaela [Zukunft Altbau]" userId="7ab733e3-3282-4c3a-a2e4-c65d1350835e" providerId="ADAL" clId="{E2A1BA76-6F42-4E74-8983-3659693CE030}" dt="2026-09-07T11:43:13.194" v="1194" actId="1038"/>
          <ac:cxnSpMkLst>
            <pc:docMk/>
            <pc:sldMk cId="1480739504" sldId="293"/>
            <ac:cxnSpMk id="24" creationId="{4165AF99-35D5-919E-1C95-25B4EFBD2074}"/>
          </ac:cxnSpMkLst>
        </pc:cxnChg>
      </pc:sldChg>
      <pc:sldChg chg="addSp modSp mod">
        <pc:chgData name="Brecht, Michaela [Zukunft Altbau]" userId="7ab733e3-3282-4c3a-a2e4-c65d1350835e" providerId="ADAL" clId="{E2A1BA76-6F42-4E74-8983-3659693CE030}" dt="2026-09-07T11:44:53.075" v="1297" actId="20577"/>
        <pc:sldMkLst>
          <pc:docMk/>
          <pc:sldMk cId="3840328087" sldId="294"/>
        </pc:sldMkLst>
        <pc:spChg chg="mod">
          <ac:chgData name="Brecht, Michaela [Zukunft Altbau]" userId="7ab733e3-3282-4c3a-a2e4-c65d1350835e" providerId="ADAL" clId="{E2A1BA76-6F42-4E74-8983-3659693CE030}" dt="2026-09-07T11:44:37.223" v="1241" actId="13926"/>
          <ac:spMkLst>
            <pc:docMk/>
            <pc:sldMk cId="3840328087" sldId="294"/>
            <ac:spMk id="23" creationId="{5D3878B0-2D89-4A8B-81DE-094391A301D3}"/>
          </ac:spMkLst>
        </pc:spChg>
      </pc:sldChg>
      <pc:sldChg chg="modSp mod">
        <pc:chgData name="Brecht, Michaela [Zukunft Altbau]" userId="7ab733e3-3282-4c3a-a2e4-c65d1350835e" providerId="ADAL" clId="{E2A1BA76-6F42-4E74-8983-3659693CE030}" dt="2026-09-09T08:03:59.382" v="4416" actId="554"/>
        <pc:sldMkLst>
          <pc:docMk/>
          <pc:sldMk cId="1267091577" sldId="296"/>
        </pc:sldMkLst>
        <pc:spChg chg="mod">
          <ac:chgData name="Brecht, Michaela [Zukunft Altbau]" userId="7ab733e3-3282-4c3a-a2e4-c65d1350835e" providerId="ADAL" clId="{E2A1BA76-6F42-4E74-8983-3659693CE030}" dt="2026-09-09T08:03:39.889" v="4414" actId="552"/>
          <ac:spMkLst>
            <pc:docMk/>
            <pc:sldMk cId="1267091577" sldId="296"/>
            <ac:spMk id="18" creationId="{AE60E2E6-CB39-83B3-2321-0C71BD29EB77}"/>
          </ac:spMkLst>
        </pc:spChg>
        <pc:spChg chg="mod">
          <ac:chgData name="Brecht, Michaela [Zukunft Altbau]" userId="7ab733e3-3282-4c3a-a2e4-c65d1350835e" providerId="ADAL" clId="{E2A1BA76-6F42-4E74-8983-3659693CE030}" dt="2026-09-09T08:03:39.889" v="4414" actId="552"/>
          <ac:spMkLst>
            <pc:docMk/>
            <pc:sldMk cId="1267091577" sldId="296"/>
            <ac:spMk id="20" creationId="{4F2A4850-C72B-B0AE-55DC-C0DD01362B6A}"/>
          </ac:spMkLst>
        </pc:spChg>
        <pc:spChg chg="mod">
          <ac:chgData name="Brecht, Michaela [Zukunft Altbau]" userId="7ab733e3-3282-4c3a-a2e4-c65d1350835e" providerId="ADAL" clId="{E2A1BA76-6F42-4E74-8983-3659693CE030}" dt="2026-09-09T08:03:39.889" v="4414" actId="552"/>
          <ac:spMkLst>
            <pc:docMk/>
            <pc:sldMk cId="1267091577" sldId="296"/>
            <ac:spMk id="22" creationId="{1A986629-7666-7E7B-DCEC-3120EA7EF52D}"/>
          </ac:spMkLst>
        </pc:spChg>
        <pc:spChg chg="mod">
          <ac:chgData name="Brecht, Michaela [Zukunft Altbau]" userId="7ab733e3-3282-4c3a-a2e4-c65d1350835e" providerId="ADAL" clId="{E2A1BA76-6F42-4E74-8983-3659693CE030}" dt="2026-09-09T08:03:39.889" v="4414" actId="552"/>
          <ac:spMkLst>
            <pc:docMk/>
            <pc:sldMk cId="1267091577" sldId="296"/>
            <ac:spMk id="24" creationId="{D544AA7C-F644-7732-E860-F9DDF0E78406}"/>
          </ac:spMkLst>
        </pc:spChg>
        <pc:spChg chg="mod">
          <ac:chgData name="Brecht, Michaela [Zukunft Altbau]" userId="7ab733e3-3282-4c3a-a2e4-c65d1350835e" providerId="ADAL" clId="{E2A1BA76-6F42-4E74-8983-3659693CE030}" dt="2026-09-09T08:03:59.382" v="4416" actId="554"/>
          <ac:spMkLst>
            <pc:docMk/>
            <pc:sldMk cId="1267091577" sldId="296"/>
            <ac:spMk id="26" creationId="{07CB38B0-5C83-E5C5-8633-C2794FB6D98D}"/>
          </ac:spMkLst>
        </pc:spChg>
        <pc:spChg chg="mod">
          <ac:chgData name="Brecht, Michaela [Zukunft Altbau]" userId="7ab733e3-3282-4c3a-a2e4-c65d1350835e" providerId="ADAL" clId="{E2A1BA76-6F42-4E74-8983-3659693CE030}" dt="2026-09-09T08:03:59.382" v="4416" actId="554"/>
          <ac:spMkLst>
            <pc:docMk/>
            <pc:sldMk cId="1267091577" sldId="296"/>
            <ac:spMk id="28" creationId="{EE339BBE-8B0B-B5B1-4A2A-4C94923B48E6}"/>
          </ac:spMkLst>
        </pc:spChg>
        <pc:spChg chg="mod">
          <ac:chgData name="Brecht, Michaela [Zukunft Altbau]" userId="7ab733e3-3282-4c3a-a2e4-c65d1350835e" providerId="ADAL" clId="{E2A1BA76-6F42-4E74-8983-3659693CE030}" dt="2026-09-09T08:03:50.850" v="4415" actId="554"/>
          <ac:spMkLst>
            <pc:docMk/>
            <pc:sldMk cId="1267091577" sldId="296"/>
            <ac:spMk id="34" creationId="{F7C1FCD6-4BD8-4F5D-1E25-C5F9BDC0622B}"/>
          </ac:spMkLst>
        </pc:spChg>
        <pc:spChg chg="mod">
          <ac:chgData name="Brecht, Michaela [Zukunft Altbau]" userId="7ab733e3-3282-4c3a-a2e4-c65d1350835e" providerId="ADAL" clId="{E2A1BA76-6F42-4E74-8983-3659693CE030}" dt="2026-09-09T08:03:50.850" v="4415" actId="554"/>
          <ac:spMkLst>
            <pc:docMk/>
            <pc:sldMk cId="1267091577" sldId="296"/>
            <ac:spMk id="36" creationId="{C3E3ABFB-E7CB-47DE-E45C-48901DD12A9A}"/>
          </ac:spMkLst>
        </pc:spChg>
      </pc:sldChg>
      <pc:sldChg chg="addSp delSp modSp mod">
        <pc:chgData name="Brecht, Michaela [Zukunft Altbau]" userId="7ab733e3-3282-4c3a-a2e4-c65d1350835e" providerId="ADAL" clId="{E2A1BA76-6F42-4E74-8983-3659693CE030}" dt="2026-09-08T06:40:54.552" v="2216" actId="20577"/>
        <pc:sldMkLst>
          <pc:docMk/>
          <pc:sldMk cId="347890204" sldId="297"/>
        </pc:sldMkLst>
        <pc:picChg chg="mod">
          <ac:chgData name="Brecht, Michaela [Zukunft Altbau]" userId="7ab733e3-3282-4c3a-a2e4-c65d1350835e" providerId="ADAL" clId="{E2A1BA76-6F42-4E74-8983-3659693CE030}" dt="2026-09-08T06:40:43.686" v="2186" actId="14100"/>
          <ac:picMkLst>
            <pc:docMk/>
            <pc:sldMk cId="347890204" sldId="297"/>
            <ac:picMk id="24" creationId="{25ACD9D8-78D2-FA68-D125-F22C8068D7E2}"/>
          </ac:picMkLst>
        </pc:picChg>
      </pc:sldChg>
      <pc:sldChg chg="addSp delSp modSp mod">
        <pc:chgData name="Brecht, Michaela [Zukunft Altbau]" userId="7ab733e3-3282-4c3a-a2e4-c65d1350835e" providerId="ADAL" clId="{E2A1BA76-6F42-4E74-8983-3659693CE030}" dt="2026-09-08T06:42:01.596" v="2331" actId="478"/>
        <pc:sldMkLst>
          <pc:docMk/>
          <pc:sldMk cId="2078864668" sldId="298"/>
        </pc:sldMkLst>
        <pc:picChg chg="mod modCrop">
          <ac:chgData name="Brecht, Michaela [Zukunft Altbau]" userId="7ab733e3-3282-4c3a-a2e4-c65d1350835e" providerId="ADAL" clId="{E2A1BA76-6F42-4E74-8983-3659693CE030}" dt="2026-09-08T06:41:59.418" v="2330" actId="732"/>
          <ac:picMkLst>
            <pc:docMk/>
            <pc:sldMk cId="2078864668" sldId="298"/>
            <ac:picMk id="18" creationId="{D5C419D8-C4A0-4E62-55F4-5C66833021DD}"/>
          </ac:picMkLst>
        </pc:picChg>
      </pc:sldChg>
      <pc:sldChg chg="modSp mod">
        <pc:chgData name="Brecht, Michaela [Zukunft Altbau]" userId="7ab733e3-3282-4c3a-a2e4-c65d1350835e" providerId="ADAL" clId="{E2A1BA76-6F42-4E74-8983-3659693CE030}" dt="2026-09-07T11:36:50.409" v="969" actId="13926"/>
        <pc:sldMkLst>
          <pc:docMk/>
          <pc:sldMk cId="649056914" sldId="307"/>
        </pc:sldMkLst>
        <pc:picChg chg="mod">
          <ac:chgData name="Brecht, Michaela [Zukunft Altbau]" userId="7ab733e3-3282-4c3a-a2e4-c65d1350835e" providerId="ADAL" clId="{E2A1BA76-6F42-4E74-8983-3659693CE030}" dt="2026-09-07T11:36:36.610" v="958" actId="962"/>
          <ac:picMkLst>
            <pc:docMk/>
            <pc:sldMk cId="649056914" sldId="307"/>
            <ac:picMk id="6" creationId="{B8FA0D5B-3360-DC4C-F188-F285568ABF09}"/>
          </ac:picMkLst>
        </pc:picChg>
      </pc:sldChg>
      <pc:sldChg chg="addSp delSp modSp mod">
        <pc:chgData name="Brecht, Michaela [Zukunft Altbau]" userId="7ab733e3-3282-4c3a-a2e4-c65d1350835e" providerId="ADAL" clId="{E2A1BA76-6F42-4E74-8983-3659693CE030}" dt="2026-09-08T06:48:22.315" v="2545" actId="20577"/>
        <pc:sldMkLst>
          <pc:docMk/>
          <pc:sldMk cId="173986036" sldId="308"/>
        </pc:sldMkLst>
      </pc:sldChg>
      <pc:sldChg chg="modSp mod">
        <pc:chgData name="Brecht, Michaela [Zukunft Altbau]" userId="7ab733e3-3282-4c3a-a2e4-c65d1350835e" providerId="ADAL" clId="{E2A1BA76-6F42-4E74-8983-3659693CE030}" dt="2026-09-07T11:37:56.169" v="997" actId="13926"/>
        <pc:sldMkLst>
          <pc:docMk/>
          <pc:sldMk cId="3340649884" sldId="309"/>
        </pc:sldMkLst>
      </pc:sldChg>
      <pc:sldChg chg="addSp modSp mod">
        <pc:chgData name="Brecht, Michaela [Zukunft Altbau]" userId="7ab733e3-3282-4c3a-a2e4-c65d1350835e" providerId="ADAL" clId="{E2A1BA76-6F42-4E74-8983-3659693CE030}" dt="2026-09-08T14:03:28.491" v="3492" actId="20577"/>
        <pc:sldMkLst>
          <pc:docMk/>
          <pc:sldMk cId="4004433828" sldId="311"/>
        </pc:sldMkLst>
        <pc:spChg chg="mod">
          <ac:chgData name="Brecht, Michaela [Zukunft Altbau]" userId="7ab733e3-3282-4c3a-a2e4-c65d1350835e" providerId="ADAL" clId="{E2A1BA76-6F42-4E74-8983-3659693CE030}" dt="2026-09-08T06:50:23.682" v="2683" actId="20577"/>
          <ac:spMkLst>
            <pc:docMk/>
            <pc:sldMk cId="4004433828" sldId="311"/>
            <ac:spMk id="8" creationId="{C4306B60-10F6-83FF-7D06-243735746079}"/>
          </ac:spMkLst>
        </pc:spChg>
      </pc:sldChg>
      <pc:sldChg chg="addSp delSp modSp mod">
        <pc:chgData name="Brecht, Michaela [Zukunft Altbau]" userId="7ab733e3-3282-4c3a-a2e4-c65d1350835e" providerId="ADAL" clId="{E2A1BA76-6F42-4E74-8983-3659693CE030}" dt="2026-09-09T08:08:04.185" v="4483" actId="1076"/>
        <pc:sldMkLst>
          <pc:docMk/>
          <pc:sldMk cId="2717665481" sldId="312"/>
        </pc:sldMkLst>
        <pc:spChg chg="mod">
          <ac:chgData name="Brecht, Michaela [Zukunft Altbau]" userId="7ab733e3-3282-4c3a-a2e4-c65d1350835e" providerId="ADAL" clId="{E2A1BA76-6F42-4E74-8983-3659693CE030}" dt="2026-09-09T07:22:55.195" v="3562" actId="13926"/>
          <ac:spMkLst>
            <pc:docMk/>
            <pc:sldMk cId="2717665481" sldId="312"/>
            <ac:spMk id="4" creationId="{B9D6E966-0D03-59BD-9C80-1345873CE541}"/>
          </ac:spMkLst>
        </pc:spChg>
        <pc:spChg chg="mod">
          <ac:chgData name="Brecht, Michaela [Zukunft Altbau]" userId="7ab733e3-3282-4c3a-a2e4-c65d1350835e" providerId="ADAL" clId="{E2A1BA76-6F42-4E74-8983-3659693CE030}" dt="2026-09-09T08:07:33.289" v="4447" actId="13926"/>
          <ac:spMkLst>
            <pc:docMk/>
            <pc:sldMk cId="2717665481" sldId="312"/>
            <ac:spMk id="8" creationId="{E0E8AE46-8604-FA28-D5A9-174A3E602FF2}"/>
          </ac:spMkLst>
        </pc:spChg>
      </pc:sldChg>
      <pc:sldChg chg="addSp modSp mod">
        <pc:chgData name="Brecht, Michaela [Zukunft Altbau]" userId="7ab733e3-3282-4c3a-a2e4-c65d1350835e" providerId="ADAL" clId="{E2A1BA76-6F42-4E74-8983-3659693CE030}" dt="2026-09-09T09:36:16.902" v="4731" actId="1076"/>
        <pc:sldMkLst>
          <pc:docMk/>
          <pc:sldMk cId="917837139" sldId="313"/>
        </pc:sldMkLst>
        <pc:graphicFrameChg chg="mod">
          <ac:chgData name="Brecht, Michaela [Zukunft Altbau]" userId="7ab733e3-3282-4c3a-a2e4-c65d1350835e" providerId="ADAL" clId="{E2A1BA76-6F42-4E74-8983-3659693CE030}" dt="2026-09-09T07:36:03.440" v="3597" actId="1076"/>
          <ac:graphicFrameMkLst>
            <pc:docMk/>
            <pc:sldMk cId="917837139" sldId="313"/>
            <ac:graphicFrameMk id="4" creationId="{9F1BF619-EB38-86E2-5621-A7F91D727D11}"/>
          </ac:graphicFrameMkLst>
        </pc:graphicFrameChg>
      </pc:sldChg>
      <pc:sldChg chg="modSp mod">
        <pc:chgData name="Brecht, Michaela [Zukunft Altbau]" userId="7ab733e3-3282-4c3a-a2e4-c65d1350835e" providerId="ADAL" clId="{E2A1BA76-6F42-4E74-8983-3659693CE030}" dt="2026-09-09T08:05:53.029" v="4432" actId="13926"/>
        <pc:sldMkLst>
          <pc:docMk/>
          <pc:sldMk cId="1126430143" sldId="314"/>
        </pc:sldMkLst>
        <pc:spChg chg="mod">
          <ac:chgData name="Brecht, Michaela [Zukunft Altbau]" userId="7ab733e3-3282-4c3a-a2e4-c65d1350835e" providerId="ADAL" clId="{E2A1BA76-6F42-4E74-8983-3659693CE030}" dt="2026-09-09T08:05:53.029" v="4432" actId="13926"/>
          <ac:spMkLst>
            <pc:docMk/>
            <pc:sldMk cId="1126430143" sldId="314"/>
            <ac:spMk id="8" creationId="{9B927FAC-BC73-EC2D-7E46-AD7DE06B3BC7}"/>
          </ac:spMkLst>
        </pc:spChg>
      </pc:sldChg>
      <pc:sldChg chg="addSp delSp modSp mod">
        <pc:chgData name="Brecht, Michaela [Zukunft Altbau]" userId="7ab733e3-3282-4c3a-a2e4-c65d1350835e" providerId="ADAL" clId="{E2A1BA76-6F42-4E74-8983-3659693CE030}" dt="2026-09-09T08:06:11.796" v="4434" actId="478"/>
        <pc:sldMkLst>
          <pc:docMk/>
          <pc:sldMk cId="2604436381" sldId="320"/>
        </pc:sldMkLst>
        <pc:spChg chg="mod">
          <ac:chgData name="Brecht, Michaela [Zukunft Altbau]" userId="7ab733e3-3282-4c3a-a2e4-c65d1350835e" providerId="ADAL" clId="{E2A1BA76-6F42-4E74-8983-3659693CE030}" dt="2026-09-09T07:47:57.802" v="3848" actId="113"/>
          <ac:spMkLst>
            <pc:docMk/>
            <pc:sldMk cId="2604436381" sldId="320"/>
            <ac:spMk id="18" creationId="{07FBAE1C-2601-A8ED-4BA7-BE81C8FBE24D}"/>
          </ac:spMkLst>
        </pc:spChg>
      </pc:sldChg>
      <pc:sldChg chg="addSp delSp modSp mod">
        <pc:chgData name="Brecht, Michaela [Zukunft Altbau]" userId="7ab733e3-3282-4c3a-a2e4-c65d1350835e" providerId="ADAL" clId="{E2A1BA76-6F42-4E74-8983-3659693CE030}" dt="2026-09-09T08:06:16.768" v="4435" actId="478"/>
        <pc:sldMkLst>
          <pc:docMk/>
          <pc:sldMk cId="1065473807" sldId="321"/>
        </pc:sldMkLst>
        <pc:spChg chg="mod">
          <ac:chgData name="Brecht, Michaela [Zukunft Altbau]" userId="7ab733e3-3282-4c3a-a2e4-c65d1350835e" providerId="ADAL" clId="{E2A1BA76-6F42-4E74-8983-3659693CE030}" dt="2026-09-09T07:50:06.734" v="3929" actId="20577"/>
          <ac:spMkLst>
            <pc:docMk/>
            <pc:sldMk cId="1065473807" sldId="321"/>
            <ac:spMk id="4" creationId="{6EAEB9A4-2516-E75E-2EE8-4682312D52AA}"/>
          </ac:spMkLst>
        </pc:spChg>
        <pc:spChg chg="mod">
          <ac:chgData name="Brecht, Michaela [Zukunft Altbau]" userId="7ab733e3-3282-4c3a-a2e4-c65d1350835e" providerId="ADAL" clId="{E2A1BA76-6F42-4E74-8983-3659693CE030}" dt="2026-09-09T07:49:40.441" v="3924" actId="20577"/>
          <ac:spMkLst>
            <pc:docMk/>
            <pc:sldMk cId="1065473807" sldId="321"/>
            <ac:spMk id="5" creationId="{6B32436B-C831-7025-004A-6170138ABD66}"/>
          </ac:spMkLst>
        </pc:spChg>
      </pc:sldChg>
      <pc:sldChg chg="addSp modSp mod">
        <pc:chgData name="Brecht, Michaela [Zukunft Altbau]" userId="7ab733e3-3282-4c3a-a2e4-c65d1350835e" providerId="ADAL" clId="{E2A1BA76-6F42-4E74-8983-3659693CE030}" dt="2026-09-09T07:52:11.753" v="4054" actId="1076"/>
        <pc:sldMkLst>
          <pc:docMk/>
          <pc:sldMk cId="308310634" sldId="322"/>
        </pc:sldMkLst>
      </pc:sldChg>
      <pc:sldChg chg="modSp mod">
        <pc:chgData name="Brecht, Michaela [Zukunft Altbau]" userId="7ab733e3-3282-4c3a-a2e4-c65d1350835e" providerId="ADAL" clId="{E2A1BA76-6F42-4E74-8983-3659693CE030}" dt="2026-09-09T07:54:56.257" v="4111" actId="6549"/>
        <pc:sldMkLst>
          <pc:docMk/>
          <pc:sldMk cId="2962846704" sldId="324"/>
        </pc:sldMkLst>
        <pc:spChg chg="mod">
          <ac:chgData name="Brecht, Michaela [Zukunft Altbau]" userId="7ab733e3-3282-4c3a-a2e4-c65d1350835e" providerId="ADAL" clId="{E2A1BA76-6F42-4E74-8983-3659693CE030}" dt="2026-09-09T07:54:56.257" v="4111" actId="6549"/>
          <ac:spMkLst>
            <pc:docMk/>
            <pc:sldMk cId="2962846704" sldId="324"/>
            <ac:spMk id="16" creationId="{9D518BCF-6D69-B87B-A67A-74423F5F66CC}"/>
          </ac:spMkLst>
        </pc:spChg>
      </pc:sldChg>
      <pc:sldChg chg="addSp delSp modSp mod">
        <pc:chgData name="Brecht, Michaela [Zukunft Altbau]" userId="7ab733e3-3282-4c3a-a2e4-c65d1350835e" providerId="ADAL" clId="{E2A1BA76-6F42-4E74-8983-3659693CE030}" dt="2026-09-08T06:52:53.200" v="2863" actId="13926"/>
        <pc:sldMkLst>
          <pc:docMk/>
          <pc:sldMk cId="555588970" sldId="346"/>
        </pc:sldMkLst>
        <pc:spChg chg="mod">
          <ac:chgData name="Brecht, Michaela [Zukunft Altbau]" userId="7ab733e3-3282-4c3a-a2e4-c65d1350835e" providerId="ADAL" clId="{E2A1BA76-6F42-4E74-8983-3659693CE030}" dt="2026-09-08T06:51:27.551" v="2717" actId="13926"/>
          <ac:spMkLst>
            <pc:docMk/>
            <pc:sldMk cId="555588970" sldId="346"/>
            <ac:spMk id="5" creationId="{7867108A-5DA1-3DBB-15D6-F962CE16D491}"/>
          </ac:spMkLst>
        </pc:spChg>
        <pc:spChg chg="mod">
          <ac:chgData name="Brecht, Michaela [Zukunft Altbau]" userId="7ab733e3-3282-4c3a-a2e4-c65d1350835e" providerId="ADAL" clId="{E2A1BA76-6F42-4E74-8983-3659693CE030}" dt="2026-09-08T06:52:53.200" v="2863" actId="13926"/>
          <ac:spMkLst>
            <pc:docMk/>
            <pc:sldMk cId="555588970" sldId="346"/>
            <ac:spMk id="16" creationId="{10E15769-27CB-383B-76AE-5032C720998B}"/>
          </ac:spMkLst>
        </pc:spChg>
      </pc:sldChg>
      <pc:sldChg chg="modSp add mod">
        <pc:chgData name="Brecht, Michaela [Zukunft Altbau]" userId="7ab733e3-3282-4c3a-a2e4-c65d1350835e" providerId="ADAL" clId="{E2A1BA76-6F42-4E74-8983-3659693CE030}" dt="2026-09-09T07:47:30.428" v="3843" actId="13926"/>
        <pc:sldMkLst>
          <pc:docMk/>
          <pc:sldMk cId="2777048432" sldId="349"/>
        </pc:sldMkLst>
        <pc:spChg chg="mod">
          <ac:chgData name="Brecht, Michaela [Zukunft Altbau]" userId="7ab733e3-3282-4c3a-a2e4-c65d1350835e" providerId="ADAL" clId="{E2A1BA76-6F42-4E74-8983-3659693CE030}" dt="2026-09-09T07:47:30.428" v="3843" actId="13926"/>
          <ac:spMkLst>
            <pc:docMk/>
            <pc:sldMk cId="2777048432" sldId="349"/>
            <ac:spMk id="5" creationId="{2B869ED6-1480-6C70-CDEA-78C1688B29E2}"/>
          </ac:spMkLst>
        </pc:spChg>
        <pc:picChg chg="mod modCrop">
          <ac:chgData name="Brecht, Michaela [Zukunft Altbau]" userId="7ab733e3-3282-4c3a-a2e4-c65d1350835e" providerId="ADAL" clId="{E2A1BA76-6F42-4E74-8983-3659693CE030}" dt="2026-09-09T07:45:42.649" v="3801" actId="1076"/>
          <ac:picMkLst>
            <pc:docMk/>
            <pc:sldMk cId="2777048432" sldId="349"/>
            <ac:picMk id="6" creationId="{02A08292-ED14-703D-B464-1D85AA52722D}"/>
          </ac:picMkLst>
        </pc:picChg>
      </pc:sldChg>
      <pc:sldChg chg="modSp mod">
        <pc:chgData name="Brecht, Michaela [Zukunft Altbau]" userId="7ab733e3-3282-4c3a-a2e4-c65d1350835e" providerId="ADAL" clId="{E2A1BA76-6F42-4E74-8983-3659693CE030}" dt="2026-09-09T08:10:21.331" v="4647" actId="14100"/>
        <pc:sldMkLst>
          <pc:docMk/>
          <pc:sldMk cId="3724451791" sldId="350"/>
        </pc:sldMkLst>
      </pc:sldChg>
      <pc:sldChg chg="modSp mod">
        <pc:chgData name="Brecht, Michaela [Zukunft Altbau]" userId="7ab733e3-3282-4c3a-a2e4-c65d1350835e" providerId="ADAL" clId="{E2A1BA76-6F42-4E74-8983-3659693CE030}" dt="2026-09-14T08:33:15.856" v="4735" actId="403"/>
        <pc:sldMkLst>
          <pc:docMk/>
          <pc:sldMk cId="2275293591" sldId="352"/>
        </pc:sldMkLst>
        <pc:spChg chg="mod">
          <ac:chgData name="Brecht, Michaela [Zukunft Altbau]" userId="7ab733e3-3282-4c3a-a2e4-c65d1350835e" providerId="ADAL" clId="{E2A1BA76-6F42-4E74-8983-3659693CE030}" dt="2026-09-14T08:33:15.856" v="4735" actId="403"/>
          <ac:spMkLst>
            <pc:docMk/>
            <pc:sldMk cId="2275293591" sldId="352"/>
            <ac:spMk id="28" creationId="{4290CAA2-0CCD-B330-415E-7706A88E8E2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82257E3-C1EF-1DED-4A70-E928D5EA0C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6B42AD4-82CF-F32F-ACE2-8864D179D7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E5FFE6-5F50-154E-A6DA-99C614B8DB5B}" type="datetimeFigureOut">
              <a:rPr lang="de-DE" smtClean="0"/>
              <a:t>17.09.2026</a:t>
            </a:fld>
            <a:endParaRPr lang="de-DE"/>
          </a:p>
        </p:txBody>
      </p:sp>
      <p:sp>
        <p:nvSpPr>
          <p:cNvPr id="4" name="Fußzeilenplatzhalter 3">
            <a:extLst>
              <a:ext uri="{FF2B5EF4-FFF2-40B4-BE49-F238E27FC236}">
                <a16:creationId xmlns:a16="http://schemas.microsoft.com/office/drawing/2014/main" id="{70D4496F-33D6-4EEE-A1BD-42B18D3E07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de-DE"/>
              <a:t>Zukunft Altbau | Präsentation xxx</a:t>
            </a:r>
          </a:p>
        </p:txBody>
      </p:sp>
      <p:sp>
        <p:nvSpPr>
          <p:cNvPr id="5" name="Foliennummernplatzhalter 4">
            <a:extLst>
              <a:ext uri="{FF2B5EF4-FFF2-40B4-BE49-F238E27FC236}">
                <a16:creationId xmlns:a16="http://schemas.microsoft.com/office/drawing/2014/main" id="{57E2CD23-BD57-920F-B9AE-07D6E279C7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6EE372-27EA-E449-A4F0-C4F28234EC3E}" type="slidenum">
              <a:rPr lang="de-DE" smtClean="0"/>
              <a:t>‹Nr.›</a:t>
            </a:fld>
            <a:endParaRPr lang="de-DE"/>
          </a:p>
        </p:txBody>
      </p:sp>
    </p:spTree>
    <p:extLst>
      <p:ext uri="{BB962C8B-B14F-4D97-AF65-F5344CB8AC3E}">
        <p14:creationId xmlns:p14="http://schemas.microsoft.com/office/powerpoint/2010/main" val="93888759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27FAD-E0C7-154A-8829-7F2299139E4D}" type="datetimeFigureOut">
              <a:rPr lang="de-DE" smtClean="0"/>
              <a:t>17.09.2026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de-DE"/>
              <a:t>Zukunft Altbau | Präsentation xxx</a:t>
            </a:r>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82C7C4-4C95-7842-A90B-51410D7DA187}" type="slidenum">
              <a:rPr lang="de-DE" smtClean="0"/>
              <a:t>‹Nr.›</a:t>
            </a:fld>
            <a:endParaRPr lang="de-DE"/>
          </a:p>
        </p:txBody>
      </p:sp>
    </p:spTree>
    <p:extLst>
      <p:ext uri="{BB962C8B-B14F-4D97-AF65-F5344CB8AC3E}">
        <p14:creationId xmlns:p14="http://schemas.microsoft.com/office/powerpoint/2010/main" val="63144874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0A761-7355-2830-A454-572E2BF2D4F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336C46F-B1C2-300E-AC5C-B4094928CC1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70B746D-45CE-9059-F9B2-9869F786CBBD}"/>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B01C7811-6093-2AE2-14B6-77FDD5BAF0C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9DA60E4B-5048-62E7-0D3E-4D51538E50BC}"/>
              </a:ext>
            </a:extLst>
          </p:cNvPr>
          <p:cNvSpPr>
            <a:spLocks noGrp="1"/>
          </p:cNvSpPr>
          <p:nvPr>
            <p:ph type="sldNum" sz="quarter" idx="5"/>
          </p:nvPr>
        </p:nvSpPr>
        <p:spPr/>
        <p:txBody>
          <a:bodyPr/>
          <a:lstStyle/>
          <a:p>
            <a:fld id="{D682C7C4-4C95-7842-A90B-51410D7DA187}" type="slidenum">
              <a:rPr lang="de-DE" smtClean="0"/>
              <a:t>2</a:t>
            </a:fld>
            <a:endParaRPr lang="de-DE"/>
          </a:p>
        </p:txBody>
      </p:sp>
    </p:spTree>
    <p:extLst>
      <p:ext uri="{BB962C8B-B14F-4D97-AF65-F5344CB8AC3E}">
        <p14:creationId xmlns:p14="http://schemas.microsoft.com/office/powerpoint/2010/main" val="3206456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18BAC-4476-6469-FC54-2E6FF469324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6E64EB1-D66B-5FFD-AEA6-227A73C4A36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44A5CA1-FAA6-D315-98BE-328AE9C94536}"/>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7199DBE9-DB08-EB53-CCCB-30A5F0CB11C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3A42520-9721-3623-D0DE-1E95DE09292E}"/>
              </a:ext>
            </a:extLst>
          </p:cNvPr>
          <p:cNvSpPr>
            <a:spLocks noGrp="1"/>
          </p:cNvSpPr>
          <p:nvPr>
            <p:ph type="sldNum" sz="quarter" idx="5"/>
          </p:nvPr>
        </p:nvSpPr>
        <p:spPr/>
        <p:txBody>
          <a:bodyPr/>
          <a:lstStyle/>
          <a:p>
            <a:fld id="{D682C7C4-4C95-7842-A90B-51410D7DA187}" type="slidenum">
              <a:rPr lang="de-DE" smtClean="0"/>
              <a:t>3</a:t>
            </a:fld>
            <a:endParaRPr lang="de-DE"/>
          </a:p>
        </p:txBody>
      </p:sp>
    </p:spTree>
    <p:extLst>
      <p:ext uri="{BB962C8B-B14F-4D97-AF65-F5344CB8AC3E}">
        <p14:creationId xmlns:p14="http://schemas.microsoft.com/office/powerpoint/2010/main" val="2834403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50FBE-5C7F-BE60-ACE6-CAFC51C4F18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AF8C746-BB23-833B-B8DF-8E0FCBD6528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8C127BF-FE67-94C6-B58D-2F660E2362F5}"/>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5D4018FB-800A-863E-77F3-D428019CF4E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BED5178-9111-5741-52CF-3CA964CFF707}"/>
              </a:ext>
            </a:extLst>
          </p:cNvPr>
          <p:cNvSpPr>
            <a:spLocks noGrp="1"/>
          </p:cNvSpPr>
          <p:nvPr>
            <p:ph type="sldNum" sz="quarter" idx="5"/>
          </p:nvPr>
        </p:nvSpPr>
        <p:spPr/>
        <p:txBody>
          <a:bodyPr/>
          <a:lstStyle/>
          <a:p>
            <a:fld id="{D682C7C4-4C95-7842-A90B-51410D7DA187}" type="slidenum">
              <a:rPr lang="de-DE" smtClean="0"/>
              <a:t>4</a:t>
            </a:fld>
            <a:endParaRPr lang="de-DE"/>
          </a:p>
        </p:txBody>
      </p:sp>
    </p:spTree>
    <p:extLst>
      <p:ext uri="{BB962C8B-B14F-4D97-AF65-F5344CB8AC3E}">
        <p14:creationId xmlns:p14="http://schemas.microsoft.com/office/powerpoint/2010/main" val="963651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636B4-6A9B-E9D3-C793-33DCE46485C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2D1DF1-7020-5FD4-1809-2CE360C746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1DA3412-F989-CD31-74F8-EE7E8734CE9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E0177BD-EDFA-2273-55E0-A543F3E56915}"/>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89D610DE-DFA1-76C7-5DD8-52E407E84004}"/>
              </a:ext>
            </a:extLst>
          </p:cNvPr>
          <p:cNvSpPr>
            <a:spLocks noGrp="1"/>
          </p:cNvSpPr>
          <p:nvPr>
            <p:ph type="sldNum" sz="quarter" idx="5"/>
          </p:nvPr>
        </p:nvSpPr>
        <p:spPr/>
        <p:txBody>
          <a:bodyPr/>
          <a:lstStyle/>
          <a:p>
            <a:fld id="{D682C7C4-4C95-7842-A90B-51410D7DA187}" type="slidenum">
              <a:rPr lang="de-DE" smtClean="0"/>
              <a:t>5</a:t>
            </a:fld>
            <a:endParaRPr lang="de-DE"/>
          </a:p>
        </p:txBody>
      </p:sp>
    </p:spTree>
    <p:extLst>
      <p:ext uri="{BB962C8B-B14F-4D97-AF65-F5344CB8AC3E}">
        <p14:creationId xmlns:p14="http://schemas.microsoft.com/office/powerpoint/2010/main" val="2867971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BFC55-242D-90F3-94BE-9C80E4D3A8A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1B02D3E-820A-ADD2-C7CB-A8EBA97AA5D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318994D-EAEB-B5D4-A289-0E7734D37587}"/>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98B394DC-1B0D-B1B4-C8A6-38F993C3D043}"/>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5F6FF616-C34F-6992-53C2-B678FBEFA963}"/>
              </a:ext>
            </a:extLst>
          </p:cNvPr>
          <p:cNvSpPr>
            <a:spLocks noGrp="1"/>
          </p:cNvSpPr>
          <p:nvPr>
            <p:ph type="sldNum" sz="quarter" idx="5"/>
          </p:nvPr>
        </p:nvSpPr>
        <p:spPr/>
        <p:txBody>
          <a:bodyPr/>
          <a:lstStyle/>
          <a:p>
            <a:fld id="{D682C7C4-4C95-7842-A90B-51410D7DA187}" type="slidenum">
              <a:rPr lang="de-DE" smtClean="0"/>
              <a:t>6</a:t>
            </a:fld>
            <a:endParaRPr lang="de-DE"/>
          </a:p>
        </p:txBody>
      </p:sp>
    </p:spTree>
    <p:extLst>
      <p:ext uri="{BB962C8B-B14F-4D97-AF65-F5344CB8AC3E}">
        <p14:creationId xmlns:p14="http://schemas.microsoft.com/office/powerpoint/2010/main" val="956250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1DC39-1990-E8A9-60B1-AD3C37885A4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257592D-0D1C-9B6C-E895-A31DE92B258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507C7B5-561C-6CA7-ACBE-6C8CA6E54E4C}"/>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9B80A61-CB03-22D2-FDF0-FEEC6C63526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392FF4B-B686-FBEC-E5FE-018CB584A1F2}"/>
              </a:ext>
            </a:extLst>
          </p:cNvPr>
          <p:cNvSpPr>
            <a:spLocks noGrp="1"/>
          </p:cNvSpPr>
          <p:nvPr>
            <p:ph type="sldNum" sz="quarter" idx="5"/>
          </p:nvPr>
        </p:nvSpPr>
        <p:spPr/>
        <p:txBody>
          <a:bodyPr/>
          <a:lstStyle/>
          <a:p>
            <a:fld id="{D682C7C4-4C95-7842-A90B-51410D7DA187}" type="slidenum">
              <a:rPr lang="de-DE" smtClean="0"/>
              <a:t>7</a:t>
            </a:fld>
            <a:endParaRPr lang="de-DE"/>
          </a:p>
        </p:txBody>
      </p:sp>
    </p:spTree>
    <p:extLst>
      <p:ext uri="{BB962C8B-B14F-4D97-AF65-F5344CB8AC3E}">
        <p14:creationId xmlns:p14="http://schemas.microsoft.com/office/powerpoint/2010/main" val="685738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306B2-6AA3-494F-E751-0E7839A585F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659B23B-FD43-631E-38B7-CEF22AC831F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28F8919-A21B-AFDB-AE9B-BA3EF4668F25}"/>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0239329-2330-52E0-8D35-E7C106F01EF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49E9E4A-CD6C-0607-F950-D570E1778329}"/>
              </a:ext>
            </a:extLst>
          </p:cNvPr>
          <p:cNvSpPr>
            <a:spLocks noGrp="1"/>
          </p:cNvSpPr>
          <p:nvPr>
            <p:ph type="sldNum" sz="quarter" idx="5"/>
          </p:nvPr>
        </p:nvSpPr>
        <p:spPr/>
        <p:txBody>
          <a:bodyPr/>
          <a:lstStyle/>
          <a:p>
            <a:fld id="{D682C7C4-4C95-7842-A90B-51410D7DA187}" type="slidenum">
              <a:rPr lang="de-DE" smtClean="0"/>
              <a:t>8</a:t>
            </a:fld>
            <a:endParaRPr lang="de-DE"/>
          </a:p>
        </p:txBody>
      </p:sp>
    </p:spTree>
    <p:extLst>
      <p:ext uri="{BB962C8B-B14F-4D97-AF65-F5344CB8AC3E}">
        <p14:creationId xmlns:p14="http://schemas.microsoft.com/office/powerpoint/2010/main" val="3683452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CA137-FAC1-79CA-8850-A90DA96F3AC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9D4D831-2AD7-56D3-AE28-98CD8426C07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3177688-B7C9-EE6C-3656-BD412CC95D05}"/>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A69CBDD8-A064-ED2B-9007-57DF746509CF}"/>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1E62283-B7E6-171F-4A50-9B2EF1D38F7F}"/>
              </a:ext>
            </a:extLst>
          </p:cNvPr>
          <p:cNvSpPr>
            <a:spLocks noGrp="1"/>
          </p:cNvSpPr>
          <p:nvPr>
            <p:ph type="sldNum" sz="quarter" idx="5"/>
          </p:nvPr>
        </p:nvSpPr>
        <p:spPr/>
        <p:txBody>
          <a:bodyPr/>
          <a:lstStyle/>
          <a:p>
            <a:fld id="{D682C7C4-4C95-7842-A90B-51410D7DA187}" type="slidenum">
              <a:rPr lang="de-DE" smtClean="0"/>
              <a:t>9</a:t>
            </a:fld>
            <a:endParaRPr lang="de-DE"/>
          </a:p>
        </p:txBody>
      </p:sp>
    </p:spTree>
    <p:extLst>
      <p:ext uri="{BB962C8B-B14F-4D97-AF65-F5344CB8AC3E}">
        <p14:creationId xmlns:p14="http://schemas.microsoft.com/office/powerpoint/2010/main" val="1174128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A64C1-58BF-2BB7-C987-F5BB810BEEA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3FD8B0B-21E3-6F03-A7EA-E47130B626F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ECD0828-DC15-1098-515C-08804AF881A0}"/>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45193DF-8AF1-AB88-CE2E-6042C734F305}"/>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5525EC5-7A55-CEBE-E5BE-1F2A9123D504}"/>
              </a:ext>
            </a:extLst>
          </p:cNvPr>
          <p:cNvSpPr>
            <a:spLocks noGrp="1"/>
          </p:cNvSpPr>
          <p:nvPr>
            <p:ph type="sldNum" sz="quarter" idx="5"/>
          </p:nvPr>
        </p:nvSpPr>
        <p:spPr/>
        <p:txBody>
          <a:bodyPr/>
          <a:lstStyle/>
          <a:p>
            <a:fld id="{D682C7C4-4C95-7842-A90B-51410D7DA187}" type="slidenum">
              <a:rPr lang="de-DE" smtClean="0"/>
              <a:t>10</a:t>
            </a:fld>
            <a:endParaRPr lang="de-DE"/>
          </a:p>
        </p:txBody>
      </p:sp>
    </p:spTree>
    <p:extLst>
      <p:ext uri="{BB962C8B-B14F-4D97-AF65-F5344CB8AC3E}">
        <p14:creationId xmlns:p14="http://schemas.microsoft.com/office/powerpoint/2010/main" val="4118724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685B1-DB59-097E-52AD-7AEBD045E3B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DF0A5A7-6021-1193-4B7F-624E6BAB57E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9AFFB79-77FD-943A-557A-4E5524BA21A6}"/>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52D60072-124D-88AD-7427-7E53A52E75F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1823C889-4D09-D4CD-5F83-A64F60D0F945}"/>
              </a:ext>
            </a:extLst>
          </p:cNvPr>
          <p:cNvSpPr>
            <a:spLocks noGrp="1"/>
          </p:cNvSpPr>
          <p:nvPr>
            <p:ph type="sldNum" sz="quarter" idx="5"/>
          </p:nvPr>
        </p:nvSpPr>
        <p:spPr/>
        <p:txBody>
          <a:bodyPr/>
          <a:lstStyle/>
          <a:p>
            <a:fld id="{D682C7C4-4C95-7842-A90B-51410D7DA187}" type="slidenum">
              <a:rPr lang="de-DE" smtClean="0"/>
              <a:t>11</a:t>
            </a:fld>
            <a:endParaRPr lang="de-DE"/>
          </a:p>
        </p:txBody>
      </p:sp>
    </p:spTree>
    <p:extLst>
      <p:ext uri="{BB962C8B-B14F-4D97-AF65-F5344CB8AC3E}">
        <p14:creationId xmlns:p14="http://schemas.microsoft.com/office/powerpoint/2010/main" val="2889187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23997-C101-78A3-8356-18DB11E46B5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5FA4350-BB1E-5822-5DEC-F3A61034FAB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5F7D008-178C-64B5-CF29-9348BC9A02C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3F4F09F0-1673-F0DC-11E7-943CCF12220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E0B0C7DF-606D-B850-224D-752E0E6E4D5E}"/>
              </a:ext>
            </a:extLst>
          </p:cNvPr>
          <p:cNvSpPr>
            <a:spLocks noGrp="1"/>
          </p:cNvSpPr>
          <p:nvPr>
            <p:ph type="sldNum" sz="quarter" idx="5"/>
          </p:nvPr>
        </p:nvSpPr>
        <p:spPr/>
        <p:txBody>
          <a:bodyPr/>
          <a:lstStyle/>
          <a:p>
            <a:fld id="{D682C7C4-4C95-7842-A90B-51410D7DA187}" type="slidenum">
              <a:rPr lang="de-DE" smtClean="0"/>
              <a:t>12</a:t>
            </a:fld>
            <a:endParaRPr lang="de-DE"/>
          </a:p>
        </p:txBody>
      </p:sp>
    </p:spTree>
    <p:extLst>
      <p:ext uri="{BB962C8B-B14F-4D97-AF65-F5344CB8AC3E}">
        <p14:creationId xmlns:p14="http://schemas.microsoft.com/office/powerpoint/2010/main" val="3540118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DDCB2-57A7-B03A-8EFA-602EE9B194F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9ED5432-2AB3-81BC-CE63-965629FFA26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2B6F6B-7721-AF73-6FA8-2B0A3FF74880}"/>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CBAA83A-7FB1-03BD-0F4E-5133A258849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66B7E9F5-290A-555F-1B18-35A102699CC4}"/>
              </a:ext>
            </a:extLst>
          </p:cNvPr>
          <p:cNvSpPr>
            <a:spLocks noGrp="1"/>
          </p:cNvSpPr>
          <p:nvPr>
            <p:ph type="sldNum" sz="quarter" idx="5"/>
          </p:nvPr>
        </p:nvSpPr>
        <p:spPr/>
        <p:txBody>
          <a:bodyPr/>
          <a:lstStyle/>
          <a:p>
            <a:fld id="{D682C7C4-4C95-7842-A90B-51410D7DA187}" type="slidenum">
              <a:rPr lang="de-DE" smtClean="0"/>
              <a:t>13</a:t>
            </a:fld>
            <a:endParaRPr lang="de-DE"/>
          </a:p>
        </p:txBody>
      </p:sp>
    </p:spTree>
    <p:extLst>
      <p:ext uri="{BB962C8B-B14F-4D97-AF65-F5344CB8AC3E}">
        <p14:creationId xmlns:p14="http://schemas.microsoft.com/office/powerpoint/2010/main" val="2353090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67609-9AB0-65E4-AE2E-F4CBA77F5E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E6D6E55-325C-9157-B050-639C28922BA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7867EE3-FF3B-4A0C-692D-59A56C5752B3}"/>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69D7479-4615-57AE-1A85-EA7E94785DA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2F24E0F5-DEAA-CA59-EC2C-BDBC73789DE4}"/>
              </a:ext>
            </a:extLst>
          </p:cNvPr>
          <p:cNvSpPr>
            <a:spLocks noGrp="1"/>
          </p:cNvSpPr>
          <p:nvPr>
            <p:ph type="sldNum" sz="quarter" idx="5"/>
          </p:nvPr>
        </p:nvSpPr>
        <p:spPr/>
        <p:txBody>
          <a:bodyPr/>
          <a:lstStyle/>
          <a:p>
            <a:fld id="{D682C7C4-4C95-7842-A90B-51410D7DA187}" type="slidenum">
              <a:rPr lang="de-DE" smtClean="0"/>
              <a:t>14</a:t>
            </a:fld>
            <a:endParaRPr lang="de-DE"/>
          </a:p>
        </p:txBody>
      </p:sp>
    </p:spTree>
    <p:extLst>
      <p:ext uri="{BB962C8B-B14F-4D97-AF65-F5344CB8AC3E}">
        <p14:creationId xmlns:p14="http://schemas.microsoft.com/office/powerpoint/2010/main" val="4078350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2D083-1CF8-EB0F-9123-7788C818369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A4F4A0F-8F70-6182-DB0D-985CE0A611C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14C7D3C-41EC-FA29-3D10-257DF3FD0EEC}"/>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AEC3E559-9E29-10BD-D310-455E7443B94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51B25CC9-2A1E-0A98-49D8-983D5A588AE8}"/>
              </a:ext>
            </a:extLst>
          </p:cNvPr>
          <p:cNvSpPr>
            <a:spLocks noGrp="1"/>
          </p:cNvSpPr>
          <p:nvPr>
            <p:ph type="sldNum" sz="quarter" idx="5"/>
          </p:nvPr>
        </p:nvSpPr>
        <p:spPr/>
        <p:txBody>
          <a:bodyPr/>
          <a:lstStyle/>
          <a:p>
            <a:fld id="{D682C7C4-4C95-7842-A90B-51410D7DA187}" type="slidenum">
              <a:rPr lang="de-DE" smtClean="0"/>
              <a:t>15</a:t>
            </a:fld>
            <a:endParaRPr lang="de-DE"/>
          </a:p>
        </p:txBody>
      </p:sp>
    </p:spTree>
    <p:extLst>
      <p:ext uri="{BB962C8B-B14F-4D97-AF65-F5344CB8AC3E}">
        <p14:creationId xmlns:p14="http://schemas.microsoft.com/office/powerpoint/2010/main" val="842999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012B3-153F-322A-E9A4-CD2A38CFC36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A7A8831-8771-1035-5BC2-0A9D88F766E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ACE96CC-5F31-4480-B9A3-18EA051A56DE}"/>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CD35D4FA-77A2-973C-6CDF-4D90BAB82A84}"/>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C37889E-5037-7BC7-DBDA-E5E984C24948}"/>
              </a:ext>
            </a:extLst>
          </p:cNvPr>
          <p:cNvSpPr>
            <a:spLocks noGrp="1"/>
          </p:cNvSpPr>
          <p:nvPr>
            <p:ph type="sldNum" sz="quarter" idx="5"/>
          </p:nvPr>
        </p:nvSpPr>
        <p:spPr/>
        <p:txBody>
          <a:bodyPr/>
          <a:lstStyle/>
          <a:p>
            <a:fld id="{D682C7C4-4C95-7842-A90B-51410D7DA187}" type="slidenum">
              <a:rPr lang="de-DE" smtClean="0"/>
              <a:t>16</a:t>
            </a:fld>
            <a:endParaRPr lang="de-DE"/>
          </a:p>
        </p:txBody>
      </p:sp>
    </p:spTree>
    <p:extLst>
      <p:ext uri="{BB962C8B-B14F-4D97-AF65-F5344CB8AC3E}">
        <p14:creationId xmlns:p14="http://schemas.microsoft.com/office/powerpoint/2010/main" val="2224105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B3A96-DD4E-F5AB-BBAA-6E11ABD77A7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C28D6AA-6D8E-33FD-E042-BD4796391A9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4428B67-3970-4DBB-8C75-48A43D2A432A}"/>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F427CA9D-D755-703E-4217-71ABABEC416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7E99025-EFCD-2676-88B3-B1448EF64526}"/>
              </a:ext>
            </a:extLst>
          </p:cNvPr>
          <p:cNvSpPr>
            <a:spLocks noGrp="1"/>
          </p:cNvSpPr>
          <p:nvPr>
            <p:ph type="sldNum" sz="quarter" idx="5"/>
          </p:nvPr>
        </p:nvSpPr>
        <p:spPr/>
        <p:txBody>
          <a:bodyPr/>
          <a:lstStyle/>
          <a:p>
            <a:fld id="{D682C7C4-4C95-7842-A90B-51410D7DA187}" type="slidenum">
              <a:rPr lang="de-DE" smtClean="0"/>
              <a:t>17</a:t>
            </a:fld>
            <a:endParaRPr lang="de-DE"/>
          </a:p>
        </p:txBody>
      </p:sp>
    </p:spTree>
    <p:extLst>
      <p:ext uri="{BB962C8B-B14F-4D97-AF65-F5344CB8AC3E}">
        <p14:creationId xmlns:p14="http://schemas.microsoft.com/office/powerpoint/2010/main" val="737046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427A1-5581-F1F8-BC6A-342ACBEEF12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9EB9776-F4E7-2878-AE45-72E204B9196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DB3F9A8-77E0-5113-17B1-308B885B9A78}"/>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B953C04B-CC5D-6440-1EE2-C99FFCFD1A8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CCB4EAA6-AD4D-265C-5FE2-ED0FFB2CED26}"/>
              </a:ext>
            </a:extLst>
          </p:cNvPr>
          <p:cNvSpPr>
            <a:spLocks noGrp="1"/>
          </p:cNvSpPr>
          <p:nvPr>
            <p:ph type="sldNum" sz="quarter" idx="5"/>
          </p:nvPr>
        </p:nvSpPr>
        <p:spPr/>
        <p:txBody>
          <a:bodyPr/>
          <a:lstStyle/>
          <a:p>
            <a:fld id="{D682C7C4-4C95-7842-A90B-51410D7DA187}" type="slidenum">
              <a:rPr lang="de-DE" smtClean="0"/>
              <a:t>18</a:t>
            </a:fld>
            <a:endParaRPr lang="de-DE"/>
          </a:p>
        </p:txBody>
      </p:sp>
    </p:spTree>
    <p:extLst>
      <p:ext uri="{BB962C8B-B14F-4D97-AF65-F5344CB8AC3E}">
        <p14:creationId xmlns:p14="http://schemas.microsoft.com/office/powerpoint/2010/main" val="1594822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D8C1E-4A16-F8B7-2066-66FB9014EB7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E9245A2-E041-DE87-0A3B-271370EAA05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23D7A83-3E1C-0E88-2322-AD8D10073DA4}"/>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77B6E550-05B2-2651-735B-F8C04D814575}"/>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B64C351-1858-FC86-3165-84D95FF53367}"/>
              </a:ext>
            </a:extLst>
          </p:cNvPr>
          <p:cNvSpPr>
            <a:spLocks noGrp="1"/>
          </p:cNvSpPr>
          <p:nvPr>
            <p:ph type="sldNum" sz="quarter" idx="5"/>
          </p:nvPr>
        </p:nvSpPr>
        <p:spPr/>
        <p:txBody>
          <a:bodyPr/>
          <a:lstStyle/>
          <a:p>
            <a:fld id="{D682C7C4-4C95-7842-A90B-51410D7DA187}" type="slidenum">
              <a:rPr lang="de-DE" smtClean="0"/>
              <a:t>19</a:t>
            </a:fld>
            <a:endParaRPr lang="de-DE"/>
          </a:p>
        </p:txBody>
      </p:sp>
    </p:spTree>
    <p:extLst>
      <p:ext uri="{BB962C8B-B14F-4D97-AF65-F5344CB8AC3E}">
        <p14:creationId xmlns:p14="http://schemas.microsoft.com/office/powerpoint/2010/main" val="788787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7C729-EAB8-DF82-39E8-20095B1CD5C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B8A6029-DE73-F046-892A-08A23F305D3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E877688-C5D5-91C1-24F4-9BB6332F1EFF}"/>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07AB29A3-CC68-F50E-4CF0-E16912522F2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A25343A-C352-B916-20EC-1125B9902E47}"/>
              </a:ext>
            </a:extLst>
          </p:cNvPr>
          <p:cNvSpPr>
            <a:spLocks noGrp="1"/>
          </p:cNvSpPr>
          <p:nvPr>
            <p:ph type="sldNum" sz="quarter" idx="5"/>
          </p:nvPr>
        </p:nvSpPr>
        <p:spPr/>
        <p:txBody>
          <a:bodyPr/>
          <a:lstStyle/>
          <a:p>
            <a:fld id="{D682C7C4-4C95-7842-A90B-51410D7DA187}" type="slidenum">
              <a:rPr lang="de-DE" smtClean="0"/>
              <a:t>20</a:t>
            </a:fld>
            <a:endParaRPr lang="de-DE"/>
          </a:p>
        </p:txBody>
      </p:sp>
    </p:spTree>
    <p:extLst>
      <p:ext uri="{BB962C8B-B14F-4D97-AF65-F5344CB8AC3E}">
        <p14:creationId xmlns:p14="http://schemas.microsoft.com/office/powerpoint/2010/main" val="3490601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0D01E-6485-F3A4-EE2C-DA742644128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6B6234C-6BC9-2C90-5580-E9549DC0612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2A23181-2F7F-9379-70A4-C65D61DF2E78}"/>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DE66AF0-5060-05BA-7E84-9D61757DCCF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7EC250B-3B65-62D4-F90D-831F6281309A}"/>
              </a:ext>
            </a:extLst>
          </p:cNvPr>
          <p:cNvSpPr>
            <a:spLocks noGrp="1"/>
          </p:cNvSpPr>
          <p:nvPr>
            <p:ph type="sldNum" sz="quarter" idx="5"/>
          </p:nvPr>
        </p:nvSpPr>
        <p:spPr/>
        <p:txBody>
          <a:bodyPr/>
          <a:lstStyle/>
          <a:p>
            <a:fld id="{D682C7C4-4C95-7842-A90B-51410D7DA187}" type="slidenum">
              <a:rPr lang="de-DE" smtClean="0"/>
              <a:t>21</a:t>
            </a:fld>
            <a:endParaRPr lang="de-DE"/>
          </a:p>
        </p:txBody>
      </p:sp>
    </p:spTree>
    <p:extLst>
      <p:ext uri="{BB962C8B-B14F-4D97-AF65-F5344CB8AC3E}">
        <p14:creationId xmlns:p14="http://schemas.microsoft.com/office/powerpoint/2010/main" val="1313002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C18F3-C46A-ABAB-05BB-F1C0FE8FECA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DB28717-522B-FA1A-E5EC-788EEB3C9D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C3CD71F-E85D-5EDD-65DC-8BF72860C869}"/>
              </a:ext>
            </a:extLst>
          </p:cNvPr>
          <p:cNvSpPr>
            <a:spLocks noGrp="1"/>
          </p:cNvSpPr>
          <p:nvPr>
            <p:ph type="dt" sz="half" idx="10"/>
          </p:nvPr>
        </p:nvSpPr>
        <p:spPr/>
        <p:txBody>
          <a:bodyPr/>
          <a:lstStyle/>
          <a:p>
            <a:fld id="{A6A811D3-CFD7-5040-912C-FB196BC7E726}" type="datetime1">
              <a:rPr lang="de-DE" smtClean="0"/>
              <a:t>17.09.2026</a:t>
            </a:fld>
            <a:endParaRPr lang="de-DE"/>
          </a:p>
        </p:txBody>
      </p:sp>
      <p:sp>
        <p:nvSpPr>
          <p:cNvPr id="5" name="Fußzeilenplatzhalter 4">
            <a:extLst>
              <a:ext uri="{FF2B5EF4-FFF2-40B4-BE49-F238E27FC236}">
                <a16:creationId xmlns:a16="http://schemas.microsoft.com/office/drawing/2014/main" id="{C1222C73-8755-5B55-AB82-D792B9256406}"/>
              </a:ext>
            </a:extLst>
          </p:cNvPr>
          <p:cNvSpPr>
            <a:spLocks noGrp="1"/>
          </p:cNvSpPr>
          <p:nvPr>
            <p:ph type="ftr" sz="quarter" idx="11"/>
          </p:nvPr>
        </p:nvSpPr>
        <p:spPr/>
        <p:txBody>
          <a:bodyPr/>
          <a:lstStyle/>
          <a:p>
            <a:r>
              <a:rPr lang="de-DE"/>
              <a:t>Zukunft Altbau | Präsentation xxx</a:t>
            </a:r>
          </a:p>
        </p:txBody>
      </p:sp>
      <p:sp>
        <p:nvSpPr>
          <p:cNvPr id="6" name="Foliennummernplatzhalter 5">
            <a:extLst>
              <a:ext uri="{FF2B5EF4-FFF2-40B4-BE49-F238E27FC236}">
                <a16:creationId xmlns:a16="http://schemas.microsoft.com/office/drawing/2014/main" id="{81CEFEF0-9154-605A-9CC6-C570DD9AA713}"/>
              </a:ext>
            </a:extLst>
          </p:cNvPr>
          <p:cNvSpPr>
            <a:spLocks noGrp="1"/>
          </p:cNvSpPr>
          <p:nvPr>
            <p:ph type="sldNum" sz="quarter" idx="12"/>
          </p:nvPr>
        </p:nvSpPr>
        <p:spPr/>
        <p:txBody>
          <a:bodyPr/>
          <a:lstStyle/>
          <a:p>
            <a:fld id="{AECDB9B4-6BD3-F848-80F1-6AA70065D4A9}" type="slidenum">
              <a:rPr lang="de-DE" smtClean="0"/>
              <a:t>‹Nr.›</a:t>
            </a:fld>
            <a:endParaRPr lang="de-DE"/>
          </a:p>
        </p:txBody>
      </p:sp>
    </p:spTree>
    <p:extLst>
      <p:ext uri="{BB962C8B-B14F-4D97-AF65-F5344CB8AC3E}">
        <p14:creationId xmlns:p14="http://schemas.microsoft.com/office/powerpoint/2010/main" val="1055359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9C05CE-91F6-3567-7839-32E34CD43219}"/>
              </a:ext>
            </a:extLst>
          </p:cNvPr>
          <p:cNvSpPr>
            <a:spLocks noGrp="1"/>
          </p:cNvSpPr>
          <p:nvPr>
            <p:ph type="title"/>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de-DE"/>
              <a:t>Mastertitelformat bearbeiten</a:t>
            </a:r>
          </a:p>
        </p:txBody>
      </p:sp>
      <p:sp>
        <p:nvSpPr>
          <p:cNvPr id="3" name="Inhaltsplatzhalter 2">
            <a:extLst>
              <a:ext uri="{FF2B5EF4-FFF2-40B4-BE49-F238E27FC236}">
                <a16:creationId xmlns:a16="http://schemas.microsoft.com/office/drawing/2014/main" id="{51761B1B-B36D-9C2A-4C13-6813056174B2}"/>
              </a:ext>
            </a:extLst>
          </p:cNvPr>
          <p:cNvSpPr>
            <a:spLocks noGrp="1"/>
          </p:cNvSpPr>
          <p:nvPr>
            <p:ph idx="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de-DE"/>
              <a:t>Mastertextformat bearbeiten</a:t>
            </a:r>
          </a:p>
          <a:p>
            <a:pPr lvl="1"/>
            <a:r>
              <a:rPr lang="de-DE"/>
              <a:t>Zweite Ebene</a:t>
            </a:r>
          </a:p>
          <a:p>
            <a:pPr lvl="2"/>
            <a:r>
              <a:rPr lang="de-DE"/>
              <a:t>Dritte Ebene</a:t>
            </a:r>
          </a:p>
        </p:txBody>
      </p:sp>
      <p:sp>
        <p:nvSpPr>
          <p:cNvPr id="4" name="Datumsplatzhalter 3">
            <a:extLst>
              <a:ext uri="{FF2B5EF4-FFF2-40B4-BE49-F238E27FC236}">
                <a16:creationId xmlns:a16="http://schemas.microsoft.com/office/drawing/2014/main" id="{CED96C07-9B09-C12D-EF44-012A4B611EFE}"/>
              </a:ext>
            </a:extLst>
          </p:cNvPr>
          <p:cNvSpPr>
            <a:spLocks noGrp="1"/>
          </p:cNvSpPr>
          <p:nvPr>
            <p:ph type="dt" sz="half"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C074486E-404F-FA4F-A853-977719F54358}" type="datetime1">
              <a:rPr lang="de-DE" smtClean="0"/>
              <a:pPr/>
              <a:t>17.09.2026</a:t>
            </a:fld>
            <a:endParaRPr lang="de-DE"/>
          </a:p>
        </p:txBody>
      </p:sp>
      <p:sp>
        <p:nvSpPr>
          <p:cNvPr id="5" name="Fußzeilenplatzhalter 4">
            <a:extLst>
              <a:ext uri="{FF2B5EF4-FFF2-40B4-BE49-F238E27FC236}">
                <a16:creationId xmlns:a16="http://schemas.microsoft.com/office/drawing/2014/main" id="{80C68FEA-6C85-0C16-F57F-23FBB759E141}"/>
              </a:ext>
            </a:extLst>
          </p:cNvPr>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de-DE"/>
              <a:t>Zukunft Altbau | Präsentation xxx</a:t>
            </a:r>
          </a:p>
        </p:txBody>
      </p:sp>
      <p:sp>
        <p:nvSpPr>
          <p:cNvPr id="6" name="Foliennummernplatzhalter 5">
            <a:extLst>
              <a:ext uri="{FF2B5EF4-FFF2-40B4-BE49-F238E27FC236}">
                <a16:creationId xmlns:a16="http://schemas.microsoft.com/office/drawing/2014/main" id="{F7E2E0C5-3190-D828-F724-5A6F2A276066}"/>
              </a:ext>
            </a:extLst>
          </p:cNvPr>
          <p:cNvSpPr>
            <a:spLocks noGrp="1"/>
          </p:cNvSpPr>
          <p:nvPr>
            <p:ph type="sldNum" sz="quarter" idx="12"/>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AECDB9B4-6BD3-F848-80F1-6AA70065D4A9}" type="slidenum">
              <a:rPr lang="de-DE" smtClean="0"/>
              <a:pPr/>
              <a:t>‹Nr.›</a:t>
            </a:fld>
            <a:endParaRPr lang="de-DE"/>
          </a:p>
        </p:txBody>
      </p:sp>
    </p:spTree>
    <p:extLst>
      <p:ext uri="{BB962C8B-B14F-4D97-AF65-F5344CB8AC3E}">
        <p14:creationId xmlns:p14="http://schemas.microsoft.com/office/powerpoint/2010/main" val="2182142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29505CD-9690-EEF0-3B77-62E6289A3418}"/>
              </a:ext>
            </a:extLst>
          </p:cNvPr>
          <p:cNvSpPr>
            <a:spLocks noGrp="1"/>
          </p:cNvSpPr>
          <p:nvPr>
            <p:ph type="dt" sz="half" idx="10"/>
          </p:nvPr>
        </p:nvSpPr>
        <p:spPr/>
        <p:txBody>
          <a:bodyPr/>
          <a:lstStyle/>
          <a:p>
            <a:fld id="{D6F9B8AE-AC3B-1E4B-A384-9CA48528E94F}" type="datetime1">
              <a:rPr lang="de-DE" smtClean="0"/>
              <a:t>17.09.2026</a:t>
            </a:fld>
            <a:endParaRPr lang="de-DE"/>
          </a:p>
        </p:txBody>
      </p:sp>
      <p:sp>
        <p:nvSpPr>
          <p:cNvPr id="3" name="Fußzeilenplatzhalter 2">
            <a:extLst>
              <a:ext uri="{FF2B5EF4-FFF2-40B4-BE49-F238E27FC236}">
                <a16:creationId xmlns:a16="http://schemas.microsoft.com/office/drawing/2014/main" id="{C6545A32-979A-7D35-9FAE-96E7E6CDED81}"/>
              </a:ext>
            </a:extLst>
          </p:cNvPr>
          <p:cNvSpPr>
            <a:spLocks noGrp="1"/>
          </p:cNvSpPr>
          <p:nvPr>
            <p:ph type="ftr" sz="quarter" idx="11"/>
          </p:nvPr>
        </p:nvSpPr>
        <p:spPr/>
        <p:txBody>
          <a:bodyPr/>
          <a:lstStyle/>
          <a:p>
            <a:r>
              <a:rPr lang="de-DE"/>
              <a:t>Zukunft Altbau | Präsentation xxx</a:t>
            </a:r>
          </a:p>
        </p:txBody>
      </p:sp>
      <p:sp>
        <p:nvSpPr>
          <p:cNvPr id="4" name="Foliennummernplatzhalter 3">
            <a:extLst>
              <a:ext uri="{FF2B5EF4-FFF2-40B4-BE49-F238E27FC236}">
                <a16:creationId xmlns:a16="http://schemas.microsoft.com/office/drawing/2014/main" id="{6317F21F-8D4B-EF7B-6391-644E0C95FEEB}"/>
              </a:ext>
            </a:extLst>
          </p:cNvPr>
          <p:cNvSpPr>
            <a:spLocks noGrp="1"/>
          </p:cNvSpPr>
          <p:nvPr>
            <p:ph type="sldNum" sz="quarter" idx="12"/>
          </p:nvPr>
        </p:nvSpPr>
        <p:spPr/>
        <p:txBody>
          <a:bodyPr/>
          <a:lstStyle/>
          <a:p>
            <a:fld id="{AECDB9B4-6BD3-F848-80F1-6AA70065D4A9}" type="slidenum">
              <a:rPr lang="de-DE" smtClean="0"/>
              <a:t>‹Nr.›</a:t>
            </a:fld>
            <a:endParaRPr lang="de-DE"/>
          </a:p>
        </p:txBody>
      </p:sp>
    </p:spTree>
    <p:extLst>
      <p:ext uri="{BB962C8B-B14F-4D97-AF65-F5344CB8AC3E}">
        <p14:creationId xmlns:p14="http://schemas.microsoft.com/office/powerpoint/2010/main" val="16292981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D51B70D-CFB6-05CF-C6D6-163A3F4D77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13BE826-F801-60EC-C74B-2561ECF9E6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p:txBody>
      </p:sp>
      <p:sp>
        <p:nvSpPr>
          <p:cNvPr id="4" name="Datumsplatzhalter 3">
            <a:extLst>
              <a:ext uri="{FF2B5EF4-FFF2-40B4-BE49-F238E27FC236}">
                <a16:creationId xmlns:a16="http://schemas.microsoft.com/office/drawing/2014/main" id="{71C101F1-6AD3-B453-87AE-90267153B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7A7D02BC-33FE-594B-968D-8A51911C61A5}" type="datetime1">
              <a:rPr lang="de-DE" smtClean="0"/>
              <a:pPr/>
              <a:t>17.09.2026</a:t>
            </a:fld>
            <a:endParaRPr lang="de-DE"/>
          </a:p>
        </p:txBody>
      </p:sp>
      <p:sp>
        <p:nvSpPr>
          <p:cNvPr id="5" name="Fußzeilenplatzhalter 4">
            <a:extLst>
              <a:ext uri="{FF2B5EF4-FFF2-40B4-BE49-F238E27FC236}">
                <a16:creationId xmlns:a16="http://schemas.microsoft.com/office/drawing/2014/main" id="{221A52E8-174E-3E37-14F3-79FC104EB9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r>
              <a:rPr lang="de-DE"/>
              <a:t>Zukunft Altbau | Präsentation xxx</a:t>
            </a:r>
          </a:p>
        </p:txBody>
      </p:sp>
      <p:sp>
        <p:nvSpPr>
          <p:cNvPr id="6" name="Foliennummernplatzhalter 5">
            <a:extLst>
              <a:ext uri="{FF2B5EF4-FFF2-40B4-BE49-F238E27FC236}">
                <a16:creationId xmlns:a16="http://schemas.microsoft.com/office/drawing/2014/main" id="{C049C455-8280-ABD7-579D-B3366A8B99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AECDB9B4-6BD3-F848-80F1-6AA70065D4A9}" type="slidenum">
              <a:rPr lang="de-DE" smtClean="0"/>
              <a:pPr/>
              <a:t>‹Nr.›</a:t>
            </a:fld>
            <a:endParaRPr lang="de-DE"/>
          </a:p>
        </p:txBody>
      </p:sp>
    </p:spTree>
    <p:extLst>
      <p:ext uri="{BB962C8B-B14F-4D97-AF65-F5344CB8AC3E}">
        <p14:creationId xmlns:p14="http://schemas.microsoft.com/office/powerpoint/2010/main" val="1724020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hf hd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p:titleStyle>
    <p:bodyStyle>
      <a:lvl1pPr marL="0" indent="0" algn="l" defTabSz="685800" rtl="0" eaLnBrk="1" latinLnBrk="0" hangingPunct="1">
        <a:lnSpc>
          <a:spcPct val="100000"/>
        </a:lnSpc>
        <a:spcBef>
          <a:spcPts val="600"/>
        </a:spcBef>
        <a:spcAft>
          <a:spcPts val="1200"/>
        </a:spcAft>
        <a:buFont typeface="Arial" panose="020B0604020202020204" pitchFamily="34" charset="0"/>
        <a:buNone/>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1pPr>
      <a:lvl2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600" b="0" kern="1200" dirty="0" smtClean="0">
          <a:solidFill>
            <a:schemeClr val="tx1"/>
          </a:solidFill>
          <a:latin typeface="Calibri" panose="020F0502020204030204" pitchFamily="34" charset="0"/>
          <a:ea typeface="Roboto Medium" pitchFamily="2" charset="0"/>
          <a:cs typeface="Calibri" panose="020F0502020204030204" pitchFamily="34" charset="0"/>
        </a:defRPr>
      </a:lvl2pPr>
      <a:lvl3pPr marL="53340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600" kern="1200" dirty="0">
          <a:solidFill>
            <a:schemeClr val="tx1"/>
          </a:solidFill>
          <a:latin typeface="Calibri" panose="020F0502020204030204" pitchFamily="34" charset="0"/>
          <a:ea typeface="Roboto Light" pitchFamily="2" charset="0"/>
          <a:cs typeface="Calibri" panose="020F0502020204030204" pitchFamily="34" charset="0"/>
        </a:defRPr>
      </a:lvl3pPr>
      <a:lvl4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4pPr>
      <a:lvl5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800" b="1" kern="1200" dirty="0">
          <a:solidFill>
            <a:schemeClr val="tx1"/>
          </a:solidFill>
          <a:latin typeface="Calibri" panose="020F0502020204030204" pitchFamily="34" charset="0"/>
          <a:ea typeface="Roboto Medium" pitchFamily="2" charset="0"/>
          <a:cs typeface="Calibri" panose="020F0502020204030204" pitchFamily="34" charset="0"/>
        </a:defRPr>
      </a:lvl5pPr>
      <a:lvl6pPr marL="2286000" indent="0" algn="l" defTabSz="685800" rtl="0" eaLnBrk="1" latinLnBrk="0" hangingPunct="1">
        <a:lnSpc>
          <a:spcPct val="100000"/>
        </a:lnSpc>
        <a:spcBef>
          <a:spcPts val="600"/>
        </a:spcBef>
        <a:buFont typeface="Arial" panose="020B0604020202020204" pitchFamily="34" charset="0"/>
        <a:buNone/>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microsoft.com/office/2007/relationships/hdphoto" Target="../media/hdphoto3.wdp"/><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7" Type="http://schemas.microsoft.com/office/2007/relationships/hdphoto" Target="../media/hdphoto3.wdp"/><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9.jpeg"/><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microsoft.com/office/2007/relationships/hdphoto" Target="../media/hdphoto6.wdp"/><Relationship Id="rId5" Type="http://schemas.openxmlformats.org/officeDocument/2006/relationships/image" Target="../media/image24.png"/><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23.png"/><Relationship Id="rId4" Type="http://schemas.openxmlformats.org/officeDocument/2006/relationships/hyperlink" Target="http://www.zukunftaltbau.de/kellerdeck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692FBA1-3FEE-B9BD-61E2-88EF1927EA5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el 10">
            <a:extLst>
              <a:ext uri="{FF2B5EF4-FFF2-40B4-BE49-F238E27FC236}">
                <a16:creationId xmlns:a16="http://schemas.microsoft.com/office/drawing/2014/main" id="{6F5D9924-664B-164C-D5F5-BEB77F53759C}"/>
              </a:ext>
            </a:extLst>
          </p:cNvPr>
          <p:cNvSpPr txBox="1">
            <a:spLocks noGrp="1"/>
          </p:cNvSpPr>
          <p:nvPr>
            <p:ph type="title" idx="4294967295"/>
          </p:nvPr>
        </p:nvSpPr>
        <p:spPr>
          <a:xfrm>
            <a:off x="759760" y="540000"/>
            <a:ext cx="3976997" cy="16927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dirty="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Effizienz</a:t>
            </a:r>
            <a:br>
              <a:rPr kumimoji="0" lang="de-DE" sz="4000" b="1" i="0" u="none" strike="noStrike" kern="1200" cap="none" spc="0" normalizeH="0" baseline="0" noProof="0" dirty="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3200" b="1" i="0" u="none" strike="noStrike" kern="1200" cap="none" spc="0" normalizeH="0" baseline="0" noProof="0" dirty="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Dämmung, Fenster und Lüftung</a:t>
            </a:r>
          </a:p>
        </p:txBody>
      </p:sp>
      <p:sp>
        <p:nvSpPr>
          <p:cNvPr id="6" name="Textfeld 5">
            <a:extLst>
              <a:ext uri="{FF2B5EF4-FFF2-40B4-BE49-F238E27FC236}">
                <a16:creationId xmlns:a16="http://schemas.microsoft.com/office/drawing/2014/main" id="{AEE2AF94-F9EF-84AE-6846-6A847775486F}"/>
              </a:ext>
            </a:extLst>
          </p:cNvPr>
          <p:cNvSpPr txBox="1"/>
          <p:nvPr/>
        </p:nvSpPr>
        <p:spPr>
          <a:xfrm>
            <a:off x="6374680" y="847776"/>
            <a:ext cx="4366345" cy="3754874"/>
          </a:xfrm>
          <a:prstGeom prst="rect">
            <a:avLst/>
          </a:prstGeom>
          <a:solidFill>
            <a:srgbClr val="FFFF00"/>
          </a:solidFill>
          <a:ln w="38100">
            <a:noFill/>
          </a:ln>
        </p:spPr>
        <p:txBody>
          <a:bodyPr wrap="square" rtlCol="0">
            <a:spAutoFit/>
          </a:bodyPr>
          <a:lstStyle/>
          <a:p>
            <a:pPr>
              <a:spcAft>
                <a:spcPts val="600"/>
              </a:spcAft>
            </a:pPr>
            <a:r>
              <a:rPr lang="de-DE" sz="1600" b="1">
                <a:latin typeface="Calibri" panose="020F0502020204030204" pitchFamily="34" charset="0"/>
                <a:ea typeface="Calibri" panose="020F0502020204030204" pitchFamily="34" charset="0"/>
                <a:cs typeface="Calibri" panose="020F0502020204030204" pitchFamily="34" charset="0"/>
              </a:rPr>
              <a:t>Nutzungshinweise</a:t>
            </a:r>
            <a:r>
              <a:rPr lang="de-DE" sz="1600">
                <a:latin typeface="Calibri" panose="020F0502020204030204" pitchFamily="34" charset="0"/>
                <a:ea typeface="Calibri" panose="020F0502020204030204" pitchFamily="34" charset="0"/>
                <a:cs typeface="Calibri" panose="020F0502020204030204" pitchFamily="34" charset="0"/>
              </a:rPr>
              <a:t>: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Die Folien sollen Ihnen als </a:t>
            </a:r>
            <a:r>
              <a:rPr lang="de-DE" sz="1600" b="1">
                <a:latin typeface="Calibri" panose="020F0502020204030204" pitchFamily="34" charset="0"/>
                <a:ea typeface="Calibri" panose="020F0502020204030204" pitchFamily="34" charset="0"/>
                <a:cs typeface="Calibri" panose="020F0502020204030204" pitchFamily="34" charset="0"/>
              </a:rPr>
              <a:t>Arbeitserleichterung</a:t>
            </a:r>
            <a:r>
              <a:rPr lang="de-DE" sz="1600">
                <a:latin typeface="Calibri" panose="020F0502020204030204" pitchFamily="34" charset="0"/>
                <a:ea typeface="Calibri" panose="020F0502020204030204" pitchFamily="34" charset="0"/>
                <a:cs typeface="Calibri" panose="020F0502020204030204" pitchFamily="34" charset="0"/>
              </a:rPr>
              <a:t> dienen.</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Sie können die </a:t>
            </a:r>
            <a:r>
              <a:rPr lang="de-DE" sz="1600" b="1">
                <a:latin typeface="Calibri" panose="020F0502020204030204" pitchFamily="34" charset="0"/>
                <a:ea typeface="Calibri" panose="020F0502020204030204" pitchFamily="34" charset="0"/>
                <a:cs typeface="Calibri" panose="020F0502020204030204" pitchFamily="34" charset="0"/>
              </a:rPr>
              <a:t>Präsentation</a:t>
            </a:r>
            <a:r>
              <a:rPr lang="de-DE" sz="1600">
                <a:latin typeface="Calibri" panose="020F0502020204030204" pitchFamily="34" charset="0"/>
                <a:ea typeface="Calibri" panose="020F0502020204030204" pitchFamily="34" charset="0"/>
                <a:cs typeface="Calibri" panose="020F0502020204030204" pitchFamily="34" charset="0"/>
              </a:rPr>
              <a:t> als Ganzes verwenden, aber auch gerne nur </a:t>
            </a:r>
            <a:r>
              <a:rPr lang="de-DE" sz="1600" b="1">
                <a:latin typeface="Calibri" panose="020F0502020204030204" pitchFamily="34" charset="0"/>
                <a:ea typeface="Calibri" panose="020F0502020204030204" pitchFamily="34" charset="0"/>
                <a:cs typeface="Calibri" panose="020F0502020204030204" pitchFamily="34" charset="0"/>
              </a:rPr>
              <a:t>einzelne Folien oder Inhalte </a:t>
            </a:r>
            <a:r>
              <a:rPr lang="de-DE" sz="1600">
                <a:latin typeface="Calibri" panose="020F0502020204030204" pitchFamily="34" charset="0"/>
                <a:ea typeface="Calibri" panose="020F0502020204030204" pitchFamily="34" charset="0"/>
                <a:cs typeface="Calibri" panose="020F0502020204030204" pitchFamily="34" charset="0"/>
              </a:rPr>
              <a:t>herausgreifen.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Machen Sie die Vorlage zu</a:t>
            </a:r>
            <a:r>
              <a:rPr lang="de-DE" sz="1600" b="1">
                <a:latin typeface="Calibri" panose="020F0502020204030204" pitchFamily="34" charset="0"/>
                <a:ea typeface="Calibri" panose="020F0502020204030204" pitchFamily="34" charset="0"/>
                <a:cs typeface="Calibri" panose="020F0502020204030204" pitchFamily="34" charset="0"/>
              </a:rPr>
              <a:t> Ihrem eigenen Vortrag, </a:t>
            </a:r>
            <a:r>
              <a:rPr lang="de-DE" sz="1600">
                <a:latin typeface="Calibri" panose="020F0502020204030204" pitchFamily="34" charset="0"/>
                <a:ea typeface="Calibri" panose="020F0502020204030204" pitchFamily="34" charset="0"/>
                <a:cs typeface="Calibri" panose="020F0502020204030204" pitchFamily="34" charset="0"/>
              </a:rPr>
              <a:t>indem Sie beispielsweise </a:t>
            </a:r>
          </a:p>
          <a:p>
            <a:pPr marL="636588" lvl="1"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Animationen einfügen </a:t>
            </a:r>
          </a:p>
          <a:p>
            <a:pPr marL="636588" lvl="1"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und – regionale – Beispiele ergänzen.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Bitte beachten Sie die wenigen </a:t>
            </a:r>
            <a:r>
              <a:rPr lang="de-DE" sz="1600" b="1">
                <a:latin typeface="Calibri" panose="020F0502020204030204" pitchFamily="34" charset="0"/>
                <a:ea typeface="Calibri" panose="020F0502020204030204" pitchFamily="34" charset="0"/>
                <a:cs typeface="Calibri" panose="020F0502020204030204" pitchFamily="34" charset="0"/>
              </a:rPr>
              <a:t>Notizen</a:t>
            </a:r>
            <a:r>
              <a:rPr lang="de-DE" sz="1600">
                <a:latin typeface="Calibri" panose="020F0502020204030204" pitchFamily="34" charset="0"/>
                <a:ea typeface="Calibri" panose="020F0502020204030204" pitchFamily="34" charset="0"/>
                <a:cs typeface="Calibri" panose="020F0502020204030204" pitchFamily="34" charset="0"/>
              </a:rPr>
              <a:t> unterhalb der Folien. Sie geben an entscheidenden Stellen wichtige Hinweise.</a:t>
            </a:r>
            <a:endParaRPr lang="de-DE" sz="1600">
              <a:highlight>
                <a:srgbClr val="FF00FF"/>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844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BDB06-FC7B-2FBB-1805-0ABB08B50BD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45292E6-C4DC-F347-4FCF-DD8B6B8E3F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o geht die Wärme verloren?&#10;Anteile am gesamten Wärmeverlust in Prozent&#10;">
            <a:extLst>
              <a:ext uri="{FF2B5EF4-FFF2-40B4-BE49-F238E27FC236}">
                <a16:creationId xmlns:a16="http://schemas.microsoft.com/office/drawing/2014/main" id="{6F31C1FC-D269-6A37-277E-BCFAF2160B64}"/>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Wo geht die Wärme verloren?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Anteile am gesamten Wärmeverlust in Prozent</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5" name="Grafik 4" descr="Die Grafik zeigt einen Schnitt durch ein unsaniertes Haus und die anteiligen Wärmeverluste der verschiedenen Bauteile in Prozent. Über das Dach und die Außenwand gehen jeweils ca. 20 bis 25 Prozent der Wärme verloren, über die Fenster 15 bis 20 Prozent und über die Bodenplatte und Kellerdecke 5 bis 10 Prozent. Über die Lüftung gehen weitere 10 bis 15 Prozent verloren und über die Heizung weitere 25 bis 30 Prozent.">
            <a:extLst>
              <a:ext uri="{FF2B5EF4-FFF2-40B4-BE49-F238E27FC236}">
                <a16:creationId xmlns:a16="http://schemas.microsoft.com/office/drawing/2014/main" id="{3678DBA9-0CB7-8321-3A54-2AEBB0B510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837" y="1928345"/>
            <a:ext cx="5241915" cy="4040063"/>
          </a:xfrm>
          <a:prstGeom prst="rect">
            <a:avLst/>
          </a:prstGeom>
        </p:spPr>
      </p:pic>
      <p:sp>
        <p:nvSpPr>
          <p:cNvPr id="9" name="Inhaltsplatzhalter 2" descr="Gebäudehülle: Je schlechter das Gebäude gedämmt ist, desto höher sind die Verluste über die Gebäudehülle. &#10;Lüftung: Beim Lüften über die Fenster und in Teilen auch bei Lüftungsanlagen geht Wärme verloren.&#10;Heizung:&#10;Die eingekaufte Energie kann nicht eins zu eins in Wärme umgewandelt werden. &#10;Folglich geht in der Heizung selbst sowie über die Leitungen Wärme verloren.&#10;">
            <a:extLst>
              <a:ext uri="{FF2B5EF4-FFF2-40B4-BE49-F238E27FC236}">
                <a16:creationId xmlns:a16="http://schemas.microsoft.com/office/drawing/2014/main" id="{B9720559-37BF-2564-7C24-E0A7E48CA3BE}"/>
              </a:ext>
            </a:extLst>
          </p:cNvPr>
          <p:cNvSpPr txBox="1">
            <a:spLocks/>
          </p:cNvSpPr>
          <p:nvPr/>
        </p:nvSpPr>
        <p:spPr>
          <a:xfrm>
            <a:off x="6096000" y="1916112"/>
            <a:ext cx="5364163" cy="4096997"/>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b="1" dirty="0">
                <a:latin typeface="Calibri" panose="020F0502020204030204" pitchFamily="34" charset="0"/>
                <a:ea typeface="Roboto Light" pitchFamily="2" charset="0"/>
                <a:cs typeface="Calibri" panose="020F0502020204030204" pitchFamily="34" charset="0"/>
              </a:rPr>
              <a:t>Gebäudehülle</a:t>
            </a:r>
            <a:br>
              <a:rPr lang="de-DE" sz="1600" dirty="0">
                <a:latin typeface="Calibri" panose="020F0502020204030204" pitchFamily="34" charset="0"/>
                <a:ea typeface="Roboto Light" pitchFamily="2" charset="0"/>
                <a:cs typeface="Calibri" panose="020F0502020204030204" pitchFamily="34" charset="0"/>
              </a:rPr>
            </a:br>
            <a:r>
              <a:rPr lang="de-DE" sz="1600" dirty="0">
                <a:latin typeface="Calibri" panose="020F0502020204030204" pitchFamily="34" charset="0"/>
                <a:ea typeface="Roboto Light" pitchFamily="2" charset="0"/>
                <a:cs typeface="Calibri" panose="020F0502020204030204" pitchFamily="34" charset="0"/>
              </a:rPr>
              <a:t>Je schlechter das Gebäude gedämmt ist, desto höher sind die Verluste über die Gebäudehülle </a:t>
            </a:r>
          </a:p>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b="1" dirty="0">
                <a:latin typeface="Calibri" panose="020F0502020204030204" pitchFamily="34" charset="0"/>
                <a:ea typeface="Roboto Light" pitchFamily="2" charset="0"/>
                <a:cs typeface="Calibri" panose="020F0502020204030204" pitchFamily="34" charset="0"/>
              </a:rPr>
              <a:t>Lüftung </a:t>
            </a:r>
            <a:br>
              <a:rPr lang="de-DE" sz="1600" dirty="0">
                <a:latin typeface="Calibri" panose="020F0502020204030204" pitchFamily="34" charset="0"/>
                <a:ea typeface="Roboto Light" pitchFamily="2" charset="0"/>
                <a:cs typeface="Calibri" panose="020F0502020204030204" pitchFamily="34" charset="0"/>
              </a:rPr>
            </a:br>
            <a:r>
              <a:rPr lang="de-DE" sz="1600" dirty="0">
                <a:latin typeface="Calibri" panose="020F0502020204030204" pitchFamily="34" charset="0"/>
                <a:ea typeface="Roboto Light" pitchFamily="2" charset="0"/>
                <a:cs typeface="Calibri" panose="020F0502020204030204" pitchFamily="34" charset="0"/>
              </a:rPr>
              <a:t>Beim Lüften über die Fenster und in Teilen auch bei Lüftungsanlagen geht Wärme verloren</a:t>
            </a:r>
          </a:p>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b="1" dirty="0">
                <a:latin typeface="Calibri" panose="020F0502020204030204" pitchFamily="34" charset="0"/>
                <a:ea typeface="Roboto Light" pitchFamily="2" charset="0"/>
                <a:cs typeface="Calibri" panose="020F0502020204030204" pitchFamily="34" charset="0"/>
              </a:rPr>
              <a:t>Heizung</a:t>
            </a:r>
            <a:br>
              <a:rPr lang="de-DE" sz="1600" dirty="0">
                <a:latin typeface="Calibri" panose="020F0502020204030204" pitchFamily="34" charset="0"/>
                <a:ea typeface="Roboto Light" pitchFamily="2" charset="0"/>
                <a:cs typeface="Calibri" panose="020F0502020204030204" pitchFamily="34" charset="0"/>
              </a:rPr>
            </a:br>
            <a:r>
              <a:rPr lang="de-DE" sz="1600" dirty="0">
                <a:latin typeface="Calibri" panose="020F0502020204030204" pitchFamily="34" charset="0"/>
                <a:ea typeface="Roboto Light" pitchFamily="2" charset="0"/>
                <a:cs typeface="Calibri" panose="020F0502020204030204" pitchFamily="34" charset="0"/>
              </a:rPr>
              <a:t>Die eingekaufte Energie kann nicht eins zu eins in Wärme umgewandelt werden </a:t>
            </a:r>
            <a:br>
              <a:rPr lang="de-DE" sz="1600" dirty="0">
                <a:latin typeface="Calibri" panose="020F0502020204030204" pitchFamily="34" charset="0"/>
                <a:ea typeface="Roboto Light" pitchFamily="2" charset="0"/>
                <a:cs typeface="Calibri" panose="020F0502020204030204" pitchFamily="34" charset="0"/>
              </a:rPr>
            </a:br>
            <a:r>
              <a:rPr lang="de-DE" sz="1600" dirty="0">
                <a:latin typeface="Calibri" panose="020F0502020204030204" pitchFamily="34" charset="0"/>
                <a:ea typeface="Roboto Light" pitchFamily="2" charset="0"/>
                <a:cs typeface="Calibri" panose="020F0502020204030204" pitchFamily="34" charset="0"/>
                <a:sym typeface="Wingdings" panose="05000000000000000000" pitchFamily="2" charset="2"/>
              </a:rPr>
              <a:t></a:t>
            </a:r>
            <a:r>
              <a:rPr lang="de-DE" sz="1600" dirty="0">
                <a:latin typeface="Calibri" panose="020F0502020204030204" pitchFamily="34" charset="0"/>
                <a:ea typeface="Roboto Light" pitchFamily="2" charset="0"/>
                <a:cs typeface="Calibri" panose="020F0502020204030204" pitchFamily="34" charset="0"/>
              </a:rPr>
              <a:t> in der Heizung selbst sowie über die Leitungen geht Wärme verloren </a:t>
            </a:r>
          </a:p>
        </p:txBody>
      </p:sp>
      <p:sp>
        <p:nvSpPr>
          <p:cNvPr id="3" name="Fußzeilenplatzhalter 4">
            <a:extLst>
              <a:ext uri="{FF2B5EF4-FFF2-40B4-BE49-F238E27FC236}">
                <a16:creationId xmlns:a16="http://schemas.microsoft.com/office/drawing/2014/main" id="{DA34CFA2-38EF-E600-71A3-8901F8EABCA7}"/>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E273123E-3947-9383-0EF3-834E558C589D}"/>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DE2334C2-3471-A17A-5CAE-9B376662212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2FD9EECB-B372-EAA2-1CEF-64EF48D300D0}"/>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1981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CCBD-7493-02CC-EDE9-ACEE46CCE343}"/>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1F14A8A8-EE37-1B75-DC22-685B02879A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Thermische Gebäudehülle&#10;Wo wird geheizt und wo nicht?&#10;">
            <a:extLst>
              <a:ext uri="{FF2B5EF4-FFF2-40B4-BE49-F238E27FC236}">
                <a16:creationId xmlns:a16="http://schemas.microsoft.com/office/drawing/2014/main" id="{B890F24D-5247-5949-0B5F-76BE0C393432}"/>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Thermische Gebäudehülle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Wo wird geheizt und wo nicht?</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2" name="Grafik 1" descr="Die Grafik zeigt einen Schnitt durch ein unsaniertes Haus. Die beheizten und unbeheizten Räume sind farblich gekennzeichnet. Das Erdgeschoss ist vollständig beheizt, im Keller gibt es einen unbeheizten Abstellraum und einen beheizten Hobbyraum. Das Dachgeschoss ist entweder beheizter Wohnraum oder unbeheizter Abstellraum. Die beheizten Räume sind mit einer gestrichelten Linie umrandet, die die thermische Hülle darstellt. Sie zeigt die Bauteile, die beheizte Räume von der Außenluft oder von unbeheizten Räumen trennt. In der Grafik sind das Teile der Außenwand, Teile der Kellerdecke und Bodenplatte und die Innenwände im Keller gegen den unbeheizten Raum, sowie entweder das Dach oder die oberste Geschossdecke.">
            <a:extLst>
              <a:ext uri="{FF2B5EF4-FFF2-40B4-BE49-F238E27FC236}">
                <a16:creationId xmlns:a16="http://schemas.microsoft.com/office/drawing/2014/main" id="{0359666C-656C-C987-CA36-E849C05EE9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837" y="1928344"/>
            <a:ext cx="5241915" cy="4040065"/>
          </a:xfrm>
          <a:prstGeom prst="rect">
            <a:avLst/>
          </a:prstGeom>
        </p:spPr>
      </p:pic>
      <p:cxnSp>
        <p:nvCxnSpPr>
          <p:cNvPr id="4" name="Gerader Verbinder 3">
            <a:extLst>
              <a:ext uri="{FF2B5EF4-FFF2-40B4-BE49-F238E27FC236}">
                <a16:creationId xmlns:a16="http://schemas.microsoft.com/office/drawing/2014/main" id="{9741B8AB-52F5-0853-35AB-D4B0204FC2DB}"/>
              </a:ext>
              <a:ext uri="{C183D7F6-B498-43B3-948B-1728B52AA6E4}">
                <adec:decorative xmlns:adec="http://schemas.microsoft.com/office/drawing/2017/decorative" val="1"/>
              </a:ext>
            </a:extLst>
          </p:cNvPr>
          <p:cNvCxnSpPr>
            <a:cxnSpLocks/>
          </p:cNvCxnSpPr>
          <p:nvPr/>
        </p:nvCxnSpPr>
        <p:spPr>
          <a:xfrm>
            <a:off x="6185663" y="2101883"/>
            <a:ext cx="519937" cy="0"/>
          </a:xfrm>
          <a:prstGeom prst="line">
            <a:avLst/>
          </a:prstGeom>
          <a:ln w="19050">
            <a:solidFill>
              <a:srgbClr val="EC6607"/>
            </a:solidFill>
            <a:prstDash val="dash"/>
          </a:ln>
        </p:spPr>
        <p:style>
          <a:lnRef idx="1">
            <a:schemeClr val="accent1"/>
          </a:lnRef>
          <a:fillRef idx="0">
            <a:schemeClr val="accent1"/>
          </a:fillRef>
          <a:effectRef idx="0">
            <a:schemeClr val="accent1"/>
          </a:effectRef>
          <a:fontRef idx="minor">
            <a:schemeClr val="tx1"/>
          </a:fontRef>
        </p:style>
      </p:cxnSp>
      <p:sp>
        <p:nvSpPr>
          <p:cNvPr id="6" name="Inhaltsplatzhalter 2">
            <a:extLst>
              <a:ext uri="{FF2B5EF4-FFF2-40B4-BE49-F238E27FC236}">
                <a16:creationId xmlns:a16="http://schemas.microsoft.com/office/drawing/2014/main" id="{65A1F766-2023-6A04-BB02-DE7DCD055B64}"/>
              </a:ext>
            </a:extLst>
          </p:cNvPr>
          <p:cNvSpPr txBox="1">
            <a:spLocks/>
          </p:cNvSpPr>
          <p:nvPr/>
        </p:nvSpPr>
        <p:spPr>
          <a:xfrm>
            <a:off x="6791325" y="1928344"/>
            <a:ext cx="3324225" cy="303288"/>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600">
                <a:latin typeface="Calibri" panose="020F0502020204030204" pitchFamily="34" charset="0"/>
                <a:ea typeface="Roboto Light" pitchFamily="2" charset="0"/>
                <a:cs typeface="Calibri" panose="020F0502020204030204" pitchFamily="34" charset="0"/>
              </a:rPr>
              <a:t>Thermische Gebäudehülle</a:t>
            </a:r>
          </a:p>
        </p:txBody>
      </p:sp>
      <p:sp>
        <p:nvSpPr>
          <p:cNvPr id="9" name="Inhaltsplatzhalter 2" descr="Welche Räume werden beheizt?&#10;Räume können auch ohne Heizkörper oder Fußbodenheizung beheizt werden, bspw. Flure oder Abstellräume indirekt über andere Räume.&#10;&#10;Grenzen beheizte Räume an die Außenluft oder an unbeheizte Räume geht über das trennende Bauteil Wärme verloren.&#10;&#10;Im Keller gibt es häufig Mischformen&#10;Abstellräume bleiben kalt, wobei Hobby-raum oder Treppenhaus beheizt werden.&#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10;">
            <a:extLst>
              <a:ext uri="{FF2B5EF4-FFF2-40B4-BE49-F238E27FC236}">
                <a16:creationId xmlns:a16="http://schemas.microsoft.com/office/drawing/2014/main" id="{89EFEDF9-5942-9944-A8EB-3B873591F757}"/>
              </a:ext>
            </a:extLst>
          </p:cNvPr>
          <p:cNvSpPr txBox="1">
            <a:spLocks/>
          </p:cNvSpPr>
          <p:nvPr/>
        </p:nvSpPr>
        <p:spPr>
          <a:xfrm>
            <a:off x="6096000" y="2452196"/>
            <a:ext cx="5364163" cy="356091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b="1">
                <a:latin typeface="Calibri" panose="020F0502020204030204" pitchFamily="34" charset="0"/>
                <a:ea typeface="Roboto Light" pitchFamily="2" charset="0"/>
                <a:cs typeface="Calibri" panose="020F0502020204030204" pitchFamily="34" charset="0"/>
              </a:rPr>
              <a:t>Welche Räume werden beheizt?</a:t>
            </a:r>
            <a:br>
              <a:rPr lang="de-DE" sz="1600" b="1">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Räume können auch ohne Heizkörper oder Fußbodenheizung beheizt werden, bspw. Flure oder Abstellräume indirekt über andere Räume</a:t>
            </a:r>
          </a:p>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b="1">
                <a:latin typeface="Calibri" panose="020F0502020204030204" pitchFamily="34" charset="0"/>
                <a:ea typeface="Roboto Light" pitchFamily="2" charset="0"/>
                <a:cs typeface="Calibri" panose="020F0502020204030204" pitchFamily="34" charset="0"/>
              </a:rPr>
              <a:t>Grenzen beheizte Räume an die Außenluft oder an unbeheizte Räume </a:t>
            </a:r>
            <a:r>
              <a:rPr lang="de-DE" sz="1600">
                <a:latin typeface="Calibri" panose="020F0502020204030204" pitchFamily="34" charset="0"/>
                <a:ea typeface="Roboto Light" pitchFamily="2" charset="0"/>
                <a:cs typeface="Calibri" panose="020F0502020204030204" pitchFamily="34" charset="0"/>
              </a:rPr>
              <a:t>geht über das trennende Bauteil Wärme verloren</a:t>
            </a:r>
          </a:p>
          <a:p>
            <a:pPr marL="180000" indent="-180000" fontAlgn="auto">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Im Keller gibt es häufig </a:t>
            </a:r>
            <a:r>
              <a:rPr lang="de-DE" sz="1600" b="1">
                <a:latin typeface="Calibri" panose="020F0502020204030204" pitchFamily="34" charset="0"/>
                <a:ea typeface="Roboto Light" pitchFamily="2" charset="0"/>
                <a:cs typeface="Calibri" panose="020F0502020204030204" pitchFamily="34" charset="0"/>
              </a:rPr>
              <a:t>Mischformen</a:t>
            </a:r>
            <a:br>
              <a:rPr lang="de-DE" sz="1600" b="1">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Abstellräume bleiben kalt, wobei Hobby-raum oder Treppenhaus beheizt werden</a:t>
            </a:r>
          </a:p>
        </p:txBody>
      </p:sp>
      <p:sp>
        <p:nvSpPr>
          <p:cNvPr id="3" name="Fußzeilenplatzhalter 4">
            <a:extLst>
              <a:ext uri="{FF2B5EF4-FFF2-40B4-BE49-F238E27FC236}">
                <a16:creationId xmlns:a16="http://schemas.microsoft.com/office/drawing/2014/main" id="{B269C70C-BDBC-0A8B-151B-03FCA94977E1}"/>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E97E6D2C-1467-7F2B-0866-A9342BB9E8F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DCA0E3E4-6823-25F7-8114-DE280024859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A704805-AC3C-3947-5ECA-E92D930FDD06}"/>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6030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983F6-5BD9-F8E1-0CD5-3C2ED7F8DE54}"/>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27B7208-9033-D6B2-F206-6AD84A4FCB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Vorteile eines gedämmten Hauses&#10;">
            <a:extLst>
              <a:ext uri="{FF2B5EF4-FFF2-40B4-BE49-F238E27FC236}">
                <a16:creationId xmlns:a16="http://schemas.microsoft.com/office/drawing/2014/main" id="{D64BD294-CB69-B50A-3BA0-7536799CFE1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Vorteile eines gedämmten Hauses </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10" name="Grafik 9" descr="Die Grafik zeigt einen Schnitt durch ein saniertes Haus. Die beheizten und unbeheizten Räume sind farblich gekennzeichnet. Die Bauteile der beheizten Räume, die an unbeheizte Räume oder Außenluft grenzen sind gedämmt. In der Grafik sind das die Außenwand, Teile der Kellerdecke und Bodenplatte und die Innenwände im Keller gegen den unbeheizten Raum, sowie entweder das Dach oder die oberste Geschossdecke.">
            <a:extLst>
              <a:ext uri="{FF2B5EF4-FFF2-40B4-BE49-F238E27FC236}">
                <a16:creationId xmlns:a16="http://schemas.microsoft.com/office/drawing/2014/main" id="{E5CDCC2E-CF3F-14FC-DE43-3AFDE9BB83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837" y="1929600"/>
            <a:ext cx="5241912" cy="4040063"/>
          </a:xfrm>
          <a:prstGeom prst="rect">
            <a:avLst/>
          </a:prstGeom>
        </p:spPr>
      </p:pic>
      <p:sp>
        <p:nvSpPr>
          <p:cNvPr id="9" name="Inhaltsplatzhalter 2" descr="Welche Vorteile hat es die thermische Gebäudehülle zu dämmen?&#10;Geringe Heizkosten&#10;Besseres Wohnklima&#10;Weniger Zugerscheinungen durch verbesserte Luftdichtheit&#10;Fit für erneuerbare Energien&#10;Maßnahmen werden gefördert&#10;&#10;Dämmung von&#10;Dach: reduziert auch Überhitzung im Sommer&#10;Fassade: erhöht den Komfort&#10;Fenster: weniger Zugluft&#10;Kellerdecke: nie wieder kalte Füße&#10;">
            <a:extLst>
              <a:ext uri="{FF2B5EF4-FFF2-40B4-BE49-F238E27FC236}">
                <a16:creationId xmlns:a16="http://schemas.microsoft.com/office/drawing/2014/main" id="{2480EFF5-66AE-9195-9A14-540B11C3338D}"/>
              </a:ext>
            </a:extLst>
          </p:cNvPr>
          <p:cNvSpPr txBox="1">
            <a:spLocks/>
          </p:cNvSpPr>
          <p:nvPr/>
        </p:nvSpPr>
        <p:spPr>
          <a:xfrm>
            <a:off x="6126480" y="1855153"/>
            <a:ext cx="5364163" cy="356091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600" b="1">
                <a:latin typeface="Calibri" panose="020F0502020204030204" pitchFamily="34" charset="0"/>
                <a:ea typeface="Roboto Light" pitchFamily="2" charset="0"/>
                <a:cs typeface="Calibri" panose="020F0502020204030204" pitchFamily="34" charset="0"/>
              </a:rPr>
              <a:t>Welche Vorteile hat es die thermische Gebäudehülle zu dämmen?</a:t>
            </a:r>
          </a:p>
          <a:p>
            <a:pPr fontAlgn="auto">
              <a:lnSpc>
                <a:spcPct val="100000"/>
              </a:lnSpc>
              <a:spcBef>
                <a:spcPts val="600"/>
              </a:spcBef>
              <a:buClr>
                <a:schemeClr val="tx1"/>
              </a:buClr>
              <a:buSzPct val="10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Geringe Heizkosten</a:t>
            </a:r>
          </a:p>
          <a:p>
            <a:pPr fontAlgn="auto">
              <a:lnSpc>
                <a:spcPct val="100000"/>
              </a:lnSpc>
              <a:spcBef>
                <a:spcPts val="600"/>
              </a:spcBef>
              <a:buClr>
                <a:schemeClr val="tx1"/>
              </a:buClr>
              <a:buSzPct val="10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Besseres Wohnklima</a:t>
            </a:r>
          </a:p>
          <a:p>
            <a:pPr fontAlgn="auto">
              <a:lnSpc>
                <a:spcPct val="100000"/>
              </a:lnSpc>
              <a:spcBef>
                <a:spcPts val="600"/>
              </a:spcBef>
              <a:buClr>
                <a:schemeClr val="tx1"/>
              </a:buClr>
              <a:buSzPct val="10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Weniger Zugerscheinungen durch verbesserte Luftdichtheit</a:t>
            </a:r>
          </a:p>
          <a:p>
            <a:pPr fontAlgn="auto">
              <a:lnSpc>
                <a:spcPct val="100000"/>
              </a:lnSpc>
              <a:spcBef>
                <a:spcPts val="600"/>
              </a:spcBef>
              <a:buClr>
                <a:schemeClr val="tx1"/>
              </a:buClr>
              <a:buSzPct val="10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Fit für erneuerbare Energien</a:t>
            </a:r>
          </a:p>
          <a:p>
            <a:pPr fontAlgn="auto">
              <a:lnSpc>
                <a:spcPct val="100000"/>
              </a:lnSpc>
              <a:spcBef>
                <a:spcPts val="600"/>
              </a:spcBef>
              <a:spcAft>
                <a:spcPts val="600"/>
              </a:spcAft>
              <a:buClr>
                <a:schemeClr val="tx1"/>
              </a:buClr>
              <a:buSzPct val="10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Maßnahmen werden gefördert</a:t>
            </a:r>
          </a:p>
          <a:p>
            <a:pPr marL="0" indent="0" fontAlgn="auto">
              <a:lnSpc>
                <a:spcPct val="100000"/>
              </a:lnSpc>
              <a:spcBef>
                <a:spcPts val="600"/>
              </a:spcBef>
              <a:spcAft>
                <a:spcPts val="600"/>
              </a:spcAft>
              <a:buClr>
                <a:schemeClr val="tx1"/>
              </a:buClr>
              <a:buSzPct val="100000"/>
              <a:buNone/>
            </a:pPr>
            <a:r>
              <a:rPr lang="de-DE" sz="1600" b="1">
                <a:latin typeface="Calibri" panose="020F0502020204030204" pitchFamily="34" charset="0"/>
                <a:ea typeface="Roboto Light" pitchFamily="2" charset="0"/>
                <a:cs typeface="Calibri" panose="020F0502020204030204" pitchFamily="34" charset="0"/>
              </a:rPr>
              <a:t>Dämmung von</a:t>
            </a:r>
          </a:p>
          <a:p>
            <a:pPr marL="342900" indent="-342900" fontAlgn="auto">
              <a:lnSpc>
                <a:spcPct val="100000"/>
              </a:lnSpc>
              <a:spcBef>
                <a:spcPts val="600"/>
              </a:spcBef>
              <a:buClr>
                <a:schemeClr val="tx1"/>
              </a:buClr>
              <a:buSzPct val="100000"/>
              <a:buFont typeface="+mj-lt"/>
              <a:buAutoNum type="arabicPeriod"/>
            </a:pPr>
            <a:r>
              <a:rPr lang="de-DE" sz="1600">
                <a:latin typeface="Calibri" panose="020F0502020204030204" pitchFamily="34" charset="0"/>
                <a:ea typeface="Roboto Light" pitchFamily="2" charset="0"/>
                <a:cs typeface="Calibri" panose="020F0502020204030204" pitchFamily="34" charset="0"/>
              </a:rPr>
              <a:t>Dach: reduziert auch Überhitzung im Sommer</a:t>
            </a:r>
          </a:p>
          <a:p>
            <a:pPr marL="342900" indent="-342900" fontAlgn="auto">
              <a:lnSpc>
                <a:spcPct val="100000"/>
              </a:lnSpc>
              <a:spcBef>
                <a:spcPts val="600"/>
              </a:spcBef>
              <a:buClr>
                <a:schemeClr val="tx1"/>
              </a:buClr>
              <a:buSzPct val="100000"/>
              <a:buFont typeface="+mj-lt"/>
              <a:buAutoNum type="arabicPeriod"/>
            </a:pPr>
            <a:r>
              <a:rPr lang="de-DE" sz="1600">
                <a:latin typeface="Calibri" panose="020F0502020204030204" pitchFamily="34" charset="0"/>
                <a:ea typeface="Roboto Light" pitchFamily="2" charset="0"/>
                <a:cs typeface="Calibri" panose="020F0502020204030204" pitchFamily="34" charset="0"/>
              </a:rPr>
              <a:t>Fassade: erhöht den Komfort</a:t>
            </a:r>
          </a:p>
          <a:p>
            <a:pPr marL="342900" indent="-342900" fontAlgn="auto">
              <a:lnSpc>
                <a:spcPct val="100000"/>
              </a:lnSpc>
              <a:spcBef>
                <a:spcPts val="600"/>
              </a:spcBef>
              <a:buClr>
                <a:schemeClr val="tx1"/>
              </a:buClr>
              <a:buSzPct val="100000"/>
              <a:buFont typeface="+mj-lt"/>
              <a:buAutoNum type="arabicPeriod"/>
            </a:pPr>
            <a:r>
              <a:rPr lang="de-DE" sz="1600">
                <a:latin typeface="Calibri" panose="020F0502020204030204" pitchFamily="34" charset="0"/>
                <a:ea typeface="Roboto Light" pitchFamily="2" charset="0"/>
                <a:cs typeface="Calibri" panose="020F0502020204030204" pitchFamily="34" charset="0"/>
              </a:rPr>
              <a:t>Fenster: weniger Zugluft</a:t>
            </a:r>
          </a:p>
          <a:p>
            <a:pPr marL="342900" indent="-342900" fontAlgn="auto">
              <a:lnSpc>
                <a:spcPct val="100000"/>
              </a:lnSpc>
              <a:spcBef>
                <a:spcPts val="600"/>
              </a:spcBef>
              <a:spcAft>
                <a:spcPts val="600"/>
              </a:spcAft>
              <a:buClr>
                <a:schemeClr val="tx1"/>
              </a:buClr>
              <a:buSzPct val="100000"/>
              <a:buFont typeface="+mj-lt"/>
              <a:buAutoNum type="arabicPeriod"/>
            </a:pPr>
            <a:r>
              <a:rPr lang="de-DE" sz="1600">
                <a:latin typeface="Calibri" panose="020F0502020204030204" pitchFamily="34" charset="0"/>
                <a:ea typeface="Roboto Light" pitchFamily="2" charset="0"/>
                <a:cs typeface="Calibri" panose="020F0502020204030204" pitchFamily="34" charset="0"/>
              </a:rPr>
              <a:t>Kellerdecke: nie wieder kalte Füße</a:t>
            </a:r>
          </a:p>
          <a:p>
            <a:pPr marL="0" indent="0" fontAlgn="auto">
              <a:lnSpc>
                <a:spcPct val="100000"/>
              </a:lnSpc>
              <a:spcBef>
                <a:spcPts val="600"/>
              </a:spcBef>
              <a:spcAft>
                <a:spcPts val="600"/>
              </a:spcAft>
              <a:buClr>
                <a:schemeClr val="tx1"/>
              </a:buClr>
              <a:buSzPct val="100000"/>
              <a:buNone/>
            </a:pPr>
            <a:endParaRPr lang="de-DE" sz="1600">
              <a:latin typeface="Calibri" panose="020F0502020204030204" pitchFamily="34" charset="0"/>
              <a:ea typeface="Roboto Light" pitchFamily="2" charset="0"/>
              <a:cs typeface="Calibri" panose="020F0502020204030204" pitchFamily="34" charset="0"/>
            </a:endParaRPr>
          </a:p>
        </p:txBody>
      </p:sp>
      <p:sp>
        <p:nvSpPr>
          <p:cNvPr id="3" name="Fußzeilenplatzhalter 4">
            <a:extLst>
              <a:ext uri="{FF2B5EF4-FFF2-40B4-BE49-F238E27FC236}">
                <a16:creationId xmlns:a16="http://schemas.microsoft.com/office/drawing/2014/main" id="{E7518E2B-9349-B240-6279-3A96A7060A5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F96A157-2191-0D5E-E312-F2B6EFEAD00E}"/>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62653DE1-570F-ECFD-9B30-A24346EEC75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2AE217A-BFB8-BE63-7D52-0B61A6E326A8}"/>
              </a:ext>
              <a:ext uri="{C183D7F6-B498-43B3-948B-1728B52AA6E4}">
                <adec:decorative xmlns:adec="http://schemas.microsoft.com/office/drawing/2017/decorative" val="1"/>
              </a:ext>
            </a:extLst>
          </p:cNvPr>
          <p:cNvCxnSpPr>
            <a:cxnSpLocks/>
          </p:cNvCxnSpPr>
          <p:nvPr/>
        </p:nvCxnSpPr>
        <p:spPr>
          <a:xfrm flipV="1">
            <a:off x="66663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feld 4">
            <a:extLst>
              <a:ext uri="{FF2B5EF4-FFF2-40B4-BE49-F238E27FC236}">
                <a16:creationId xmlns:a16="http://schemas.microsoft.com/office/drawing/2014/main" id="{F8EA4B8B-833D-B199-8113-C92F07E91D05}"/>
              </a:ext>
              <a:ext uri="{C183D7F6-B498-43B3-948B-1728B52AA6E4}">
                <adec:decorative xmlns:adec="http://schemas.microsoft.com/office/drawing/2017/decorative" val="1"/>
              </a:ext>
            </a:extLst>
          </p:cNvPr>
          <p:cNvSpPr txBox="1"/>
          <p:nvPr/>
        </p:nvSpPr>
        <p:spPr>
          <a:xfrm>
            <a:off x="2111760" y="4408260"/>
            <a:ext cx="320539" cy="338554"/>
          </a:xfrm>
          <a:prstGeom prst="rect">
            <a:avLst/>
          </a:prstGeom>
          <a:noFill/>
        </p:spPr>
        <p:txBody>
          <a:bodyPr wrap="square" rtlCol="0">
            <a:spAutoFit/>
          </a:bodyPr>
          <a:lstStyle/>
          <a:p>
            <a:r>
              <a:rPr lang="de-DE" sz="1600">
                <a:latin typeface="Calibri" pitchFamily="34" charset="0"/>
              </a:rPr>
              <a:t>4</a:t>
            </a:r>
          </a:p>
        </p:txBody>
      </p:sp>
      <p:sp>
        <p:nvSpPr>
          <p:cNvPr id="6" name="Textfeld 5">
            <a:extLst>
              <a:ext uri="{FF2B5EF4-FFF2-40B4-BE49-F238E27FC236}">
                <a16:creationId xmlns:a16="http://schemas.microsoft.com/office/drawing/2014/main" id="{9214725F-850B-FACC-A76A-FF5E18C80C2F}"/>
              </a:ext>
              <a:ext uri="{C183D7F6-B498-43B3-948B-1728B52AA6E4}">
                <adec:decorative xmlns:adec="http://schemas.microsoft.com/office/drawing/2017/decorative" val="1"/>
              </a:ext>
            </a:extLst>
          </p:cNvPr>
          <p:cNvSpPr txBox="1"/>
          <p:nvPr/>
        </p:nvSpPr>
        <p:spPr>
          <a:xfrm>
            <a:off x="1531704" y="4238983"/>
            <a:ext cx="320539" cy="338554"/>
          </a:xfrm>
          <a:prstGeom prst="rect">
            <a:avLst/>
          </a:prstGeom>
          <a:noFill/>
        </p:spPr>
        <p:txBody>
          <a:bodyPr wrap="square" rtlCol="0">
            <a:spAutoFit/>
          </a:bodyPr>
          <a:lstStyle/>
          <a:p>
            <a:r>
              <a:rPr lang="de-DE" sz="1600">
                <a:latin typeface="Calibri" pitchFamily="34" charset="0"/>
              </a:rPr>
              <a:t>2</a:t>
            </a:r>
          </a:p>
        </p:txBody>
      </p:sp>
      <p:sp>
        <p:nvSpPr>
          <p:cNvPr id="11" name="Textfeld 10">
            <a:extLst>
              <a:ext uri="{FF2B5EF4-FFF2-40B4-BE49-F238E27FC236}">
                <a16:creationId xmlns:a16="http://schemas.microsoft.com/office/drawing/2014/main" id="{A7BB4E9C-87B0-6F6D-2E0E-B939678E13C3}"/>
              </a:ext>
              <a:ext uri="{C183D7F6-B498-43B3-948B-1728B52AA6E4}">
                <adec:decorative xmlns:adec="http://schemas.microsoft.com/office/drawing/2017/decorative" val="1"/>
              </a:ext>
            </a:extLst>
          </p:cNvPr>
          <p:cNvSpPr txBox="1"/>
          <p:nvPr/>
        </p:nvSpPr>
        <p:spPr>
          <a:xfrm>
            <a:off x="4141622" y="2501925"/>
            <a:ext cx="320539" cy="338554"/>
          </a:xfrm>
          <a:prstGeom prst="rect">
            <a:avLst/>
          </a:prstGeom>
          <a:noFill/>
        </p:spPr>
        <p:txBody>
          <a:bodyPr wrap="square" rtlCol="0">
            <a:spAutoFit/>
          </a:bodyPr>
          <a:lstStyle/>
          <a:p>
            <a:r>
              <a:rPr lang="de-DE" sz="1600">
                <a:latin typeface="Calibri" pitchFamily="34" charset="0"/>
              </a:rPr>
              <a:t>1</a:t>
            </a:r>
          </a:p>
        </p:txBody>
      </p:sp>
      <p:sp>
        <p:nvSpPr>
          <p:cNvPr id="15" name="Textfeld 14">
            <a:extLst>
              <a:ext uri="{FF2B5EF4-FFF2-40B4-BE49-F238E27FC236}">
                <a16:creationId xmlns:a16="http://schemas.microsoft.com/office/drawing/2014/main" id="{529ACA8E-18DF-8F51-D609-5C84AD5A0907}"/>
              </a:ext>
              <a:ext uri="{C183D7F6-B498-43B3-948B-1728B52AA6E4}">
                <adec:decorative xmlns:adec="http://schemas.microsoft.com/office/drawing/2017/decorative" val="1"/>
              </a:ext>
            </a:extLst>
          </p:cNvPr>
          <p:cNvSpPr txBox="1"/>
          <p:nvPr/>
        </p:nvSpPr>
        <p:spPr>
          <a:xfrm>
            <a:off x="4726800" y="3664184"/>
            <a:ext cx="320539" cy="338554"/>
          </a:xfrm>
          <a:prstGeom prst="rect">
            <a:avLst/>
          </a:prstGeom>
          <a:noFill/>
        </p:spPr>
        <p:txBody>
          <a:bodyPr wrap="square" rtlCol="0">
            <a:spAutoFit/>
          </a:bodyPr>
          <a:lstStyle/>
          <a:p>
            <a:r>
              <a:rPr lang="de-DE" sz="1600">
                <a:latin typeface="Calibri" pitchFamily="34" charset="0"/>
              </a:rPr>
              <a:t>3</a:t>
            </a:r>
          </a:p>
        </p:txBody>
      </p:sp>
    </p:spTree>
    <p:extLst>
      <p:ext uri="{BB962C8B-B14F-4D97-AF65-F5344CB8AC3E}">
        <p14:creationId xmlns:p14="http://schemas.microsoft.com/office/powerpoint/2010/main" val="2973919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B83B2-7BEC-0C7A-E529-6CA4FF95742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9C670D0-2A6F-3189-C0AD-B888D436888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48F9DDEF-D5EF-2B91-AF97-9341B8DD7E6A}"/>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Dämmwirkung </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9" name="Inhaltsplatzhalter 2" descr="Der U-Wert ist gleich der Wärmedurchgangskoeffizient. &#10;Er gibt Auskunft über den Wärmeverlust: &#10;je besser die Dämmwirkung, &#10;desto kleiner der U-Wert und &#10;desto weniger Wärme geht verloren.&#10;Er wird in W/m²K angegeben &#10;(Watt pro Quadratmeter &amp; Kelvin)&#10;">
            <a:extLst>
              <a:ext uri="{FF2B5EF4-FFF2-40B4-BE49-F238E27FC236}">
                <a16:creationId xmlns:a16="http://schemas.microsoft.com/office/drawing/2014/main" id="{BA51C4A0-B992-90E3-1C25-608D61DA9109}"/>
              </a:ext>
            </a:extLst>
          </p:cNvPr>
          <p:cNvSpPr txBox="1">
            <a:spLocks/>
          </p:cNvSpPr>
          <p:nvPr/>
        </p:nvSpPr>
        <p:spPr>
          <a:xfrm>
            <a:off x="610665" y="1800000"/>
            <a:ext cx="4662375" cy="2788607"/>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66700" indent="-266700">
              <a:spcBef>
                <a:spcPts val="0"/>
              </a:spcBef>
              <a:spcAft>
                <a:spcPts val="600"/>
              </a:spcAft>
              <a:buClr>
                <a:schemeClr val="tx1"/>
              </a:buClr>
              <a:buFont typeface="Wingdings" panose="05000000000000000000" pitchFamily="2" charset="2"/>
              <a:buChar char="§"/>
            </a:pPr>
            <a:r>
              <a:rPr lang="de-DE" sz="1800" b="1">
                <a:latin typeface="Calibri" panose="020F0502020204030204" pitchFamily="34" charset="0"/>
                <a:cs typeface="Calibri" panose="020F0502020204030204" pitchFamily="34" charset="0"/>
              </a:rPr>
              <a:t>U-Wert </a:t>
            </a:r>
            <a:r>
              <a:rPr lang="de-DE" sz="1800">
                <a:latin typeface="Calibri" panose="020F0502020204030204" pitchFamily="34" charset="0"/>
                <a:cs typeface="Calibri" panose="020F0502020204030204" pitchFamily="34" charset="0"/>
              </a:rPr>
              <a:t>= </a:t>
            </a:r>
            <a:r>
              <a:rPr lang="de-DE" sz="1800" b="1">
                <a:latin typeface="Calibri" panose="020F0502020204030204" pitchFamily="34" charset="0"/>
                <a:cs typeface="Calibri" panose="020F0502020204030204" pitchFamily="34" charset="0"/>
              </a:rPr>
              <a:t>Wärmedurchgangskoeffizient</a:t>
            </a:r>
            <a:r>
              <a:rPr lang="de-DE" sz="1800">
                <a:latin typeface="Calibri" panose="020F0502020204030204" pitchFamily="34" charset="0"/>
                <a:cs typeface="Calibri" panose="020F0502020204030204" pitchFamily="34" charset="0"/>
              </a:rPr>
              <a:t> </a:t>
            </a:r>
          </a:p>
          <a:p>
            <a:pPr marL="266700" indent="-266700">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Gibt Auskunft über den </a:t>
            </a:r>
            <a:r>
              <a:rPr lang="de-DE" sz="1800" b="1">
                <a:latin typeface="Calibri" panose="020F0502020204030204" pitchFamily="34" charset="0"/>
                <a:cs typeface="Calibri" panose="020F0502020204030204" pitchFamily="34" charset="0"/>
              </a:rPr>
              <a:t>Wärmeverlust</a:t>
            </a:r>
            <a:r>
              <a:rPr lang="de-DE" sz="1800">
                <a:latin typeface="Calibri" panose="020F0502020204030204" pitchFamily="34" charset="0"/>
                <a:cs typeface="Calibri" panose="020F0502020204030204" pitchFamily="34" charset="0"/>
              </a:rPr>
              <a:t>: </a:t>
            </a:r>
          </a:p>
          <a:p>
            <a:pPr marL="285750" indent="-285750">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je </a:t>
            </a:r>
            <a:r>
              <a:rPr lang="de-DE" sz="1800" b="1">
                <a:latin typeface="Calibri" panose="020F0502020204030204" pitchFamily="34" charset="0"/>
                <a:cs typeface="Calibri" panose="020F0502020204030204" pitchFamily="34" charset="0"/>
              </a:rPr>
              <a:t>besser die Dämmwirkung</a:t>
            </a:r>
            <a:r>
              <a:rPr lang="de-DE" sz="1800">
                <a:latin typeface="Calibri" panose="020F0502020204030204" pitchFamily="34" charset="0"/>
                <a:cs typeface="Calibri" panose="020F0502020204030204" pitchFamily="34" charset="0"/>
              </a:rPr>
              <a:t>,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desto </a:t>
            </a:r>
            <a:r>
              <a:rPr lang="de-DE" sz="1800" b="1">
                <a:latin typeface="Calibri" panose="020F0502020204030204" pitchFamily="34" charset="0"/>
                <a:cs typeface="Calibri" panose="020F0502020204030204" pitchFamily="34" charset="0"/>
              </a:rPr>
              <a:t>kleiner der U-Wert </a:t>
            </a:r>
            <a:r>
              <a:rPr lang="de-DE" sz="1800">
                <a:latin typeface="Calibri" panose="020F0502020204030204" pitchFamily="34" charset="0"/>
                <a:cs typeface="Calibri" panose="020F0502020204030204" pitchFamily="34" charset="0"/>
              </a:rPr>
              <a:t>und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desto </a:t>
            </a:r>
            <a:r>
              <a:rPr lang="de-DE" sz="1800" b="1">
                <a:latin typeface="Calibri" panose="020F0502020204030204" pitchFamily="34" charset="0"/>
                <a:cs typeface="Calibri" panose="020F0502020204030204" pitchFamily="34" charset="0"/>
              </a:rPr>
              <a:t>weniger Wärme geht verloren</a:t>
            </a:r>
          </a:p>
          <a:p>
            <a:pPr marL="285750" indent="-285750">
              <a:spcBef>
                <a:spcPts val="0"/>
              </a:spcBef>
              <a:spcAft>
                <a:spcPts val="600"/>
              </a:spcAft>
              <a:buClr>
                <a:schemeClr val="tx1"/>
              </a:buClr>
              <a:buFont typeface="Wingdings" panose="05000000000000000000" pitchFamily="2" charset="2"/>
              <a:buChar char="§"/>
            </a:pPr>
            <a:r>
              <a:rPr lang="de-DE" sz="1800">
                <a:latin typeface="Calibri" panose="020F0502020204030204" pitchFamily="34" charset="0"/>
                <a:cs typeface="Calibri" panose="020F0502020204030204" pitchFamily="34" charset="0"/>
              </a:rPr>
              <a:t>wird in </a:t>
            </a:r>
            <a:r>
              <a:rPr lang="de-DE" sz="1800" b="1">
                <a:latin typeface="Calibri" panose="020F0502020204030204" pitchFamily="34" charset="0"/>
                <a:cs typeface="Calibri" panose="020F0502020204030204" pitchFamily="34" charset="0"/>
              </a:rPr>
              <a:t>W/m²K</a:t>
            </a:r>
            <a:r>
              <a:rPr lang="de-DE" sz="1800">
                <a:latin typeface="Calibri" panose="020F0502020204030204" pitchFamily="34" charset="0"/>
                <a:cs typeface="Calibri" panose="020F0502020204030204" pitchFamily="34" charset="0"/>
              </a:rPr>
              <a:t> angegeben </a:t>
            </a:r>
            <a:br>
              <a:rPr lang="de-DE" sz="1800">
                <a:latin typeface="Calibri" panose="020F0502020204030204" pitchFamily="34" charset="0"/>
                <a:cs typeface="Calibri" panose="020F0502020204030204" pitchFamily="34" charset="0"/>
              </a:rPr>
            </a:br>
            <a:r>
              <a:rPr lang="de-DE" sz="1800">
                <a:latin typeface="Calibri" panose="020F0502020204030204" pitchFamily="34" charset="0"/>
                <a:cs typeface="Calibri" panose="020F0502020204030204" pitchFamily="34" charset="0"/>
              </a:rPr>
              <a:t>(Watt pro Quadratmeter &amp; Kelvin)</a:t>
            </a:r>
          </a:p>
        </p:txBody>
      </p:sp>
      <p:sp>
        <p:nvSpPr>
          <p:cNvPr id="2" name="Textfeld 1" descr="Beispiel ungedämmter Außenwand:&#10;U-Wert: 1,00 bis 1,50 W/m²K&#10;Und&#10;Bei gedämmter:&#10;+ 20 cm Mineralwolle (WLS 035)&#10;U-Wert: 0,14 bis 0,15 W/m²K&#10;">
            <a:extLst>
              <a:ext uri="{FF2B5EF4-FFF2-40B4-BE49-F238E27FC236}">
                <a16:creationId xmlns:a16="http://schemas.microsoft.com/office/drawing/2014/main" id="{8B3AB737-9669-924C-529D-D6557A2B1DB8}"/>
              </a:ext>
            </a:extLst>
          </p:cNvPr>
          <p:cNvSpPr txBox="1"/>
          <p:nvPr/>
        </p:nvSpPr>
        <p:spPr>
          <a:xfrm>
            <a:off x="7689428" y="1128016"/>
            <a:ext cx="2901315" cy="369332"/>
          </a:xfrm>
          <a:prstGeom prst="rect">
            <a:avLst/>
          </a:prstGeom>
          <a:noFill/>
        </p:spPr>
        <p:txBody>
          <a:bodyPr wrap="square" rtlCol="0">
            <a:spAutoFit/>
          </a:bodyPr>
          <a:lstStyle/>
          <a:p>
            <a:pPr>
              <a:spcBef>
                <a:spcPts val="0"/>
              </a:spcBef>
              <a:spcAft>
                <a:spcPts val="600"/>
              </a:spcAft>
            </a:pPr>
            <a:r>
              <a:rPr lang="de-DE" b="1">
                <a:latin typeface="Calibri" panose="020F0502020204030204" pitchFamily="34" charset="0"/>
                <a:cs typeface="Calibri" panose="020F0502020204030204" pitchFamily="34" charset="0"/>
              </a:rPr>
              <a:t>Beispiel Außenwand</a:t>
            </a:r>
          </a:p>
        </p:txBody>
      </p:sp>
      <p:pic>
        <p:nvPicPr>
          <p:cNvPr id="5" name="Grafik 4" descr="Die Grafik zeigt einen Schnitt durch eine ungedämmte Außenwand aus Mauerwerk. Der U-Wert beträgt zwischen 1,00 – 1,50 W/m²K.">
            <a:extLst>
              <a:ext uri="{FF2B5EF4-FFF2-40B4-BE49-F238E27FC236}">
                <a16:creationId xmlns:a16="http://schemas.microsoft.com/office/drawing/2014/main" id="{9027D06B-6D69-7909-80CE-6EE878E7AB8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27319" y="1479578"/>
            <a:ext cx="2200115" cy="1838178"/>
          </a:xfrm>
          <a:prstGeom prst="rect">
            <a:avLst/>
          </a:prstGeom>
        </p:spPr>
      </p:pic>
      <p:sp>
        <p:nvSpPr>
          <p:cNvPr id="15" name="Textfeld 14">
            <a:extLst>
              <a:ext uri="{FF2B5EF4-FFF2-40B4-BE49-F238E27FC236}">
                <a16:creationId xmlns:a16="http://schemas.microsoft.com/office/drawing/2014/main" id="{A4F87F2A-8BCB-65AC-BF1A-6C6A8A98DB25}"/>
              </a:ext>
            </a:extLst>
          </p:cNvPr>
          <p:cNvSpPr txBox="1"/>
          <p:nvPr/>
        </p:nvSpPr>
        <p:spPr>
          <a:xfrm>
            <a:off x="7689428" y="2067807"/>
            <a:ext cx="2912977" cy="723275"/>
          </a:xfrm>
          <a:prstGeom prst="rect">
            <a:avLst/>
          </a:prstGeom>
          <a:noFill/>
        </p:spPr>
        <p:txBody>
          <a:bodyPr wrap="none" rtlCol="0">
            <a:spAutoFit/>
          </a:bodyPr>
          <a:lstStyle/>
          <a:p>
            <a:pPr>
              <a:spcBef>
                <a:spcPts val="0"/>
              </a:spcBef>
              <a:spcAft>
                <a:spcPts val="600"/>
              </a:spcAft>
            </a:pPr>
            <a:r>
              <a:rPr lang="de-DE">
                <a:latin typeface="Calibri" panose="020F0502020204030204" pitchFamily="34" charset="0"/>
                <a:cs typeface="Calibri" panose="020F0502020204030204" pitchFamily="34" charset="0"/>
              </a:rPr>
              <a:t>Ungedämmt:</a:t>
            </a:r>
          </a:p>
          <a:p>
            <a:pPr>
              <a:spcBef>
                <a:spcPts val="0"/>
              </a:spcBef>
              <a:spcAft>
                <a:spcPts val="600"/>
              </a:spcAft>
              <a:buClr>
                <a:srgbClr val="006577"/>
              </a:buClr>
            </a:pPr>
            <a:r>
              <a:rPr lang="de-DE">
                <a:latin typeface="Calibri" panose="020F0502020204030204" pitchFamily="34" charset="0"/>
                <a:cs typeface="Calibri" panose="020F0502020204030204" pitchFamily="34" charset="0"/>
              </a:rPr>
              <a:t>U-Wert: 1,00 bis 1,50 W/m²K</a:t>
            </a:r>
          </a:p>
        </p:txBody>
      </p:sp>
      <p:pic>
        <p:nvPicPr>
          <p:cNvPr id="10" name="Grafik 9" descr="Die Grafik zeigt einen Schnitt durch eine gedämmte Außenwand aus Mauerwerk mit einer Fassadendämmung auf der Außenseite. Der U-Wert beträgt zwischen 0,14 – 0,15 W/m²K.">
            <a:extLst>
              <a:ext uri="{FF2B5EF4-FFF2-40B4-BE49-F238E27FC236}">
                <a16:creationId xmlns:a16="http://schemas.microsoft.com/office/drawing/2014/main" id="{B7E33506-13EE-9D2B-2719-FF39CAF79B2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227320" y="3559240"/>
            <a:ext cx="2200114" cy="1838178"/>
          </a:xfrm>
          <a:prstGeom prst="rect">
            <a:avLst/>
          </a:prstGeom>
        </p:spPr>
      </p:pic>
      <p:sp>
        <p:nvSpPr>
          <p:cNvPr id="16" name="Textfeld 15">
            <a:extLst>
              <a:ext uri="{FF2B5EF4-FFF2-40B4-BE49-F238E27FC236}">
                <a16:creationId xmlns:a16="http://schemas.microsoft.com/office/drawing/2014/main" id="{FEE304FF-F84C-26AB-D203-3A8F25CE6EDF}"/>
              </a:ext>
            </a:extLst>
          </p:cNvPr>
          <p:cNvSpPr txBox="1"/>
          <p:nvPr/>
        </p:nvSpPr>
        <p:spPr>
          <a:xfrm>
            <a:off x="7689428" y="3985886"/>
            <a:ext cx="3220753" cy="1077218"/>
          </a:xfrm>
          <a:prstGeom prst="rect">
            <a:avLst/>
          </a:prstGeom>
          <a:noFill/>
        </p:spPr>
        <p:txBody>
          <a:bodyPr wrap="none" rtlCol="0">
            <a:spAutoFit/>
          </a:bodyPr>
          <a:lstStyle/>
          <a:p>
            <a:pPr>
              <a:spcBef>
                <a:spcPts val="0"/>
              </a:spcBef>
              <a:spcAft>
                <a:spcPts val="600"/>
              </a:spcAft>
              <a:buClr>
                <a:srgbClr val="006577"/>
              </a:buClr>
            </a:pPr>
            <a:r>
              <a:rPr lang="de-DE">
                <a:latin typeface="Calibri" panose="020F0502020204030204" pitchFamily="34" charset="0"/>
                <a:cs typeface="Calibri" panose="020F0502020204030204" pitchFamily="34" charset="0"/>
              </a:rPr>
              <a:t>Gedämmt:</a:t>
            </a:r>
          </a:p>
          <a:p>
            <a:pPr>
              <a:spcBef>
                <a:spcPts val="0"/>
              </a:spcBef>
              <a:spcAft>
                <a:spcPts val="600"/>
              </a:spcAft>
              <a:buClr>
                <a:srgbClr val="006577"/>
              </a:buClr>
            </a:pPr>
            <a:r>
              <a:rPr lang="de-DE">
                <a:latin typeface="Calibri" panose="020F0502020204030204" pitchFamily="34" charset="0"/>
                <a:cs typeface="Calibri" panose="020F0502020204030204" pitchFamily="34" charset="0"/>
              </a:rPr>
              <a:t>+ 20 cm Mineralwolle (WLS 035)</a:t>
            </a:r>
          </a:p>
          <a:p>
            <a:pPr>
              <a:spcBef>
                <a:spcPts val="0"/>
              </a:spcBef>
              <a:spcAft>
                <a:spcPts val="600"/>
              </a:spcAft>
              <a:buClr>
                <a:srgbClr val="006577"/>
              </a:buClr>
            </a:pPr>
            <a:r>
              <a:rPr lang="de-DE">
                <a:latin typeface="Calibri" panose="020F0502020204030204" pitchFamily="34" charset="0"/>
                <a:cs typeface="Calibri" panose="020F0502020204030204" pitchFamily="34" charset="0"/>
              </a:rPr>
              <a:t>U-Wert: 0,14 bis 0,15 W/m²K</a:t>
            </a:r>
          </a:p>
        </p:txBody>
      </p:sp>
      <p:sp>
        <p:nvSpPr>
          <p:cNvPr id="3" name="Fußzeilenplatzhalter 4">
            <a:extLst>
              <a:ext uri="{FF2B5EF4-FFF2-40B4-BE49-F238E27FC236}">
                <a16:creationId xmlns:a16="http://schemas.microsoft.com/office/drawing/2014/main" id="{CBC5E317-A7B6-2B84-7FF0-7367C08F8876}"/>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2087100E-F4FE-80A0-7BF3-4F6DD649D76D}"/>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9ACED101-D6E7-1D10-D4B9-DDAB77C3821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8A7B27A4-1807-8F87-A045-80A7158BF030}"/>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2030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5272B-E4A7-A40E-54B7-9DB610433F8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05EFE6AA-F13F-E556-5F63-7BAEB437A8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Dämmstoffe im Vergleich">
            <a:extLst>
              <a:ext uri="{FF2B5EF4-FFF2-40B4-BE49-F238E27FC236}">
                <a16:creationId xmlns:a16="http://schemas.microsoft.com/office/drawing/2014/main" id="{FE7B692D-B140-6D41-BA2A-861425BCD57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Dämmstoffe im Vergleich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10" name="Grafik 9" descr="Die Tabelle vergleicht die Qualität verschiedener natürlicher und mineralische Dämmstoffe sowie Schaum- und Spezialdämmstoffe. Hierbei wird auf die Dämmfähigkeit eingegangen sowie auf die notwendige Dämmstärke für einen U-Wert von kleiner gleich 0,20 W/m²K, die Brandschutzeigenschaften und die Preise.">
            <a:extLst>
              <a:ext uri="{FF2B5EF4-FFF2-40B4-BE49-F238E27FC236}">
                <a16:creationId xmlns:a16="http://schemas.microsoft.com/office/drawing/2014/main" id="{BB7DB7E7-17AF-402F-20E7-BA4D399EEF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31838" y="1929600"/>
            <a:ext cx="7183608" cy="4070184"/>
          </a:xfrm>
          <a:prstGeom prst="rect">
            <a:avLst/>
          </a:prstGeom>
        </p:spPr>
      </p:pic>
      <p:sp>
        <p:nvSpPr>
          <p:cNvPr id="5" name="Textfeld 4" descr="Je nach Einbauort können die Preise zusätzlich variieren.&#10;&#10;* Unterschiedliche Dämmstärke bei gleicher Dämmwirkung, U-Wert von ≤ 0,20 W/m2K&#10;">
            <a:extLst>
              <a:ext uri="{FF2B5EF4-FFF2-40B4-BE49-F238E27FC236}">
                <a16:creationId xmlns:a16="http://schemas.microsoft.com/office/drawing/2014/main" id="{7151D0DE-70BB-8CFA-EA42-29F6E666B968}"/>
              </a:ext>
            </a:extLst>
          </p:cNvPr>
          <p:cNvSpPr txBox="1"/>
          <p:nvPr/>
        </p:nvSpPr>
        <p:spPr>
          <a:xfrm>
            <a:off x="8041808" y="4449035"/>
            <a:ext cx="3215640" cy="1569660"/>
          </a:xfrm>
          <a:prstGeom prst="rect">
            <a:avLst/>
          </a:prstGeom>
          <a:noFill/>
        </p:spPr>
        <p:txBody>
          <a:bodyPr wrap="square">
            <a:spAutoFit/>
          </a:bodyPr>
          <a:lstStyle/>
          <a:p>
            <a:r>
              <a:rPr lang="de-DE" sz="1600">
                <a:latin typeface="Calibri" pitchFamily="34" charset="0"/>
              </a:rPr>
              <a:t>Je nach Einbauort können die Preise zusätzlich variieren.</a:t>
            </a:r>
          </a:p>
          <a:p>
            <a:endParaRPr lang="de-DE" sz="1600">
              <a:latin typeface="Calibri" pitchFamily="34" charset="0"/>
            </a:endParaRPr>
          </a:p>
          <a:p>
            <a:r>
              <a:rPr lang="de-DE" sz="1600">
                <a:latin typeface="Calibri"/>
                <a:cs typeface="Calibri"/>
              </a:rPr>
              <a:t>* Unterschiedliche Dämmstärke bei gleicher Dämmwirkung, U-Wert von ≤ 0,20 W/m</a:t>
            </a:r>
            <a:r>
              <a:rPr lang="de-DE" sz="1600" baseline="30000">
                <a:latin typeface="Calibri"/>
                <a:cs typeface="Calibri"/>
              </a:rPr>
              <a:t>2</a:t>
            </a:r>
            <a:r>
              <a:rPr lang="de-DE" sz="1600">
                <a:latin typeface="Calibri"/>
                <a:cs typeface="Calibri"/>
              </a:rPr>
              <a:t>K</a:t>
            </a:r>
            <a:endParaRPr lang="de-DE" sz="1600" strike="sngStrike">
              <a:highlight>
                <a:srgbClr val="FF0000"/>
              </a:highlight>
              <a:latin typeface="Calibri"/>
              <a:cs typeface="Calibri"/>
            </a:endParaRPr>
          </a:p>
        </p:txBody>
      </p:sp>
      <p:sp>
        <p:nvSpPr>
          <p:cNvPr id="3" name="Fußzeilenplatzhalter 4">
            <a:extLst>
              <a:ext uri="{FF2B5EF4-FFF2-40B4-BE49-F238E27FC236}">
                <a16:creationId xmlns:a16="http://schemas.microsoft.com/office/drawing/2014/main" id="{861810A3-7541-A9AD-BEAD-3212CB277AE8}"/>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30898DB1-2432-4BBC-16BF-FDD5AC59E95C}"/>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6</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FF65A4DB-3FEA-376F-382D-EFD9FA569A0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F8D5B2C0-E04E-1CC0-1422-2D04DA0FEC45}"/>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9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558C0-7AFF-3785-78D3-9C8E9F2C3E7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8FC9566-B737-8298-A03A-E80B7F1D4B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Dach oder oberste Geschossdecke&#10;">
            <a:extLst>
              <a:ext uri="{FF2B5EF4-FFF2-40B4-BE49-F238E27FC236}">
                <a16:creationId xmlns:a16="http://schemas.microsoft.com/office/drawing/2014/main" id="{75AD0939-32F5-43C3-B7BE-25B26BE4A64D}"/>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Dach oder oberste Geschossdecke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8" name="Textfeld 17" descr="Oberste Geschossdecke">
            <a:extLst>
              <a:ext uri="{FF2B5EF4-FFF2-40B4-BE49-F238E27FC236}">
                <a16:creationId xmlns:a16="http://schemas.microsoft.com/office/drawing/2014/main" id="{487613F8-C304-B39C-6483-804EAB4A44B3}"/>
              </a:ext>
            </a:extLst>
          </p:cNvPr>
          <p:cNvSpPr txBox="1">
            <a:spLocks/>
          </p:cNvSpPr>
          <p:nvPr/>
        </p:nvSpPr>
        <p:spPr>
          <a:xfrm>
            <a:off x="730800" y="1929599"/>
            <a:ext cx="3602605" cy="451649"/>
          </a:xfrm>
          <a:prstGeom prst="rect">
            <a:avLst/>
          </a:prstGeom>
          <a:noFill/>
          <a:ln w="38100">
            <a:solidFill>
              <a:srgbClr val="006374"/>
            </a:solidFill>
          </a:ln>
        </p:spPr>
        <p:txBody>
          <a:bodyPr wrap="square" rIns="36000" rtlCol="0" anchor="ctr">
            <a:noAutofit/>
          </a:bodyPr>
          <a:lstStyle/>
          <a:p>
            <a:r>
              <a:rPr lang="de-DE" b="1">
                <a:latin typeface="Calibri" panose="020F0502020204030204" pitchFamily="34" charset="0"/>
                <a:cs typeface="Calibri" panose="020F0502020204030204" pitchFamily="34" charset="0"/>
              </a:rPr>
              <a:t>Oberste Geschossdecke </a:t>
            </a:r>
            <a:endParaRPr lang="de-DE" strike="sngStrike">
              <a:latin typeface="Calibri" panose="020F0502020204030204" pitchFamily="34" charset="0"/>
              <a:cs typeface="Calibri" panose="020F0502020204030204" pitchFamily="34" charset="0"/>
            </a:endParaRPr>
          </a:p>
        </p:txBody>
      </p:sp>
      <p:pic>
        <p:nvPicPr>
          <p:cNvPr id="22" name="Grafik 21">
            <a:extLst>
              <a:ext uri="{FF2B5EF4-FFF2-40B4-BE49-F238E27FC236}">
                <a16:creationId xmlns:a16="http://schemas.microsoft.com/office/drawing/2014/main" id="{54E9085C-5608-7123-3A33-ADC762FB14AF}"/>
              </a:ext>
              <a:ext uri="{C183D7F6-B498-43B3-948B-1728B52AA6E4}">
                <adec:decorative xmlns:adec="http://schemas.microsoft.com/office/drawing/2017/decorative" val="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0" b="99474" l="0" r="100000">
                        <a14:foregroundMark x1="0" y1="67347" x2="99748" y2="62500"/>
                        <a14:foregroundMark x1="0" y1="72449" x2="71537" y2="72194"/>
                        <a14:foregroundMark x1="15365" y1="85969" x2="84887" y2="69898"/>
                        <a14:foregroundMark x1="0" y1="80867" x2="40554" y2="82908"/>
                        <a14:foregroundMark x1="26943" y1="83684" x2="80829" y2="84737"/>
                        <a14:foregroundMark x1="82902" y1="81579" x2="80311" y2="83684"/>
                        <a14:foregroundMark x1="89119" y1="81053" x2="74611" y2="84737"/>
                        <a14:foregroundMark x1="74093" y1="91053" x2="97409" y2="82105"/>
                        <a14:foregroundMark x1="3627" y1="92105" x2="82902" y2="94737"/>
                        <a14:foregroundMark x1="19171" y1="94211" x2="87565" y2="92105"/>
                        <a14:foregroundMark x1="87565" y1="92105" x2="91192" y2="92105"/>
                        <a14:foregroundMark x1="22798" y1="99474" x2="82383" y2="96316"/>
                      </a14:backgroundRemoval>
                    </a14:imgEffect>
                  </a14:imgLayer>
                </a14:imgProps>
              </a:ext>
              <a:ext uri="{28A0092B-C50C-407E-A947-70E740481C1C}">
                <a14:useLocalDpi xmlns:a14="http://schemas.microsoft.com/office/drawing/2010/main" val="0"/>
              </a:ext>
            </a:extLst>
          </a:blip>
          <a:srcRect/>
          <a:stretch/>
        </p:blipFill>
        <p:spPr>
          <a:xfrm>
            <a:off x="3410760" y="1764319"/>
            <a:ext cx="792000" cy="792000"/>
          </a:xfrm>
          <a:prstGeom prst="ellipse">
            <a:avLst/>
          </a:prstGeom>
          <a:solidFill>
            <a:schemeClr val="bg1"/>
          </a:solidFill>
          <a:ln w="9525">
            <a:solidFill>
              <a:srgbClr val="006373"/>
            </a:solidFill>
          </a:ln>
        </p:spPr>
      </p:pic>
      <p:sp>
        <p:nvSpPr>
          <p:cNvPr id="6" name="Textfeld 5" descr="Möglichkeiten bei unbeheiztem Dachraum. Hier hängt die Entscheidung von der Größe des Dachraums, dem Zustand des Daches &#10;und der zukünftigen Nutzung ab.&#10;Die Vorteile sind kostengünstig, &#10;in Eigenleistung realisierbar,&#10;(unbewohnter) Dachraum wird nicht mitgeheizt und&#10;reduziert Überhitzung im Sommer&#10;">
            <a:extLst>
              <a:ext uri="{FF2B5EF4-FFF2-40B4-BE49-F238E27FC236}">
                <a16:creationId xmlns:a16="http://schemas.microsoft.com/office/drawing/2014/main" id="{F5B950B2-CB9F-C6AE-177E-9F7BFAD4E402}"/>
              </a:ext>
            </a:extLst>
          </p:cNvPr>
          <p:cNvSpPr txBox="1"/>
          <p:nvPr/>
        </p:nvSpPr>
        <p:spPr>
          <a:xfrm>
            <a:off x="731838" y="2599792"/>
            <a:ext cx="3716337" cy="3493264"/>
          </a:xfrm>
          <a:prstGeom prst="rect">
            <a:avLst/>
          </a:prstGeom>
          <a:noFill/>
        </p:spPr>
        <p:txBody>
          <a:bodyPr wrap="square">
            <a:spAutoFit/>
          </a:bodyPr>
          <a:lstStyle/>
          <a:p>
            <a:pPr>
              <a:spcAft>
                <a:spcPts val="600"/>
              </a:spcAft>
            </a:pPr>
            <a:r>
              <a:rPr lang="de-DE" sz="1600" b="1">
                <a:latin typeface="Calibri" panose="020F0502020204030204" pitchFamily="34" charset="0"/>
                <a:cs typeface="Calibri" panose="020F0502020204030204" pitchFamily="34" charset="0"/>
              </a:rPr>
              <a:t>Möglich bei unbeheiztem Dachraum</a:t>
            </a:r>
          </a:p>
          <a:p>
            <a:pPr>
              <a:spcAft>
                <a:spcPts val="600"/>
              </a:spcAft>
            </a:pPr>
            <a:r>
              <a:rPr lang="de-DE" sz="1600" b="1">
                <a:latin typeface="Calibri" panose="020F0502020204030204" pitchFamily="34" charset="0"/>
                <a:cs typeface="Calibri" panose="020F0502020204030204" pitchFamily="34" charset="0"/>
              </a:rPr>
              <a:t>Entscheidung hängt von </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Der Größe des Dachraums</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Dem Zustand des Daches</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Und der zukünftigen Nutzung ab</a:t>
            </a:r>
          </a:p>
          <a:p>
            <a:pPr>
              <a:spcAft>
                <a:spcPts val="600"/>
              </a:spcAft>
            </a:pPr>
            <a:r>
              <a:rPr lang="de-DE" sz="1600" b="1">
                <a:latin typeface="Calibri" panose="020F0502020204030204" pitchFamily="34" charset="0"/>
                <a:cs typeface="Calibri" panose="020F0502020204030204" pitchFamily="34" charset="0"/>
              </a:rPr>
              <a:t>Vorteile</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Kostengünstig</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In Eigenleistung realisierbar</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(unbewohnter) Dachraum wird nicht mitgeheizt</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Reduziert Überhitzung im Sommer</a:t>
            </a:r>
          </a:p>
        </p:txBody>
      </p:sp>
      <p:sp>
        <p:nvSpPr>
          <p:cNvPr id="20" name="Textfeld 19" descr="Dach">
            <a:extLst>
              <a:ext uri="{FF2B5EF4-FFF2-40B4-BE49-F238E27FC236}">
                <a16:creationId xmlns:a16="http://schemas.microsoft.com/office/drawing/2014/main" id="{D5F4139F-5550-9264-88FF-19C1042CCA4E}"/>
              </a:ext>
            </a:extLst>
          </p:cNvPr>
          <p:cNvSpPr txBox="1">
            <a:spLocks/>
          </p:cNvSpPr>
          <p:nvPr/>
        </p:nvSpPr>
        <p:spPr>
          <a:xfrm>
            <a:off x="6086008" y="1929599"/>
            <a:ext cx="3612543" cy="451649"/>
          </a:xfrm>
          <a:prstGeom prst="rect">
            <a:avLst/>
          </a:prstGeom>
          <a:noFill/>
          <a:ln w="38100">
            <a:solidFill>
              <a:srgbClr val="006374"/>
            </a:solidFill>
          </a:ln>
        </p:spPr>
        <p:txBody>
          <a:bodyPr wrap="square" rIns="36000" rtlCol="0" anchor="ctr">
            <a:noAutofit/>
          </a:bodyPr>
          <a:lstStyle>
            <a:defPPr>
              <a:defRPr lang="de-DE"/>
            </a:defPPr>
            <a:lvl1pPr>
              <a:defRPr b="1">
                <a:solidFill>
                  <a:schemeClr val="bg1"/>
                </a:solidFill>
                <a:latin typeface="Calibri" panose="020F0502020204030204" pitchFamily="34" charset="0"/>
                <a:cs typeface="Calibri" panose="020F0502020204030204" pitchFamily="34" charset="0"/>
              </a:defRPr>
            </a:lvl1pPr>
          </a:lstStyle>
          <a:p>
            <a:r>
              <a:rPr lang="de-DE">
                <a:solidFill>
                  <a:schemeClr val="tx1"/>
                </a:solidFill>
              </a:rPr>
              <a:t>Dach </a:t>
            </a:r>
          </a:p>
        </p:txBody>
      </p:sp>
      <p:pic>
        <p:nvPicPr>
          <p:cNvPr id="24" name="Grafik 23">
            <a:extLst>
              <a:ext uri="{FF2B5EF4-FFF2-40B4-BE49-F238E27FC236}">
                <a16:creationId xmlns:a16="http://schemas.microsoft.com/office/drawing/2014/main" id="{818661F2-7206-81EB-B691-E3F7E7BF4DD9}"/>
              </a:ext>
              <a:ext uri="{C183D7F6-B498-43B3-948B-1728B52AA6E4}">
                <adec:decorative xmlns:adec="http://schemas.microsoft.com/office/drawing/2017/decorative" val="1"/>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0" b="99434" l="0" r="100000">
                        <a14:foregroundMark x1="0" y1="97170" x2="99813" y2="97358"/>
                      </a14:backgroundRemoval>
                    </a14:imgEffect>
                  </a14:imgLayer>
                </a14:imgProps>
              </a:ext>
              <a:ext uri="{28A0092B-C50C-407E-A947-70E740481C1C}">
                <a14:useLocalDpi xmlns:a14="http://schemas.microsoft.com/office/drawing/2010/main" val="0"/>
              </a:ext>
            </a:extLst>
          </a:blip>
          <a:srcRect/>
          <a:stretch/>
        </p:blipFill>
        <p:spPr>
          <a:xfrm>
            <a:off x="8763705" y="1764319"/>
            <a:ext cx="792000" cy="792000"/>
          </a:xfrm>
          <a:prstGeom prst="ellipse">
            <a:avLst/>
          </a:prstGeom>
          <a:solidFill>
            <a:schemeClr val="bg1"/>
          </a:solidFill>
          <a:ln w="9525">
            <a:solidFill>
              <a:srgbClr val="006373"/>
            </a:solidFill>
          </a:ln>
        </p:spPr>
      </p:pic>
      <p:sp>
        <p:nvSpPr>
          <p:cNvPr id="16" name="Textfeld 15" descr="Dachausbau oder Aufstockung möglich&#10;Vorteile sind Gauben können geändert, vergrößert &#10;oder ergänzt werden (ggf. genehmigungspflichtig) und&#10;Luftdichtheit kann (erheblich) verbessert werden.&#10;">
            <a:extLst>
              <a:ext uri="{FF2B5EF4-FFF2-40B4-BE49-F238E27FC236}">
                <a16:creationId xmlns:a16="http://schemas.microsoft.com/office/drawing/2014/main" id="{79559382-643C-031C-013B-D05FD306E020}"/>
              </a:ext>
            </a:extLst>
          </p:cNvPr>
          <p:cNvSpPr txBox="1"/>
          <p:nvPr/>
        </p:nvSpPr>
        <p:spPr>
          <a:xfrm>
            <a:off x="6103827" y="2599792"/>
            <a:ext cx="3612543" cy="2046714"/>
          </a:xfrm>
          <a:prstGeom prst="rect">
            <a:avLst/>
          </a:prstGeom>
          <a:noFill/>
        </p:spPr>
        <p:txBody>
          <a:bodyPr wrap="square">
            <a:spAutoFit/>
          </a:bodyPr>
          <a:lstStyle/>
          <a:p>
            <a:pPr>
              <a:spcAft>
                <a:spcPts val="600"/>
              </a:spcAft>
            </a:pPr>
            <a:r>
              <a:rPr lang="de-DE" sz="1600" b="1">
                <a:latin typeface="Calibri" panose="020F0502020204030204" pitchFamily="34" charset="0"/>
                <a:cs typeface="Calibri" panose="020F0502020204030204" pitchFamily="34" charset="0"/>
              </a:rPr>
              <a:t>Dachausbau oder Aufstockung möglich</a:t>
            </a:r>
          </a:p>
          <a:p>
            <a:pPr>
              <a:spcAft>
                <a:spcPts val="600"/>
              </a:spcAft>
            </a:pPr>
            <a:r>
              <a:rPr lang="de-DE" sz="1600" b="1">
                <a:latin typeface="Calibri" panose="020F0502020204030204" pitchFamily="34" charset="0"/>
                <a:cs typeface="Calibri" panose="020F0502020204030204" pitchFamily="34" charset="0"/>
              </a:rPr>
              <a:t>Vorteile</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Gauben können geändert, vergrößert oder ergänzt werden (ggf. genehmigungspflichtig)</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Luftdichtheit kann (erheblich) verbessert werden</a:t>
            </a:r>
          </a:p>
        </p:txBody>
      </p:sp>
      <p:sp>
        <p:nvSpPr>
          <p:cNvPr id="26" name="Textfeld 25" descr="Grundlegende Dachsanierung löst PV-Pflicht aus (auch Verpachtung möglich)&#10;">
            <a:extLst>
              <a:ext uri="{FF2B5EF4-FFF2-40B4-BE49-F238E27FC236}">
                <a16:creationId xmlns:a16="http://schemas.microsoft.com/office/drawing/2014/main" id="{4F180ACF-2C1B-B56D-EEFC-913EED2765B9}"/>
              </a:ext>
            </a:extLst>
          </p:cNvPr>
          <p:cNvSpPr txBox="1"/>
          <p:nvPr/>
        </p:nvSpPr>
        <p:spPr>
          <a:xfrm rot="21360000">
            <a:off x="6642017" y="4895372"/>
            <a:ext cx="2744052" cy="830997"/>
          </a:xfrm>
          <a:prstGeom prst="rect">
            <a:avLst/>
          </a:prstGeom>
          <a:solidFill>
            <a:schemeClr val="bg1"/>
          </a:solidFill>
          <a:ln w="38100">
            <a:solidFill>
              <a:srgbClr val="EC6607"/>
            </a:solidFill>
          </a:ln>
        </p:spPr>
        <p:txBody>
          <a:bodyPr wrap="square" rtlCol="0">
            <a:spAutoFit/>
          </a:bodyPr>
          <a:lstStyle/>
          <a:p>
            <a:pPr algn="ctr"/>
            <a:r>
              <a:rPr lang="de-DE" sz="1600">
                <a:latin typeface="Calibri" panose="020F0502020204030204" pitchFamily="34" charset="0"/>
                <a:cs typeface="Calibri" panose="020F0502020204030204" pitchFamily="34" charset="0"/>
              </a:rPr>
              <a:t>Grundlegende Dachsanierung löst PV-Pflicht* aus (auch Verpachtung möglich)</a:t>
            </a:r>
          </a:p>
        </p:txBody>
      </p:sp>
      <p:sp>
        <p:nvSpPr>
          <p:cNvPr id="3" name="Fußzeilenplatzhalter 4">
            <a:extLst>
              <a:ext uri="{FF2B5EF4-FFF2-40B4-BE49-F238E27FC236}">
                <a16:creationId xmlns:a16="http://schemas.microsoft.com/office/drawing/2014/main" id="{0A936630-3122-9AF4-8886-9C4B7F1476A3}"/>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C8C25083-3442-DA77-CCD4-A1586E20C46B}"/>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7</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77203365-CBD0-CDDD-59CA-D1A7AE7CD18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4E739F05-5B0B-A747-6D0D-444E2CAD26FF}"/>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Inhaltsplatzhalter 2">
            <a:extLst>
              <a:ext uri="{FF2B5EF4-FFF2-40B4-BE49-F238E27FC236}">
                <a16:creationId xmlns:a16="http://schemas.microsoft.com/office/drawing/2014/main" id="{65198A2A-0DEF-8B22-CC9C-CA0134AD126C}"/>
              </a:ext>
            </a:extLst>
          </p:cNvPr>
          <p:cNvSpPr txBox="1">
            <a:spLocks/>
          </p:cNvSpPr>
          <p:nvPr/>
        </p:nvSpPr>
        <p:spPr>
          <a:xfrm>
            <a:off x="737990"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panose="020F0502020204030204" pitchFamily="34" charset="0"/>
                <a:ea typeface="Calibri" panose="020F0502020204030204" pitchFamily="34" charset="0"/>
                <a:cs typeface="Calibri" panose="020F0502020204030204" pitchFamily="34" charset="0"/>
              </a:rPr>
              <a:t>* in Baden-Württemberg </a:t>
            </a:r>
          </a:p>
        </p:txBody>
      </p:sp>
    </p:spTree>
    <p:extLst>
      <p:ext uri="{BB962C8B-B14F-4D97-AF65-F5344CB8AC3E}">
        <p14:creationId xmlns:p14="http://schemas.microsoft.com/office/powerpoint/2010/main" val="4026082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B9CA8-5DFB-8080-C5BD-E616A05C584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D54EAD5D-628B-DD20-E7E7-5F111CB9632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Dach dämmen: drei Varianten">
            <a:extLst>
              <a:ext uri="{FF2B5EF4-FFF2-40B4-BE49-F238E27FC236}">
                <a16:creationId xmlns:a16="http://schemas.microsoft.com/office/drawing/2014/main" id="{1EB9365F-3BCA-0703-3337-DDBF37631F4A}"/>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Dach dämmen: drei Varianten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6" name="Textfeld 5" descr="Sanierung von außen">
            <a:extLst>
              <a:ext uri="{FF2B5EF4-FFF2-40B4-BE49-F238E27FC236}">
                <a16:creationId xmlns:a16="http://schemas.microsoft.com/office/drawing/2014/main" id="{EBD1890F-609B-5914-B6DA-FE2969F7E9BB}"/>
              </a:ext>
            </a:extLst>
          </p:cNvPr>
          <p:cNvSpPr txBox="1">
            <a:spLocks/>
          </p:cNvSpPr>
          <p:nvPr/>
        </p:nvSpPr>
        <p:spPr>
          <a:xfrm>
            <a:off x="1883590" y="1832405"/>
            <a:ext cx="5612585" cy="360000"/>
          </a:xfrm>
          <a:prstGeom prst="rect">
            <a:avLst/>
          </a:prstGeom>
          <a:noFill/>
          <a:ln w="38100">
            <a:solidFill>
              <a:srgbClr val="006374"/>
            </a:solidFill>
          </a:ln>
        </p:spPr>
        <p:txBody>
          <a:bodyPr wrap="square" rIns="36000" rtlCol="0" anchor="ctr">
            <a:noAutofit/>
          </a:bodyPr>
          <a:lstStyle/>
          <a:p>
            <a:pPr algn="ctr"/>
            <a:r>
              <a:rPr lang="de-DE">
                <a:latin typeface="Calibri" panose="020F0502020204030204" pitchFamily="34" charset="0"/>
                <a:cs typeface="Calibri" panose="020F0502020204030204" pitchFamily="34" charset="0"/>
              </a:rPr>
              <a:t>Sanierung von </a:t>
            </a:r>
            <a:r>
              <a:rPr lang="de-DE" b="1">
                <a:latin typeface="Calibri" panose="020F0502020204030204" pitchFamily="34" charset="0"/>
                <a:cs typeface="Calibri" panose="020F0502020204030204" pitchFamily="34" charset="0"/>
              </a:rPr>
              <a:t>außen </a:t>
            </a:r>
          </a:p>
        </p:txBody>
      </p:sp>
      <p:sp>
        <p:nvSpPr>
          <p:cNvPr id="38" name="Textfeld 37">
            <a:extLst>
              <a:ext uri="{FF2B5EF4-FFF2-40B4-BE49-F238E27FC236}">
                <a16:creationId xmlns:a16="http://schemas.microsoft.com/office/drawing/2014/main" id="{E926F272-1234-04A0-BBF6-0AC8F5DF5BE8}"/>
              </a:ext>
              <a:ext uri="{C183D7F6-B498-43B3-948B-1728B52AA6E4}">
                <adec:decorative xmlns:adec="http://schemas.microsoft.com/office/drawing/2017/decorative" val="1"/>
              </a:ext>
            </a:extLst>
          </p:cNvPr>
          <p:cNvSpPr txBox="1"/>
          <p:nvPr/>
        </p:nvSpPr>
        <p:spPr>
          <a:xfrm>
            <a:off x="730800" y="3179122"/>
            <a:ext cx="1152790" cy="830997"/>
          </a:xfrm>
          <a:prstGeom prst="rect">
            <a:avLst/>
          </a:prstGeom>
          <a:noFill/>
        </p:spPr>
        <p:txBody>
          <a:bodyPr wrap="square" lIns="36000" rIns="36000" rtlCol="0">
            <a:spAutoFit/>
          </a:bodyPr>
          <a:lstStyle/>
          <a:p>
            <a:r>
              <a:rPr lang="de-DE" sz="1600" b="1">
                <a:latin typeface="Calibri" panose="020F0502020204030204" pitchFamily="34" charset="0"/>
                <a:cs typeface="Calibri" panose="020F0502020204030204" pitchFamily="34" charset="0"/>
              </a:rPr>
              <a:t>1</a:t>
            </a:r>
            <a:r>
              <a:rPr lang="de-DE" sz="1600">
                <a:latin typeface="Calibri" panose="020F0502020204030204" pitchFamily="34" charset="0"/>
                <a:cs typeface="Calibri" panose="020F0502020204030204" pitchFamily="34" charset="0"/>
              </a:rPr>
              <a:t> Dachziegel</a:t>
            </a:r>
          </a:p>
          <a:p>
            <a:r>
              <a:rPr lang="de-DE" sz="1600" b="1">
                <a:latin typeface="Calibri" panose="020F0502020204030204" pitchFamily="34" charset="0"/>
                <a:cs typeface="Calibri" panose="020F0502020204030204" pitchFamily="34" charset="0"/>
              </a:rPr>
              <a:t>2</a:t>
            </a:r>
            <a:r>
              <a:rPr lang="de-DE" sz="1600">
                <a:latin typeface="Calibri" panose="020F0502020204030204" pitchFamily="34" charset="0"/>
                <a:cs typeface="Calibri" panose="020F0502020204030204" pitchFamily="34" charset="0"/>
              </a:rPr>
              <a:t> Dämmung</a:t>
            </a:r>
          </a:p>
          <a:p>
            <a:r>
              <a:rPr lang="de-DE" sz="1600" b="1">
                <a:latin typeface="Calibri" panose="020F0502020204030204" pitchFamily="34" charset="0"/>
                <a:cs typeface="Calibri" panose="020F0502020204030204" pitchFamily="34" charset="0"/>
              </a:rPr>
              <a:t>3</a:t>
            </a:r>
            <a:r>
              <a:rPr lang="de-DE" sz="1600">
                <a:latin typeface="Calibri" panose="020F0502020204030204" pitchFamily="34" charset="0"/>
                <a:cs typeface="Calibri" panose="020F0502020204030204" pitchFamily="34" charset="0"/>
              </a:rPr>
              <a:t> Sparren</a:t>
            </a:r>
          </a:p>
        </p:txBody>
      </p:sp>
      <p:sp>
        <p:nvSpPr>
          <p:cNvPr id="36" name="Textfeld 35">
            <a:extLst>
              <a:ext uri="{FF2B5EF4-FFF2-40B4-BE49-F238E27FC236}">
                <a16:creationId xmlns:a16="http://schemas.microsoft.com/office/drawing/2014/main" id="{9775EF1F-05FD-F0B9-ED81-73115D5C558E}"/>
              </a:ext>
              <a:ext uri="{C183D7F6-B498-43B3-948B-1728B52AA6E4}">
                <adec:decorative xmlns:adec="http://schemas.microsoft.com/office/drawing/2017/decorative" val="1"/>
              </a:ext>
            </a:extLst>
          </p:cNvPr>
          <p:cNvSpPr txBox="1"/>
          <p:nvPr/>
        </p:nvSpPr>
        <p:spPr>
          <a:xfrm>
            <a:off x="730800" y="4262584"/>
            <a:ext cx="1529411" cy="1323439"/>
          </a:xfrm>
          <a:prstGeom prst="rect">
            <a:avLst/>
          </a:prstGeom>
          <a:noFill/>
        </p:spPr>
        <p:txBody>
          <a:bodyPr wrap="square" rtlCol="0">
            <a:spAutoFit/>
          </a:bodyPr>
          <a:lstStyle/>
          <a:p>
            <a:r>
              <a:rPr lang="de-DE" sz="1600" b="1">
                <a:latin typeface="Calibri" panose="020F0502020204030204" pitchFamily="34" charset="0"/>
                <a:cs typeface="Calibri" panose="020F0502020204030204" pitchFamily="34" charset="0"/>
              </a:rPr>
              <a:t>Material</a:t>
            </a:r>
          </a:p>
          <a:p>
            <a:endParaRPr lang="de-DE" sz="1600">
              <a:latin typeface="Calibri" panose="020F0502020204030204" pitchFamily="34" charset="0"/>
              <a:cs typeface="Calibri" panose="020F0502020204030204" pitchFamily="34" charset="0"/>
            </a:endParaRPr>
          </a:p>
          <a:p>
            <a:endParaRPr lang="de-DE" sz="1600">
              <a:latin typeface="Calibri" panose="020F0502020204030204" pitchFamily="34" charset="0"/>
              <a:cs typeface="Calibri" panose="020F0502020204030204" pitchFamily="34" charset="0"/>
            </a:endParaRPr>
          </a:p>
          <a:p>
            <a:endParaRPr lang="de-DE" sz="1600" b="1">
              <a:latin typeface="Calibri" panose="020F0502020204030204" pitchFamily="34" charset="0"/>
              <a:cs typeface="Calibri" panose="020F0502020204030204" pitchFamily="34" charset="0"/>
            </a:endParaRPr>
          </a:p>
          <a:p>
            <a:r>
              <a:rPr lang="de-DE" sz="1600" b="1">
                <a:latin typeface="Calibri" panose="020F0502020204030204" pitchFamily="34" charset="0"/>
                <a:cs typeface="Calibri" panose="020F0502020204030204" pitchFamily="34" charset="0"/>
              </a:rPr>
              <a:t>Eigenschaften</a:t>
            </a:r>
          </a:p>
        </p:txBody>
      </p:sp>
      <p:grpSp>
        <p:nvGrpSpPr>
          <p:cNvPr id="10" name="Gruppieren 9" descr="Querschnitt durch eine Aufsparrendämmung mit den Elementen Dachziegel, Dämmung und Sparren&#10;&#10;mit Material gefertigt aus: &#10;Polyurethan (A)&#10;&#10;Eigenschaften sind:&#10;günstiger&#10;schlechterer Schall- und sommerlicher Hitzeschutz&#10;sichtbare Sparren möglich">
            <a:extLst>
              <a:ext uri="{FF2B5EF4-FFF2-40B4-BE49-F238E27FC236}">
                <a16:creationId xmlns:a16="http://schemas.microsoft.com/office/drawing/2014/main" id="{443DC170-FAEC-B0E3-7B18-D883AB675C74}"/>
              </a:ext>
            </a:extLst>
          </p:cNvPr>
          <p:cNvGrpSpPr/>
          <p:nvPr/>
        </p:nvGrpSpPr>
        <p:grpSpPr>
          <a:xfrm>
            <a:off x="1921030" y="2242651"/>
            <a:ext cx="2921372" cy="4082036"/>
            <a:chOff x="1921030" y="2242651"/>
            <a:chExt cx="2921372" cy="4082036"/>
          </a:xfrm>
        </p:grpSpPr>
        <p:sp>
          <p:nvSpPr>
            <p:cNvPr id="16" name="Textfeld 15" descr="Aufsparrendämmung (A), sichtbare Sparren oder Verkleidung bestehend aus Polyurethan. Eigenschaften sind: günstiger&#10;schlechterer Schallschutz und sommerlicher Hitzeschutz&#10;sichtbare Sparren möglich&#10;&#10;">
              <a:extLst>
                <a:ext uri="{FF2B5EF4-FFF2-40B4-BE49-F238E27FC236}">
                  <a16:creationId xmlns:a16="http://schemas.microsoft.com/office/drawing/2014/main" id="{12B343BD-3C8D-0442-5AE2-B863A5A66621}"/>
                </a:ext>
              </a:extLst>
            </p:cNvPr>
            <p:cNvSpPr txBox="1"/>
            <p:nvPr/>
          </p:nvSpPr>
          <p:spPr>
            <a:xfrm>
              <a:off x="1921030" y="2242651"/>
              <a:ext cx="2921372" cy="584775"/>
            </a:xfrm>
            <a:prstGeom prst="rect">
              <a:avLst/>
            </a:prstGeom>
            <a:noFill/>
          </p:spPr>
          <p:txBody>
            <a:bodyPr wrap="square">
              <a:spAutoFit/>
            </a:bodyPr>
            <a:lstStyle/>
            <a:p>
              <a:pPr algn="ctr"/>
              <a:r>
                <a:rPr lang="de-DE" sz="1600" b="1">
                  <a:latin typeface="Calibri" panose="020F0502020204030204" pitchFamily="34" charset="0"/>
                  <a:cs typeface="Calibri" panose="020F0502020204030204" pitchFamily="34" charset="0"/>
                </a:rPr>
                <a:t>Aufsparrendämmung (A)</a:t>
              </a:r>
            </a:p>
            <a:p>
              <a:pPr algn="ctr"/>
              <a:r>
                <a:rPr lang="de-DE" sz="1600">
                  <a:latin typeface="Calibri" panose="020F0502020204030204" pitchFamily="34" charset="0"/>
                  <a:cs typeface="Calibri" panose="020F0502020204030204" pitchFamily="34" charset="0"/>
                </a:rPr>
                <a:t>(sichtbare Sparren / Verkleidung)</a:t>
              </a:r>
            </a:p>
          </p:txBody>
        </p:sp>
        <p:pic>
          <p:nvPicPr>
            <p:cNvPr id="30" name="Grafik 29" descr="Querschnitt durch eine Aufsparrendämmung mit den Elementen Dachziegel, Dämmung und Sparren&#10;">
              <a:extLst>
                <a:ext uri="{FF2B5EF4-FFF2-40B4-BE49-F238E27FC236}">
                  <a16:creationId xmlns:a16="http://schemas.microsoft.com/office/drawing/2014/main" id="{540DD745-5792-4BCD-F346-32AE2CA35CC8}"/>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568491" y="3064123"/>
              <a:ext cx="1548000" cy="1046061"/>
            </a:xfrm>
            <a:prstGeom prst="rect">
              <a:avLst/>
            </a:prstGeom>
          </p:spPr>
        </p:pic>
        <p:sp>
          <p:nvSpPr>
            <p:cNvPr id="18" name="Textfeld 17">
              <a:extLst>
                <a:ext uri="{FF2B5EF4-FFF2-40B4-BE49-F238E27FC236}">
                  <a16:creationId xmlns:a16="http://schemas.microsoft.com/office/drawing/2014/main" id="{4A42DE9E-3328-5C22-55AC-77B639522A44}"/>
                </a:ext>
                <a:ext uri="{C183D7F6-B498-43B3-948B-1728B52AA6E4}">
                  <adec:decorative xmlns:adec="http://schemas.microsoft.com/office/drawing/2017/decorative" val="1"/>
                </a:ext>
              </a:extLst>
            </p:cNvPr>
            <p:cNvSpPr txBox="1"/>
            <p:nvPr/>
          </p:nvSpPr>
          <p:spPr>
            <a:xfrm>
              <a:off x="2260211" y="4262584"/>
              <a:ext cx="2467891" cy="2062103"/>
            </a:xfrm>
            <a:prstGeom prst="rect">
              <a:avLst/>
            </a:prstGeom>
            <a:noFill/>
          </p:spPr>
          <p:txBody>
            <a:bodyPr wrap="square" lIns="36000" rIns="36000" rtlCol="0">
              <a:spAutoFit/>
            </a:bodyPr>
            <a:lstStyle/>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Polyurethan (A)</a:t>
              </a: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Günstiger</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Schlechterer Schall- und sommerlicher Hitzeschutz</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Sichtbare Sparren möglich</a:t>
              </a:r>
            </a:p>
          </p:txBody>
        </p:sp>
      </p:grpSp>
      <p:grpSp>
        <p:nvGrpSpPr>
          <p:cNvPr id="9" name="Gruppieren 8" descr="Querschnitt durch eine Auf- und Zwischensparrendämmung mit den Elementen Dachziegel, Dämmung und Sparren&#10;&#10;mit Material gefertigt aus: &#10;Holzfaser, Polyurethan (A)&#10;oder&#10;Mineralwolle, Holzfaser, Zellulose (Z&#10;&#10;Eigenschaften sind:&#10;Verbesserung des sommerlichen Hitze- und Schallschutzes möglich&#10;">
            <a:extLst>
              <a:ext uri="{FF2B5EF4-FFF2-40B4-BE49-F238E27FC236}">
                <a16:creationId xmlns:a16="http://schemas.microsoft.com/office/drawing/2014/main" id="{8868605B-264B-9327-1943-6A3E57335083}"/>
              </a:ext>
            </a:extLst>
          </p:cNvPr>
          <p:cNvGrpSpPr/>
          <p:nvPr/>
        </p:nvGrpSpPr>
        <p:grpSpPr>
          <a:xfrm>
            <a:off x="4931083" y="2242651"/>
            <a:ext cx="2445429" cy="4020481"/>
            <a:chOff x="4931083" y="2242651"/>
            <a:chExt cx="2445429" cy="4020481"/>
          </a:xfrm>
        </p:grpSpPr>
        <p:sp>
          <p:nvSpPr>
            <p:cNvPr id="20" name="Textfeld 19" descr="Auf- und Zwischensparrendämmung (A, Z) mit Material gefertigt aus: Holzfaser, Polyurethan (A)&#10;Mineralwolle, Holzfaser, Zellulose (Z).&#10;Eigenschaften sind wie folgt: Verbesserung des sommerlichen Hitze- und Schallschutzes möglich&#10;">
              <a:extLst>
                <a:ext uri="{FF2B5EF4-FFF2-40B4-BE49-F238E27FC236}">
                  <a16:creationId xmlns:a16="http://schemas.microsoft.com/office/drawing/2014/main" id="{ED3390AB-CC7E-7610-5FFE-B149859DFB66}"/>
                </a:ext>
              </a:extLst>
            </p:cNvPr>
            <p:cNvSpPr txBox="1"/>
            <p:nvPr/>
          </p:nvSpPr>
          <p:spPr>
            <a:xfrm>
              <a:off x="4950134" y="2242651"/>
              <a:ext cx="2270612" cy="584775"/>
            </a:xfrm>
            <a:prstGeom prst="rect">
              <a:avLst/>
            </a:prstGeom>
            <a:noFill/>
          </p:spPr>
          <p:txBody>
            <a:bodyPr wrap="square">
              <a:spAutoFit/>
            </a:bodyPr>
            <a:lstStyle/>
            <a:p>
              <a:pPr algn="ctr"/>
              <a:r>
                <a:rPr lang="de-DE" sz="1600" b="1">
                  <a:latin typeface="Calibri" panose="020F0502020204030204" pitchFamily="34" charset="0"/>
                  <a:cs typeface="Calibri" panose="020F0502020204030204" pitchFamily="34" charset="0"/>
                </a:rPr>
                <a:t>Auf- und Zwischen-</a:t>
              </a:r>
              <a:r>
                <a:rPr lang="de-DE" sz="1600" b="1" err="1">
                  <a:latin typeface="Calibri" panose="020F0502020204030204" pitchFamily="34" charset="0"/>
                  <a:cs typeface="Calibri" panose="020F0502020204030204" pitchFamily="34" charset="0"/>
                </a:rPr>
                <a:t>sparrendämmung</a:t>
              </a:r>
              <a:r>
                <a:rPr lang="de-DE" sz="1600" b="1">
                  <a:latin typeface="Calibri" panose="020F0502020204030204" pitchFamily="34" charset="0"/>
                  <a:cs typeface="Calibri" panose="020F0502020204030204" pitchFamily="34" charset="0"/>
                </a:rPr>
                <a:t> (A, Z) </a:t>
              </a:r>
            </a:p>
          </p:txBody>
        </p:sp>
        <p:pic>
          <p:nvPicPr>
            <p:cNvPr id="32" name="Grafik 31">
              <a:extLst>
                <a:ext uri="{FF2B5EF4-FFF2-40B4-BE49-F238E27FC236}">
                  <a16:creationId xmlns:a16="http://schemas.microsoft.com/office/drawing/2014/main" id="{E0134C82-035B-09FE-E7DA-FD27457B4129}"/>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311440" y="3091550"/>
              <a:ext cx="1548000" cy="921060"/>
            </a:xfrm>
            <a:prstGeom prst="rect">
              <a:avLst/>
            </a:prstGeom>
          </p:spPr>
        </p:pic>
        <p:sp>
          <p:nvSpPr>
            <p:cNvPr id="22" name="Textfeld 21">
              <a:extLst>
                <a:ext uri="{FF2B5EF4-FFF2-40B4-BE49-F238E27FC236}">
                  <a16:creationId xmlns:a16="http://schemas.microsoft.com/office/drawing/2014/main" id="{21359F85-C735-BA4A-862E-76AE1673C6F3}"/>
                </a:ext>
                <a:ext uri="{C183D7F6-B498-43B3-948B-1728B52AA6E4}">
                  <adec:decorative xmlns:adec="http://schemas.microsoft.com/office/drawing/2017/decorative" val="1"/>
                </a:ext>
              </a:extLst>
            </p:cNvPr>
            <p:cNvSpPr txBox="1"/>
            <p:nvPr/>
          </p:nvSpPr>
          <p:spPr>
            <a:xfrm>
              <a:off x="4931083" y="4262584"/>
              <a:ext cx="2445429" cy="2000548"/>
            </a:xfrm>
            <a:prstGeom prst="rect">
              <a:avLst/>
            </a:prstGeom>
            <a:noFill/>
          </p:spPr>
          <p:txBody>
            <a:bodyPr wrap="square" lIns="36000" rIns="36000" rtlCol="0">
              <a:spAutoFit/>
            </a:bodyPr>
            <a:lstStyle/>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Holzfaser, Polyurethan (A)</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Mineralwolle, Holzfaser, Zellulose (Z)</a:t>
              </a: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Verbesserung des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sommerlichen Hitze- und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Schallschutzes möglich</a:t>
              </a:r>
            </a:p>
            <a:p>
              <a:pPr marL="171450" indent="-171450">
                <a:buFont typeface="Wingdings" panose="05000000000000000000" pitchFamily="2" charset="2"/>
                <a:buChar char="§"/>
              </a:pPr>
              <a:endParaRPr lang="de-DE" sz="1200">
                <a:solidFill>
                  <a:srgbClr val="006577"/>
                </a:solidFill>
                <a:latin typeface="Calibri" panose="020F0502020204030204" pitchFamily="34" charset="0"/>
                <a:cs typeface="Calibri" panose="020F0502020204030204" pitchFamily="34" charset="0"/>
              </a:endParaRPr>
            </a:p>
          </p:txBody>
        </p:sp>
      </p:grpSp>
      <p:sp>
        <p:nvSpPr>
          <p:cNvPr id="24" name="Textfeld 23" descr="Sanierung von innen">
            <a:extLst>
              <a:ext uri="{FF2B5EF4-FFF2-40B4-BE49-F238E27FC236}">
                <a16:creationId xmlns:a16="http://schemas.microsoft.com/office/drawing/2014/main" id="{7C136AFE-1125-F039-7700-39C7B3B95E16}"/>
              </a:ext>
            </a:extLst>
          </p:cNvPr>
          <p:cNvSpPr txBox="1">
            <a:spLocks/>
          </p:cNvSpPr>
          <p:nvPr/>
        </p:nvSpPr>
        <p:spPr>
          <a:xfrm>
            <a:off x="7610475" y="1832405"/>
            <a:ext cx="3515790" cy="360000"/>
          </a:xfrm>
          <a:prstGeom prst="rect">
            <a:avLst/>
          </a:prstGeom>
          <a:noFill/>
          <a:ln w="38100">
            <a:solidFill>
              <a:srgbClr val="006374"/>
            </a:solidFill>
          </a:ln>
        </p:spPr>
        <p:txBody>
          <a:bodyPr wrap="square" rIns="36000" rtlCol="0" anchor="ctr">
            <a:noAutofit/>
          </a:bodyPr>
          <a:lstStyle/>
          <a:p>
            <a:pPr algn="ctr"/>
            <a:r>
              <a:rPr lang="de-DE">
                <a:latin typeface="Calibri" panose="020F0502020204030204" pitchFamily="34" charset="0"/>
                <a:cs typeface="Calibri" panose="020F0502020204030204" pitchFamily="34" charset="0"/>
              </a:rPr>
              <a:t>Sanierung von </a:t>
            </a:r>
            <a:r>
              <a:rPr lang="de-DE" b="1">
                <a:latin typeface="Calibri" panose="020F0502020204030204" pitchFamily="34" charset="0"/>
                <a:cs typeface="Calibri" panose="020F0502020204030204" pitchFamily="34" charset="0"/>
              </a:rPr>
              <a:t>innen </a:t>
            </a:r>
            <a:endParaRPr lang="de-DE" strike="sngStrike">
              <a:latin typeface="Calibri" panose="020F0502020204030204" pitchFamily="34" charset="0"/>
              <a:cs typeface="Calibri" panose="020F0502020204030204" pitchFamily="34" charset="0"/>
            </a:endParaRPr>
          </a:p>
        </p:txBody>
      </p:sp>
      <p:grpSp>
        <p:nvGrpSpPr>
          <p:cNvPr id="5" name="Gruppieren 4" descr="Querschnitt durch eine Zwischen- und Untersparrendämmung (Z, U)&#10;mit den Elementen Dachziegel, Dämmung und Sparren&#10;&#10;mit Material gefertigt aus: &#10;Mineralwolle, Holzfaser, Zellulose (Z) oder &#10;Mineralwolle, Holzweichfaser (U)&#10;&#10;Eigenschaften sind:&#10;günstiger&#10;schlechterer Dämmstandard&#10;keine Erneuerung der Ziegel&#10;geringere Kopfhöhe und Wohnfläche&#10;">
            <a:extLst>
              <a:ext uri="{FF2B5EF4-FFF2-40B4-BE49-F238E27FC236}">
                <a16:creationId xmlns:a16="http://schemas.microsoft.com/office/drawing/2014/main" id="{A9B2016F-E44A-1AC7-DE83-E731B66085A5}"/>
              </a:ext>
            </a:extLst>
          </p:cNvPr>
          <p:cNvGrpSpPr/>
          <p:nvPr/>
        </p:nvGrpSpPr>
        <p:grpSpPr>
          <a:xfrm>
            <a:off x="7785219" y="2242651"/>
            <a:ext cx="3454281" cy="4082036"/>
            <a:chOff x="7785219" y="2242651"/>
            <a:chExt cx="3454281" cy="4082036"/>
          </a:xfrm>
        </p:grpSpPr>
        <p:sp>
          <p:nvSpPr>
            <p:cNvPr id="26" name="Textfeld 25" descr="Querschnitt durch eine Zwischen- und Untersparrendämmung (Z, U)&#10;mit den Elementen Dachziegel, Dämmung und Sparren&#10;&#10;mit Material gefertigt aus: &#10;Mineralwolle, Holzfaser, Zellulose (Z) oder &#10;Mineralwolle, Holzweichfaser (U)&#10;&#10;Eigenschaften sind:&#10;günstiger&#10;schlechterer Dämmstandard&#10;keine Erneuerung der Ziegel&#10;geringere Kopfhöhe und Wohnfläche&#10;">
              <a:extLst>
                <a:ext uri="{FF2B5EF4-FFF2-40B4-BE49-F238E27FC236}">
                  <a16:creationId xmlns:a16="http://schemas.microsoft.com/office/drawing/2014/main" id="{E229BB1B-5E8E-DCE8-0003-CBC3087A9159}"/>
                </a:ext>
              </a:extLst>
            </p:cNvPr>
            <p:cNvSpPr txBox="1"/>
            <p:nvPr/>
          </p:nvSpPr>
          <p:spPr>
            <a:xfrm>
              <a:off x="8187573" y="2242651"/>
              <a:ext cx="2356186" cy="584775"/>
            </a:xfrm>
            <a:prstGeom prst="rect">
              <a:avLst/>
            </a:prstGeom>
            <a:noFill/>
          </p:spPr>
          <p:txBody>
            <a:bodyPr wrap="square">
              <a:spAutoFit/>
            </a:bodyPr>
            <a:lstStyle/>
            <a:p>
              <a:pPr algn="ctr"/>
              <a:r>
                <a:rPr lang="de-DE" sz="1600" b="1">
                  <a:latin typeface="Calibri" panose="020F0502020204030204" pitchFamily="34" charset="0"/>
                  <a:cs typeface="Calibri" panose="020F0502020204030204" pitchFamily="34" charset="0"/>
                </a:rPr>
                <a:t>Zwischen- und Unter-</a:t>
              </a:r>
            </a:p>
            <a:p>
              <a:pPr algn="ctr"/>
              <a:r>
                <a:rPr lang="de-DE" sz="1600" b="1" err="1">
                  <a:latin typeface="Calibri" panose="020F0502020204030204" pitchFamily="34" charset="0"/>
                  <a:cs typeface="Calibri" panose="020F0502020204030204" pitchFamily="34" charset="0"/>
                </a:rPr>
                <a:t>sparrendämmung</a:t>
              </a:r>
              <a:r>
                <a:rPr lang="de-DE" sz="1600" b="1">
                  <a:latin typeface="Calibri" panose="020F0502020204030204" pitchFamily="34" charset="0"/>
                  <a:cs typeface="Calibri" panose="020F0502020204030204" pitchFamily="34" charset="0"/>
                </a:rPr>
                <a:t> (Z, U)</a:t>
              </a:r>
            </a:p>
          </p:txBody>
        </p:sp>
        <p:pic>
          <p:nvPicPr>
            <p:cNvPr id="34" name="Grafik 33">
              <a:extLst>
                <a:ext uri="{FF2B5EF4-FFF2-40B4-BE49-F238E27FC236}">
                  <a16:creationId xmlns:a16="http://schemas.microsoft.com/office/drawing/2014/main" id="{142D0FB4-C0A5-47BD-DE58-548D04494222}"/>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501703" y="3151983"/>
              <a:ext cx="1727926" cy="772767"/>
            </a:xfrm>
            <a:prstGeom prst="rect">
              <a:avLst/>
            </a:prstGeom>
          </p:spPr>
        </p:pic>
        <p:sp>
          <p:nvSpPr>
            <p:cNvPr id="28" name="Textfeld 27">
              <a:extLst>
                <a:ext uri="{FF2B5EF4-FFF2-40B4-BE49-F238E27FC236}">
                  <a16:creationId xmlns:a16="http://schemas.microsoft.com/office/drawing/2014/main" id="{7AC95386-52DC-1FDF-7EB6-5B3B7BD6F0ED}"/>
                </a:ext>
                <a:ext uri="{C183D7F6-B498-43B3-948B-1728B52AA6E4}">
                  <adec:decorative xmlns:adec="http://schemas.microsoft.com/office/drawing/2017/decorative" val="1"/>
                </a:ext>
              </a:extLst>
            </p:cNvPr>
            <p:cNvSpPr txBox="1"/>
            <p:nvPr/>
          </p:nvSpPr>
          <p:spPr>
            <a:xfrm>
              <a:off x="7785219" y="4262584"/>
              <a:ext cx="3454281" cy="2062103"/>
            </a:xfrm>
            <a:prstGeom prst="rect">
              <a:avLst/>
            </a:prstGeom>
            <a:noFill/>
          </p:spPr>
          <p:txBody>
            <a:bodyPr wrap="square" lIns="36000" rIns="36000" rtlCol="0">
              <a:spAutoFit/>
            </a:bodyPr>
            <a:lstStyle/>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Mineralwolle, Holzfaser, Zellulose (Z)</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Mineralwolle, Holzweichfaser (U)</a:t>
              </a: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Günstiger</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Schlechterer Dämmstandard</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Keine Erneuerung der Ziegel</a:t>
              </a:r>
            </a:p>
            <a:p>
              <a:pPr marL="171450" indent="-171450">
                <a:buFont typeface="Wingdings" panose="05000000000000000000" pitchFamily="2" charset="2"/>
                <a:buChar char="§"/>
              </a:pPr>
              <a:r>
                <a:rPr lang="de-DE" sz="1600">
                  <a:latin typeface="Calibri" panose="020F0502020204030204" pitchFamily="34" charset="0"/>
                  <a:cs typeface="Calibri" panose="020F0502020204030204" pitchFamily="34" charset="0"/>
                </a:rPr>
                <a:t>Geringere Kopfhöhe und Wohnfläche</a:t>
              </a:r>
            </a:p>
          </p:txBody>
        </p:sp>
      </p:grpSp>
      <p:sp>
        <p:nvSpPr>
          <p:cNvPr id="3" name="Fußzeilenplatzhalter 4">
            <a:extLst>
              <a:ext uri="{FF2B5EF4-FFF2-40B4-BE49-F238E27FC236}">
                <a16:creationId xmlns:a16="http://schemas.microsoft.com/office/drawing/2014/main" id="{1A7E22ED-A6C1-2B34-C56B-E9E79E1D07CF}"/>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7E1E97EB-6A7F-945B-A1F6-B4A4E2EED892}"/>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8</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93DDE122-EBEB-ACE4-7CCB-DCE33788604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FC2593A-E8E4-DA57-85F8-374B9BE201E6}"/>
              </a:ext>
              <a:ext uri="{C183D7F6-B498-43B3-948B-1728B52AA6E4}">
                <adec:decorative xmlns:adec="http://schemas.microsoft.com/office/drawing/2017/decorative" val="1"/>
              </a:ext>
            </a:extLst>
          </p:cNvPr>
          <p:cNvCxnSpPr>
            <a:cxnSpLocks/>
          </p:cNvCxnSpPr>
          <p:nvPr/>
        </p:nvCxnSpPr>
        <p:spPr>
          <a:xfrm flipV="1">
            <a:off x="128766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307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ACB0B-D040-1DF9-AA6D-737BEAD3886D}"/>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A648B70-D099-0DBF-15E0-03C507DD438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Fenstertausch">
            <a:extLst>
              <a:ext uri="{FF2B5EF4-FFF2-40B4-BE49-F238E27FC236}">
                <a16:creationId xmlns:a16="http://schemas.microsoft.com/office/drawing/2014/main" id="{659EF105-3C08-108B-0B16-9296126BDD26}"/>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Fenstertausch</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9" name="Textfeld 8">
            <a:extLst>
              <a:ext uri="{FF2B5EF4-FFF2-40B4-BE49-F238E27FC236}">
                <a16:creationId xmlns:a16="http://schemas.microsoft.com/office/drawing/2014/main" id="{007B6614-2E0C-43D1-EED4-77CE1DD609F1}"/>
              </a:ext>
            </a:extLst>
          </p:cNvPr>
          <p:cNvSpPr txBox="1"/>
          <p:nvPr/>
        </p:nvSpPr>
        <p:spPr>
          <a:xfrm>
            <a:off x="612000" y="1800000"/>
            <a:ext cx="4860924" cy="3662541"/>
          </a:xfrm>
          <a:prstGeom prst="rect">
            <a:avLst/>
          </a:prstGeom>
          <a:noFill/>
        </p:spPr>
        <p:txBody>
          <a:bodyPr wrap="square" rtlCol="0">
            <a:spAutoFit/>
          </a:bodyPr>
          <a:lstStyle/>
          <a:p>
            <a:pPr algn="l">
              <a:spcAft>
                <a:spcPts val="600"/>
              </a:spcAft>
            </a:pPr>
            <a:r>
              <a:rPr lang="de-DE" sz="1600" b="1">
                <a:latin typeface="Calibri" panose="020F0502020204030204" pitchFamily="34" charset="0"/>
                <a:ea typeface="Calibri" panose="020F0502020204030204" pitchFamily="34" charset="0"/>
                <a:cs typeface="Calibri" panose="020F0502020204030204" pitchFamily="34" charset="0"/>
              </a:rPr>
              <a:t>Gründe für Fenstertausch</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Zugluft durch undichte Fugen und kalte Oberflächentemperatur des Glases</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Beschläge – nicht nachstellbar und keine Ersatzteile mehr erhältlich</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Scheiben sind blind oder Holzrahmen faulen</a:t>
            </a:r>
          </a:p>
          <a:p>
            <a:pPr algn="l">
              <a:spcAft>
                <a:spcPts val="600"/>
              </a:spcAft>
            </a:pPr>
            <a:endParaRPr lang="de-DE" sz="1600">
              <a:latin typeface="Calibri" panose="020F0502020204030204" pitchFamily="34" charset="0"/>
              <a:ea typeface="Calibri" panose="020F0502020204030204" pitchFamily="34" charset="0"/>
              <a:cs typeface="Calibri" panose="020F0502020204030204" pitchFamily="34" charset="0"/>
            </a:endParaRPr>
          </a:p>
          <a:p>
            <a:pPr algn="l">
              <a:spcAft>
                <a:spcPts val="600"/>
              </a:spcAft>
            </a:pPr>
            <a:r>
              <a:rPr lang="de-DE" sz="1600" b="1">
                <a:latin typeface="Calibri" panose="020F0502020204030204" pitchFamily="34" charset="0"/>
                <a:ea typeface="Calibri" panose="020F0502020204030204" pitchFamily="34" charset="0"/>
                <a:cs typeface="Calibri" panose="020F0502020204030204" pitchFamily="34" charset="0"/>
              </a:rPr>
              <a:t>Vorteile eines Fenstertausches</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Verbesserter Wärme- und Schallschutz</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Komfortgewinn (durch die höhere Oberflächentemperatur gibt es weniger Zugluft)</a:t>
            </a:r>
          </a:p>
          <a:p>
            <a:pPr marL="285750" indent="-285750" algn="l">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Rollladenkästen können erneuert werden </a:t>
            </a:r>
          </a:p>
        </p:txBody>
      </p:sp>
      <p:pic>
        <p:nvPicPr>
          <p:cNvPr id="6" name="Grafik 5">
            <a:extLst>
              <a:ext uri="{FF2B5EF4-FFF2-40B4-BE49-F238E27FC236}">
                <a16:creationId xmlns:a16="http://schemas.microsoft.com/office/drawing/2014/main" id="{B376DC8A-5DEE-16BA-09B6-01593BBAB34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556250" y="2149260"/>
            <a:ext cx="5940425" cy="3433087"/>
          </a:xfrm>
          <a:prstGeom prst="rect">
            <a:avLst/>
          </a:prstGeom>
        </p:spPr>
      </p:pic>
      <p:sp>
        <p:nvSpPr>
          <p:cNvPr id="16" name="Rechteck 15" descr="Dreifachverglasungen haben gegenüber Zweifachverglasungen geringere Wärme-verluste und deutliche Komfortvorteile, &#10;bei gleichzeitig nur geringen Mehrkosten">
            <a:extLst>
              <a:ext uri="{FF2B5EF4-FFF2-40B4-BE49-F238E27FC236}">
                <a16:creationId xmlns:a16="http://schemas.microsoft.com/office/drawing/2014/main" id="{E9116273-A8EF-FE3E-A21E-04AC9B43B21A}"/>
              </a:ext>
            </a:extLst>
          </p:cNvPr>
          <p:cNvSpPr/>
          <p:nvPr/>
        </p:nvSpPr>
        <p:spPr>
          <a:xfrm rot="212460">
            <a:off x="6946601" y="1524483"/>
            <a:ext cx="3744333" cy="1063772"/>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b="1">
                <a:solidFill>
                  <a:schemeClr val="tx1"/>
                </a:solidFill>
                <a:latin typeface="Calibri" panose="020F0502020204030204" pitchFamily="34" charset="0"/>
              </a:rPr>
              <a:t>Dreifachverglasungen</a:t>
            </a:r>
            <a:r>
              <a:rPr lang="de-DE" sz="1600">
                <a:solidFill>
                  <a:schemeClr val="tx1"/>
                </a:solidFill>
                <a:latin typeface="Calibri" panose="020F0502020204030204" pitchFamily="34" charset="0"/>
              </a:rPr>
              <a:t> haben gegenüber Zweifachverglasungen geringere Wärme-verluste und </a:t>
            </a:r>
            <a:r>
              <a:rPr lang="de-DE" sz="1600" b="1">
                <a:solidFill>
                  <a:schemeClr val="tx1"/>
                </a:solidFill>
                <a:latin typeface="Calibri" panose="020F0502020204030204" pitchFamily="34" charset="0"/>
              </a:rPr>
              <a:t>deutliche Komfortvorteile</a:t>
            </a:r>
            <a:r>
              <a:rPr lang="de-DE" sz="1600">
                <a:solidFill>
                  <a:schemeClr val="tx1"/>
                </a:solidFill>
                <a:latin typeface="Calibri" panose="020F0502020204030204" pitchFamily="34" charset="0"/>
              </a:rPr>
              <a:t>, </a:t>
            </a:r>
            <a:br>
              <a:rPr lang="de-DE" sz="1600">
                <a:solidFill>
                  <a:schemeClr val="tx1"/>
                </a:solidFill>
                <a:latin typeface="Calibri" panose="020F0502020204030204" pitchFamily="34" charset="0"/>
              </a:rPr>
            </a:br>
            <a:r>
              <a:rPr lang="de-DE" sz="1600">
                <a:solidFill>
                  <a:schemeClr val="tx1"/>
                </a:solidFill>
                <a:latin typeface="Calibri" panose="020F0502020204030204" pitchFamily="34" charset="0"/>
              </a:rPr>
              <a:t>bei gleichzeitig </a:t>
            </a:r>
            <a:r>
              <a:rPr lang="de-DE" sz="1600" b="1">
                <a:solidFill>
                  <a:schemeClr val="tx1"/>
                </a:solidFill>
                <a:latin typeface="Calibri" panose="020F0502020204030204" pitchFamily="34" charset="0"/>
              </a:rPr>
              <a:t>nur geringen Mehrkosten</a:t>
            </a:r>
            <a:r>
              <a:rPr lang="de-DE" sz="1600">
                <a:solidFill>
                  <a:schemeClr val="tx1"/>
                </a:solidFill>
                <a:latin typeface="Calibri" panose="020F0502020204030204" pitchFamily="34" charset="0"/>
              </a:rPr>
              <a:t>.</a:t>
            </a:r>
          </a:p>
        </p:txBody>
      </p:sp>
      <p:sp>
        <p:nvSpPr>
          <p:cNvPr id="4" name="Inhaltsplatzhalter 2">
            <a:extLst>
              <a:ext uri="{FF2B5EF4-FFF2-40B4-BE49-F238E27FC236}">
                <a16:creationId xmlns:a16="http://schemas.microsoft.com/office/drawing/2014/main" id="{C85942F4-AB29-EC92-6706-B571EB8E1058}"/>
              </a:ext>
            </a:extLst>
          </p:cNvPr>
          <p:cNvSpPr txBox="1">
            <a:spLocks/>
          </p:cNvSpPr>
          <p:nvPr/>
        </p:nvSpPr>
        <p:spPr>
          <a:xfrm>
            <a:off x="5556250" y="5598447"/>
            <a:ext cx="2409825" cy="361069"/>
          </a:xfrm>
          <a:prstGeom prst="rect">
            <a:avLst/>
          </a:prstGeom>
        </p:spPr>
        <p:txBody>
          <a:bodyPr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
                <a:schemeClr val="tx1"/>
              </a:buClr>
              <a:buSzPct val="100000"/>
              <a:buNone/>
            </a:pPr>
            <a:r>
              <a:rPr lang="de-DE" sz="1100">
                <a:latin typeface="Calibri"/>
                <a:cs typeface="Calibri"/>
              </a:rPr>
              <a:t>Quelle: Zukunft Altbau / Daniel Döbler</a:t>
            </a:r>
            <a:r>
              <a:rPr lang="de-DE" sz="1100">
                <a:latin typeface="Calibri" panose="020F0502020204030204" pitchFamily="34" charset="0"/>
                <a:ea typeface="Roboto Light" pitchFamily="2" charset="0"/>
                <a:cs typeface="Calibri" panose="020F0502020204030204" pitchFamily="34" charset="0"/>
              </a:rPr>
              <a:t> </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sp>
        <p:nvSpPr>
          <p:cNvPr id="3" name="Fußzeilenplatzhalter 4">
            <a:extLst>
              <a:ext uri="{FF2B5EF4-FFF2-40B4-BE49-F238E27FC236}">
                <a16:creationId xmlns:a16="http://schemas.microsoft.com/office/drawing/2014/main" id="{7775E7B0-8F5C-1CA5-345D-7D03E7CD7A23}"/>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24DA9555-98C6-9A90-8B92-75206F1C12D5}"/>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9</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36AFC8EF-0E52-E503-B826-8DBACBD904D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DC876276-9956-1966-1CE9-8B39D9216102}"/>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1506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F4F14-0894-CE6F-0055-23BE9DF81D7D}"/>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5AA88CE-90DD-C1E1-303B-004F48795D7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Fenstertausch&#10;Was gibt es zu beachten">
            <a:extLst>
              <a:ext uri="{FF2B5EF4-FFF2-40B4-BE49-F238E27FC236}">
                <a16:creationId xmlns:a16="http://schemas.microsoft.com/office/drawing/2014/main" id="{50CD0761-D724-C1EF-187B-65DBA56AF47E}"/>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Fenstertausch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Was gibt es zu beachten?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6" name="Textfeld 5" descr="Lüftungskonzept erstellen lassen &#10;Erforderlich, wenn mehr als 1/3 der Fenster &#10;getauscht werden&#10;Es wird ermittelt, ob das Gebäude nach dem Fenstertausch &#10;zu dicht ist und dadurch die Raumfeuchte bei geschlossenen &#10;Fenstern nicht ausreichend entweichen kann.&#10;Ggf. Maßnahmen nötig, um geringen Luftaustausch zum &#10;Feuchteschutz sicherzustellen, z.B. durch Luftdurchlässe &#10;(in Fenster oder Außenwand) oder Abluftanlage. &#10;Mindestwärmeschutz* sicherstellen&#10;Abhängig von der Konstruktion der Außenwand und Position des Fensters&#10;Ggf. dünne Dämmung in der Laibung innen, am Sturz und unter der Fensterbank erforderlich">
            <a:extLst>
              <a:ext uri="{FF2B5EF4-FFF2-40B4-BE49-F238E27FC236}">
                <a16:creationId xmlns:a16="http://schemas.microsoft.com/office/drawing/2014/main" id="{9B958958-AF60-EA73-09E9-B728670E41D6}"/>
              </a:ext>
            </a:extLst>
          </p:cNvPr>
          <p:cNvSpPr txBox="1"/>
          <p:nvPr/>
        </p:nvSpPr>
        <p:spPr>
          <a:xfrm>
            <a:off x="610665" y="1800000"/>
            <a:ext cx="6094070" cy="4001095"/>
          </a:xfrm>
          <a:prstGeom prst="rect">
            <a:avLst/>
          </a:prstGeom>
          <a:noFill/>
        </p:spPr>
        <p:txBody>
          <a:bodyPr wrap="square">
            <a:spAutoFit/>
          </a:bodyPr>
          <a:lstStyle/>
          <a:p>
            <a:pPr>
              <a:spcAft>
                <a:spcPts val="600"/>
              </a:spcAft>
              <a:buClr>
                <a:srgbClr val="006577"/>
              </a:buClr>
            </a:pPr>
            <a:r>
              <a:rPr lang="de-DE" sz="1600" b="1">
                <a:latin typeface="Calibri" panose="020F0502020204030204" pitchFamily="34" charset="0"/>
                <a:cs typeface="Calibri" panose="020F0502020204030204" pitchFamily="34" charset="0"/>
              </a:rPr>
              <a:t>Lüftungskonzept </a:t>
            </a:r>
            <a:r>
              <a:rPr lang="de-DE" sz="1600">
                <a:latin typeface="Calibri" panose="020F0502020204030204" pitchFamily="34" charset="0"/>
                <a:cs typeface="Calibri" panose="020F0502020204030204" pitchFamily="34" charset="0"/>
              </a:rPr>
              <a:t>erstellen lassen</a:t>
            </a:r>
            <a:r>
              <a:rPr lang="de-DE" sz="1600" b="1">
                <a:latin typeface="Calibri" panose="020F0502020204030204" pitchFamily="34" charset="0"/>
                <a:cs typeface="Calibri" panose="020F0502020204030204" pitchFamily="34" charset="0"/>
              </a:rPr>
              <a:t>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Erforderlich, wenn mehr als 1/3 der Fenster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getauscht werden</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Es wird ermittelt, ob das Gebäude nach dem Fenstertausch </a:t>
            </a:r>
            <a:br>
              <a:rPr lang="de-DE" sz="1600">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zu dicht</a:t>
            </a:r>
            <a:r>
              <a:rPr lang="de-DE" sz="1600">
                <a:latin typeface="Calibri" panose="020F0502020204030204" pitchFamily="34" charset="0"/>
                <a:cs typeface="Calibri" panose="020F0502020204030204" pitchFamily="34" charset="0"/>
              </a:rPr>
              <a:t> ist und dadurch die </a:t>
            </a:r>
            <a:r>
              <a:rPr lang="de-DE" sz="1600" b="1">
                <a:latin typeface="Calibri" panose="020F0502020204030204" pitchFamily="34" charset="0"/>
                <a:cs typeface="Calibri" panose="020F0502020204030204" pitchFamily="34" charset="0"/>
              </a:rPr>
              <a:t>Raumfeuchte bei geschlossenen </a:t>
            </a:r>
            <a:br>
              <a:rPr lang="de-DE" sz="1600" b="1">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Fenstern nicht ausreichend entweichen kann.</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sym typeface="Wingdings" panose="05000000000000000000" pitchFamily="2" charset="2"/>
              </a:rPr>
              <a:t>Ggf. Maßnahmen nötig, um geringen </a:t>
            </a:r>
            <a:r>
              <a:rPr lang="de-DE" sz="1600">
                <a:latin typeface="Calibri" panose="020F0502020204030204" pitchFamily="34" charset="0"/>
                <a:cs typeface="Calibri" panose="020F0502020204030204" pitchFamily="34" charset="0"/>
              </a:rPr>
              <a:t>Luftaustausch zum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Feuchteschutz sicherzustellen, z.B. durch Luftdurchlässe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(in Fenster oder Außenwand) oder Abluftanlage. </a:t>
            </a:r>
          </a:p>
          <a:p>
            <a:pPr>
              <a:spcAft>
                <a:spcPts val="600"/>
              </a:spcAft>
            </a:pPr>
            <a:r>
              <a:rPr lang="de-DE" sz="1600" b="1">
                <a:latin typeface="Calibri" panose="020F0502020204030204" pitchFamily="34" charset="0"/>
                <a:cs typeface="Calibri" panose="020F0502020204030204" pitchFamily="34" charset="0"/>
              </a:rPr>
              <a:t>Mindestwärmeschutz* </a:t>
            </a:r>
            <a:r>
              <a:rPr lang="de-DE" sz="1600">
                <a:latin typeface="Calibri" panose="020F0502020204030204" pitchFamily="34" charset="0"/>
                <a:cs typeface="Calibri" panose="020F0502020204030204" pitchFamily="34" charset="0"/>
              </a:rPr>
              <a:t>sicherstellen</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Abhängig von der Konstruktion der Außenwand und Position des Fensters</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Ggf. dünne Dämmung in der Laibung innen, am Sturz und unter der Fensterbank erforderlich</a:t>
            </a:r>
          </a:p>
        </p:txBody>
      </p:sp>
      <p:sp>
        <p:nvSpPr>
          <p:cNvPr id="17" name="Inhaltsplatzhalter 2">
            <a:extLst>
              <a:ext uri="{FF2B5EF4-FFF2-40B4-BE49-F238E27FC236}">
                <a16:creationId xmlns:a16="http://schemas.microsoft.com/office/drawing/2014/main" id="{CA6F4060-A437-6D18-F366-AE03BE78A919}"/>
              </a:ext>
            </a:extLst>
          </p:cNvPr>
          <p:cNvSpPr txBox="1">
            <a:spLocks/>
          </p:cNvSpPr>
          <p:nvPr/>
        </p:nvSpPr>
        <p:spPr>
          <a:xfrm>
            <a:off x="612000" y="6015600"/>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Der Mindestwärmeschutz ist eine bauliche Anforderung an den energetischen Standard der Gebäudehülle, um die Bildung von Tauwasser und somit Schimmel zu verhindern und ein hygienisches Raumklima sicherzustellen.</a:t>
            </a:r>
          </a:p>
        </p:txBody>
      </p:sp>
      <p:pic>
        <p:nvPicPr>
          <p:cNvPr id="9" name="Grafik 8">
            <a:extLst>
              <a:ext uri="{FF2B5EF4-FFF2-40B4-BE49-F238E27FC236}">
                <a16:creationId xmlns:a16="http://schemas.microsoft.com/office/drawing/2014/main" id="{82DF751E-CA33-883C-22B8-C8AF1D2D86F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704735" y="2308792"/>
            <a:ext cx="4791940" cy="2769355"/>
          </a:xfrm>
          <a:prstGeom prst="rect">
            <a:avLst/>
          </a:prstGeom>
        </p:spPr>
      </p:pic>
      <p:sp>
        <p:nvSpPr>
          <p:cNvPr id="20" name="Rechteck 19" descr="Lüftungskonzept und Mindestwärmeschutz reduzieren das Schimmelrisiko.&#10;">
            <a:extLst>
              <a:ext uri="{FF2B5EF4-FFF2-40B4-BE49-F238E27FC236}">
                <a16:creationId xmlns:a16="http://schemas.microsoft.com/office/drawing/2014/main" id="{35B0B496-4F17-2C02-4DE8-6FB92BC9665F}"/>
              </a:ext>
            </a:extLst>
          </p:cNvPr>
          <p:cNvSpPr/>
          <p:nvPr/>
        </p:nvSpPr>
        <p:spPr>
          <a:xfrm rot="212460">
            <a:off x="8669409" y="4315008"/>
            <a:ext cx="2987059" cy="796835"/>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eaLnBrk="1" hangingPunct="1">
              <a:lnSpc>
                <a:spcPct val="90000"/>
              </a:lnSpc>
              <a:spcBef>
                <a:spcPts val="600"/>
              </a:spcBef>
              <a:buClr>
                <a:srgbClr val="E9692E"/>
              </a:buClr>
              <a:buSzPct val="90000"/>
            </a:pPr>
            <a:r>
              <a:rPr lang="de-DE" sz="1600">
                <a:solidFill>
                  <a:schemeClr val="tx1"/>
                </a:solidFill>
                <a:latin typeface="Calibri" panose="020F0502020204030204" pitchFamily="34" charset="0"/>
              </a:rPr>
              <a:t>Lüftungskonzept und Mindestwärmeschutz reduzieren das Schimmelrisiko.</a:t>
            </a:r>
          </a:p>
        </p:txBody>
      </p:sp>
      <p:sp>
        <p:nvSpPr>
          <p:cNvPr id="4" name="Inhaltsplatzhalter 2" descr="* Der Mindestwärmeschutz ist eine bauliche Anforderung an den energetischen Standard der Gebäudehülle, um die Bildung von Tauwasser und somit Schimmel zu verhindern und ein hygienisches Raumklima sicherzustellen.">
            <a:extLst>
              <a:ext uri="{FF2B5EF4-FFF2-40B4-BE49-F238E27FC236}">
                <a16:creationId xmlns:a16="http://schemas.microsoft.com/office/drawing/2014/main" id="{26D82A8D-0533-A161-287D-F01BCB26DE8F}"/>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sp>
        <p:nvSpPr>
          <p:cNvPr id="3" name="Fußzeilenplatzhalter 4">
            <a:extLst>
              <a:ext uri="{FF2B5EF4-FFF2-40B4-BE49-F238E27FC236}">
                <a16:creationId xmlns:a16="http://schemas.microsoft.com/office/drawing/2014/main" id="{0A9BC6D9-7C76-76AC-E7E7-7F4A7BAAD57F}"/>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D7F8A2D-0946-7837-5144-D1BEC7A4ADF6}"/>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10</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82402816-65B8-F78E-7BE7-9A918118714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484EF60-A88D-A4C6-A317-1E0E8878A289}"/>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22" name="Grafik 21">
            <a:extLst>
              <a:ext uri="{FF2B5EF4-FFF2-40B4-BE49-F238E27FC236}">
                <a16:creationId xmlns:a16="http://schemas.microsoft.com/office/drawing/2014/main" id="{030F6A21-6A8C-8A91-F86B-A70B08301838}"/>
              </a:ext>
              <a:ext uri="{C183D7F6-B498-43B3-948B-1728B52AA6E4}">
                <adec:decorative xmlns:adec="http://schemas.microsoft.com/office/drawing/2017/decorative" val="1"/>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2260" b="100000" l="0" r="88268">
                        <a14:foregroundMark x1="0" y1="5650" x2="58101" y2="9605"/>
                        <a14:foregroundMark x1="0" y1="14124" x2="41899" y2="49153"/>
                        <a14:foregroundMark x1="42458" y1="49718" x2="39665" y2="11864"/>
                        <a14:foregroundMark x1="55866" y1="0" x2="56983" y2="89831"/>
                        <a14:foregroundMark x1="57542" y1="90395" x2="3352" y2="96610"/>
                        <a14:foregroundMark x1="64246" y1="25989" x2="62011" y2="63277"/>
                        <a14:foregroundMark x1="64246" y1="2825" x2="64246" y2="99435"/>
                        <a14:foregroundMark x1="0" y1="51412" x2="50279" y2="92655"/>
                        <a14:foregroundMark x1="21788" y1="19774" x2="0" y2="33898"/>
                        <a14:foregroundMark x1="12849" y1="43503" x2="12849" y2="43503"/>
                        <a14:foregroundMark x1="31285" y1="61582" x2="31285" y2="61582"/>
                        <a14:foregroundMark x1="8380" y1="27684" x2="49721" y2="80791"/>
                        <a14:foregroundMark x1="49721" y1="80791" x2="49721" y2="80791"/>
                        <a14:foregroundMark x1="5587" y1="36723" x2="44134" y2="85876"/>
                        <a14:foregroundMark x1="0" y1="64407" x2="23464" y2="98870"/>
                        <a14:foregroundMark x1="0" y1="85876" x2="6145" y2="99435"/>
                        <a14:foregroundMark x1="0" y1="90960" x2="4469" y2="99435"/>
                        <a14:foregroundMark x1="60894" y1="18644" x2="58659" y2="75141"/>
                        <a14:foregroundMark x1="59218" y1="18079" x2="62570" y2="82486"/>
                        <a14:foregroundMark x1="62570" y1="82486" x2="56425" y2="93220"/>
                        <a14:foregroundMark x1="51397" y1="70621" x2="53631" y2="99435"/>
                      </a14:backgroundRemoval>
                    </a14:imgEffect>
                  </a14:imgLayer>
                </a14:imgProps>
              </a:ext>
              <a:ext uri="{28A0092B-C50C-407E-A947-70E740481C1C}">
                <a14:useLocalDpi xmlns:a14="http://schemas.microsoft.com/office/drawing/2010/main" val="0"/>
              </a:ext>
            </a:extLst>
          </a:blip>
          <a:srcRect/>
          <a:stretch/>
        </p:blipFill>
        <p:spPr>
          <a:xfrm>
            <a:off x="10692000" y="720000"/>
            <a:ext cx="792000" cy="792000"/>
          </a:xfrm>
          <a:prstGeom prst="ellipse">
            <a:avLst/>
          </a:prstGeom>
          <a:solidFill>
            <a:schemeClr val="bg1"/>
          </a:solidFill>
          <a:ln w="9525">
            <a:solidFill>
              <a:srgbClr val="006373"/>
            </a:solidFill>
          </a:ln>
        </p:spPr>
      </p:pic>
      <p:sp>
        <p:nvSpPr>
          <p:cNvPr id="5" name="Inhaltsplatzhalter 2">
            <a:extLst>
              <a:ext uri="{FF2B5EF4-FFF2-40B4-BE49-F238E27FC236}">
                <a16:creationId xmlns:a16="http://schemas.microsoft.com/office/drawing/2014/main" id="{38F5665C-530D-6CF6-C4CE-6E36673421E3}"/>
              </a:ext>
              <a:ext uri="{C183D7F6-B498-43B3-948B-1728B52AA6E4}">
                <adec:decorative xmlns:adec="http://schemas.microsoft.com/office/drawing/2017/decorative" val="1"/>
              </a:ext>
            </a:extLst>
          </p:cNvPr>
          <p:cNvSpPr txBox="1">
            <a:spLocks/>
          </p:cNvSpPr>
          <p:nvPr/>
        </p:nvSpPr>
        <p:spPr>
          <a:xfrm>
            <a:off x="6690879" y="5078551"/>
            <a:ext cx="2409825" cy="361069"/>
          </a:xfrm>
          <a:prstGeom prst="rect">
            <a:avLst/>
          </a:prstGeom>
        </p:spPr>
        <p:txBody>
          <a:bodyPr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
                <a:schemeClr val="tx1"/>
              </a:buClr>
              <a:buSzPct val="100000"/>
              <a:buNone/>
            </a:pPr>
            <a:r>
              <a:rPr lang="de-DE" sz="1100">
                <a:latin typeface="Calibri"/>
                <a:cs typeface="Calibri"/>
              </a:rPr>
              <a:t>Quelle: Zukunft Altbau / Daniel Döbler</a:t>
            </a:r>
            <a:r>
              <a:rPr lang="de-DE" sz="1100">
                <a:latin typeface="Calibri" panose="020F0502020204030204" pitchFamily="34" charset="0"/>
                <a:ea typeface="Roboto Light" pitchFamily="2" charset="0"/>
                <a:cs typeface="Calibri" panose="020F0502020204030204" pitchFamily="34" charset="0"/>
              </a:rPr>
              <a:t> </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spTree>
    <p:extLst>
      <p:ext uri="{BB962C8B-B14F-4D97-AF65-F5344CB8AC3E}">
        <p14:creationId xmlns:p14="http://schemas.microsoft.com/office/powerpoint/2010/main" val="3775332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2C10C-A1CA-E043-9A9E-6B9CFE6097B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1F8E6F1-92C0-0F4B-BD02-41B082A0CF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Fenster und Fassadendämmung&#10;Fenstereinbau bei Fassadendämmung&#10;">
            <a:extLst>
              <a:ext uri="{FF2B5EF4-FFF2-40B4-BE49-F238E27FC236}">
                <a16:creationId xmlns:a16="http://schemas.microsoft.com/office/drawing/2014/main" id="{2257243E-366D-9EBF-2CA9-FA876D4C4CD5}"/>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Fenster und Fassadendämmung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Fenstereinbau bei Fassadendämmung</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44" name="Textfeld 43" descr="Bei gedämmter Fassade können die Fenster an verschiedenen Positionen eingebaut werden. Um eine lückenlose Dämmung zu erreichen, wird der Rahmen teilweise überdämmt. &#10;">
            <a:extLst>
              <a:ext uri="{FF2B5EF4-FFF2-40B4-BE49-F238E27FC236}">
                <a16:creationId xmlns:a16="http://schemas.microsoft.com/office/drawing/2014/main" id="{228E1918-3002-73B2-4F05-69AE88D0F9B1}"/>
              </a:ext>
            </a:extLst>
          </p:cNvPr>
          <p:cNvSpPr txBox="1"/>
          <p:nvPr/>
        </p:nvSpPr>
        <p:spPr>
          <a:xfrm>
            <a:off x="610665" y="1800000"/>
            <a:ext cx="7940933" cy="584775"/>
          </a:xfrm>
          <a:prstGeom prst="rect">
            <a:avLst/>
          </a:prstGeom>
          <a:noFill/>
        </p:spPr>
        <p:txBody>
          <a:bodyPr wrap="square">
            <a:spAutoFit/>
          </a:bodyPr>
          <a:lstStyle/>
          <a:p>
            <a:r>
              <a:rPr lang="de-DE" sz="1600">
                <a:latin typeface="Calibri" panose="020F0502020204030204" pitchFamily="34" charset="0"/>
                <a:cs typeface="Calibri" panose="020F0502020204030204" pitchFamily="34" charset="0"/>
              </a:rPr>
              <a:t>Bei gedämmter Fassade können die Fenster an verschiedenen Positionen eingebaut werden. Um eine lückenlose Dämmung zu erreichen, wird der Rahmen teilweise überdämmt. </a:t>
            </a:r>
          </a:p>
        </p:txBody>
      </p:sp>
      <p:pic>
        <p:nvPicPr>
          <p:cNvPr id="18" name="Grafik 17" descr="Die Grafik zeigt einen Horizontalschnitt  durch eine Wand mit Fenster von oben. Die Wand ist außen mit einer Dämmung versehen. Das Fenster ist mittig in der Wand eingebaut, an der Position wo es auch vor der Fassadendämmung und dem Fenstertausch saß.">
            <a:extLst>
              <a:ext uri="{FF2B5EF4-FFF2-40B4-BE49-F238E27FC236}">
                <a16:creationId xmlns:a16="http://schemas.microsoft.com/office/drawing/2014/main" id="{4670DE9D-0624-D0AC-38C4-C1D8DC11CBA3}"/>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03227" y="2720029"/>
            <a:ext cx="3419856" cy="861785"/>
          </a:xfrm>
          <a:prstGeom prst="rect">
            <a:avLst/>
          </a:prstGeom>
        </p:spPr>
      </p:pic>
      <p:sp>
        <p:nvSpPr>
          <p:cNvPr id="20" name="Textfeld 19" descr="1. Fenster bleibt an derselben Position wie zuvor (ggf. breiterer Rahmen notwendig)&#10;">
            <a:extLst>
              <a:ext uri="{FF2B5EF4-FFF2-40B4-BE49-F238E27FC236}">
                <a16:creationId xmlns:a16="http://schemas.microsoft.com/office/drawing/2014/main" id="{0C5E1F78-B300-CF31-0EA5-6D81CF36EA5A}"/>
              </a:ext>
            </a:extLst>
          </p:cNvPr>
          <p:cNvSpPr txBox="1"/>
          <p:nvPr/>
        </p:nvSpPr>
        <p:spPr>
          <a:xfrm>
            <a:off x="5832607" y="2625251"/>
            <a:ext cx="2728509" cy="830997"/>
          </a:xfrm>
          <a:prstGeom prst="rect">
            <a:avLst/>
          </a:prstGeom>
          <a:noFill/>
        </p:spPr>
        <p:txBody>
          <a:bodyPr wrap="square">
            <a:spAutoFit/>
          </a:bodyPr>
          <a:lstStyle/>
          <a:p>
            <a:r>
              <a:rPr lang="de-DE" sz="1600">
                <a:latin typeface="Calibri" panose="020F0502020204030204" pitchFamily="34" charset="0"/>
                <a:cs typeface="Calibri" panose="020F0502020204030204" pitchFamily="34" charset="0"/>
              </a:rPr>
              <a:t>Fenster bleibt an derselben Position wie zuvor (ggf. breiterer Rahmen notwendig)</a:t>
            </a:r>
          </a:p>
        </p:txBody>
      </p:sp>
      <p:pic>
        <p:nvPicPr>
          <p:cNvPr id="24" name="Grafik 23" descr="Die Grafik zeigt einen Horizontalschnitt  durch eine Wand mit Fenster von oben. Die Wand ist außen mit einer Dämmung versehen. Das Fenster ist außenbündig in die Ebene der Wand eingebaut und grenzt somit direkt an die Fassadendämmung.">
            <a:extLst>
              <a:ext uri="{FF2B5EF4-FFF2-40B4-BE49-F238E27FC236}">
                <a16:creationId xmlns:a16="http://schemas.microsoft.com/office/drawing/2014/main" id="{3F4D7DD0-0BBB-2187-7C51-8D7F1802F37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417402" y="3910935"/>
            <a:ext cx="3419856" cy="724063"/>
          </a:xfrm>
          <a:prstGeom prst="rect">
            <a:avLst/>
          </a:prstGeom>
        </p:spPr>
      </p:pic>
      <p:sp>
        <p:nvSpPr>
          <p:cNvPr id="26" name="Textfeld 25" descr="2. Außenbündiger Einbau &#10;im Mauerwerk&#10;">
            <a:extLst>
              <a:ext uri="{FF2B5EF4-FFF2-40B4-BE49-F238E27FC236}">
                <a16:creationId xmlns:a16="http://schemas.microsoft.com/office/drawing/2014/main" id="{431E53C8-0E7C-C2E8-3C92-C1636EEAEA30}"/>
              </a:ext>
            </a:extLst>
          </p:cNvPr>
          <p:cNvSpPr txBox="1"/>
          <p:nvPr/>
        </p:nvSpPr>
        <p:spPr>
          <a:xfrm>
            <a:off x="5823083" y="3983314"/>
            <a:ext cx="2268000" cy="584775"/>
          </a:xfrm>
          <a:prstGeom prst="rect">
            <a:avLst/>
          </a:prstGeom>
          <a:noFill/>
        </p:spPr>
        <p:txBody>
          <a:bodyPr wrap="square">
            <a:spAutoFit/>
          </a:bodyPr>
          <a:lstStyle/>
          <a:p>
            <a:r>
              <a:rPr lang="de-DE" sz="1600">
                <a:latin typeface="Calibri" panose="020F0502020204030204" pitchFamily="34" charset="0"/>
                <a:cs typeface="Calibri" panose="020F0502020204030204" pitchFamily="34" charset="0"/>
              </a:rPr>
              <a:t>Außenbündiger Einbau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im Mauerwerk</a:t>
            </a:r>
            <a:endParaRPr lang="de-DE" sz="1600">
              <a:highlight>
                <a:srgbClr val="FFFF00"/>
              </a:highlight>
              <a:latin typeface="Calibri" panose="020F0502020204030204" pitchFamily="34" charset="0"/>
              <a:cs typeface="Calibri" panose="020F0502020204030204" pitchFamily="34" charset="0"/>
            </a:endParaRPr>
          </a:p>
        </p:txBody>
      </p:sp>
      <p:pic>
        <p:nvPicPr>
          <p:cNvPr id="30" name="Grafik 29" descr="Die Grafik zeigt einen Horizontalschnitt  durch eine Wand mit Fenster von oben. Die Wand ist außen mit einer Dämmung versehen. Das Fenster ist in die Ebene der Dämmung eingebaut, also vor der Wand.">
            <a:extLst>
              <a:ext uri="{FF2B5EF4-FFF2-40B4-BE49-F238E27FC236}">
                <a16:creationId xmlns:a16="http://schemas.microsoft.com/office/drawing/2014/main" id="{7A92D40B-B538-6AB9-BEEC-861D7E074D2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403227" y="4726237"/>
            <a:ext cx="3419856" cy="836612"/>
          </a:xfrm>
          <a:prstGeom prst="rect">
            <a:avLst/>
          </a:prstGeom>
        </p:spPr>
      </p:pic>
      <p:sp>
        <p:nvSpPr>
          <p:cNvPr id="32" name="Textfeld 31" descr="3. Einbau in die &#10;Dämmebene&#10;">
            <a:extLst>
              <a:ext uri="{FF2B5EF4-FFF2-40B4-BE49-F238E27FC236}">
                <a16:creationId xmlns:a16="http://schemas.microsoft.com/office/drawing/2014/main" id="{B59C2530-BED9-6DCF-42F5-775AC65D88F9}"/>
              </a:ext>
            </a:extLst>
          </p:cNvPr>
          <p:cNvSpPr txBox="1"/>
          <p:nvPr/>
        </p:nvSpPr>
        <p:spPr>
          <a:xfrm>
            <a:off x="5823083" y="4957099"/>
            <a:ext cx="2404210" cy="584775"/>
          </a:xfrm>
          <a:prstGeom prst="rect">
            <a:avLst/>
          </a:prstGeom>
          <a:noFill/>
        </p:spPr>
        <p:txBody>
          <a:bodyPr wrap="square">
            <a:spAutoFit/>
          </a:bodyPr>
          <a:lstStyle/>
          <a:p>
            <a:r>
              <a:rPr lang="de-DE" sz="1600">
                <a:latin typeface="Calibri" panose="020F0502020204030204" pitchFamily="34" charset="0"/>
                <a:cs typeface="Calibri" panose="020F0502020204030204" pitchFamily="34" charset="0"/>
              </a:rPr>
              <a:t>Einbau in die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Dämmebene</a:t>
            </a:r>
            <a:endParaRPr lang="de-DE" sz="1600">
              <a:highlight>
                <a:srgbClr val="FFFF00"/>
              </a:highlight>
              <a:latin typeface="Calibri" panose="020F0502020204030204" pitchFamily="34" charset="0"/>
              <a:cs typeface="Calibri" panose="020F0502020204030204" pitchFamily="34" charset="0"/>
            </a:endParaRPr>
          </a:p>
        </p:txBody>
      </p:sp>
      <p:sp>
        <p:nvSpPr>
          <p:cNvPr id="38" name="Textfeld 37">
            <a:extLst>
              <a:ext uri="{FF2B5EF4-FFF2-40B4-BE49-F238E27FC236}">
                <a16:creationId xmlns:a16="http://schemas.microsoft.com/office/drawing/2014/main" id="{1810B84F-4AE3-E041-00BE-FDF65384FE5C}"/>
              </a:ext>
            </a:extLst>
          </p:cNvPr>
          <p:cNvSpPr txBox="1"/>
          <p:nvPr/>
        </p:nvSpPr>
        <p:spPr>
          <a:xfrm>
            <a:off x="8435921" y="4175477"/>
            <a:ext cx="2529537" cy="1477328"/>
          </a:xfrm>
          <a:prstGeom prst="rect">
            <a:avLst/>
          </a:prstGeom>
          <a:noFill/>
        </p:spPr>
        <p:txBody>
          <a:bodyPr wrap="square">
            <a:spAutoFit/>
          </a:bodyPr>
          <a:lstStyle/>
          <a:p>
            <a:pPr>
              <a:spcAft>
                <a:spcPts val="600"/>
              </a:spcAft>
            </a:pPr>
            <a:r>
              <a:rPr lang="de-DE" sz="1600">
                <a:latin typeface="Calibri" panose="020F0502020204030204" pitchFamily="34" charset="0"/>
                <a:cs typeface="Calibri" panose="020F0502020204030204" pitchFamily="34" charset="0"/>
              </a:rPr>
              <a:t>Versetzen der Fenster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Putzarbeiten innen nötig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Rollladenkasten bzw. Jalousie müssen mit angepasst werden</a:t>
            </a:r>
          </a:p>
        </p:txBody>
      </p:sp>
      <p:sp>
        <p:nvSpPr>
          <p:cNvPr id="42" name="Textfeld 41" descr="Weniger Wärme-verluste, jedoch konstruktiv aufwändiger.&#10;">
            <a:extLst>
              <a:ext uri="{FF2B5EF4-FFF2-40B4-BE49-F238E27FC236}">
                <a16:creationId xmlns:a16="http://schemas.microsoft.com/office/drawing/2014/main" id="{253B66EC-33CC-C875-5B57-7A4509A15271}"/>
              </a:ext>
            </a:extLst>
          </p:cNvPr>
          <p:cNvSpPr txBox="1"/>
          <p:nvPr/>
        </p:nvSpPr>
        <p:spPr>
          <a:xfrm>
            <a:off x="541222" y="3473513"/>
            <a:ext cx="1329089" cy="1569660"/>
          </a:xfrm>
          <a:prstGeom prst="rect">
            <a:avLst/>
          </a:prstGeom>
          <a:noFill/>
          <a:ln w="12700">
            <a:noFill/>
          </a:ln>
        </p:spPr>
        <p:txBody>
          <a:bodyPr wrap="square" rtlCol="0">
            <a:spAutoFit/>
          </a:bodyPr>
          <a:lstStyle/>
          <a:p>
            <a:pPr algn="r"/>
            <a:r>
              <a:rPr lang="de-DE" sz="1600">
                <a:latin typeface="Calibri" panose="020F0502020204030204" pitchFamily="34" charset="0"/>
                <a:cs typeface="Calibri" panose="020F0502020204030204" pitchFamily="34" charset="0"/>
              </a:rPr>
              <a:t>Weniger Wärme-verluste, jedoch konstruktiv aufwändiger</a:t>
            </a:r>
          </a:p>
        </p:txBody>
      </p:sp>
      <p:sp>
        <p:nvSpPr>
          <p:cNvPr id="34" name="Textfeld 33">
            <a:extLst>
              <a:ext uri="{FF2B5EF4-FFF2-40B4-BE49-F238E27FC236}">
                <a16:creationId xmlns:a16="http://schemas.microsoft.com/office/drawing/2014/main" id="{50439B5C-EE40-CAB6-1379-14B904E0BA71}"/>
              </a:ext>
              <a:ext uri="{C183D7F6-B498-43B3-948B-1728B52AA6E4}">
                <adec:decorative xmlns:adec="http://schemas.microsoft.com/office/drawing/2017/decorative" val="1"/>
              </a:ext>
            </a:extLst>
          </p:cNvPr>
          <p:cNvSpPr txBox="1"/>
          <p:nvPr/>
        </p:nvSpPr>
        <p:spPr>
          <a:xfrm>
            <a:off x="1977596" y="5869484"/>
            <a:ext cx="4299379" cy="313932"/>
          </a:xfrm>
          <a:prstGeom prst="rect">
            <a:avLst/>
          </a:prstGeom>
          <a:noFill/>
        </p:spPr>
        <p:txBody>
          <a:bodyPr wrap="square" lIns="36000" rIns="36000">
            <a:spAutoFit/>
          </a:bodyPr>
          <a:lstStyle/>
          <a:p>
            <a:pPr algn="ctr" eaLnBrk="1" hangingPunct="1">
              <a:lnSpc>
                <a:spcPct val="90000"/>
              </a:lnSpc>
              <a:spcBef>
                <a:spcPts val="600"/>
              </a:spcBef>
              <a:buClr>
                <a:srgbClr val="E9692E"/>
              </a:buClr>
              <a:buSzPct val="90000"/>
            </a:pPr>
            <a:r>
              <a:rPr lang="de-DE" sz="1600">
                <a:latin typeface="Calibri" panose="020F0502020204030204" pitchFamily="34" charset="0"/>
                <a:cs typeface="Calibri" panose="020F0502020204030204" pitchFamily="34" charset="0"/>
              </a:rPr>
              <a:t>Ansicht von oben, Wand und Fenster geschnitten</a:t>
            </a:r>
          </a:p>
        </p:txBody>
      </p:sp>
      <p:sp>
        <p:nvSpPr>
          <p:cNvPr id="3" name="Fußzeilenplatzhalter 4">
            <a:extLst>
              <a:ext uri="{FF2B5EF4-FFF2-40B4-BE49-F238E27FC236}">
                <a16:creationId xmlns:a16="http://schemas.microsoft.com/office/drawing/2014/main" id="{1DE85F7E-AC4C-20AE-1BC3-4123FE6F4F03}"/>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CFA1DD63-1DFE-4B28-1241-99C840426938}"/>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11</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4ADA9490-73FF-0AEF-D46A-3706BF724B8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65436D5-0FB9-EF85-2717-7C7F3F49526E}"/>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6" name="Grafik 5">
            <a:extLst>
              <a:ext uri="{FF2B5EF4-FFF2-40B4-BE49-F238E27FC236}">
                <a16:creationId xmlns:a16="http://schemas.microsoft.com/office/drawing/2014/main" id="{BC2B70F5-D5DE-57D8-73B6-C62E2F1156E7}"/>
              </a:ext>
              <a:ext uri="{C183D7F6-B498-43B3-948B-1728B52AA6E4}">
                <adec:decorative xmlns:adec="http://schemas.microsoft.com/office/drawing/2017/decorative" val="1"/>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2260" b="100000" l="0" r="88268">
                        <a14:foregroundMark x1="0" y1="5650" x2="58101" y2="9605"/>
                        <a14:foregroundMark x1="0" y1="14124" x2="41899" y2="49153"/>
                        <a14:foregroundMark x1="42458" y1="49718" x2="39665" y2="11864"/>
                        <a14:foregroundMark x1="55866" y1="0" x2="56983" y2="89831"/>
                        <a14:foregroundMark x1="57542" y1="90395" x2="3352" y2="96610"/>
                        <a14:foregroundMark x1="64246" y1="25989" x2="62011" y2="63277"/>
                        <a14:foregroundMark x1="64246" y1="2825" x2="64246" y2="99435"/>
                        <a14:foregroundMark x1="0" y1="51412" x2="50279" y2="92655"/>
                        <a14:foregroundMark x1="21788" y1="19774" x2="0" y2="33898"/>
                        <a14:foregroundMark x1="12849" y1="43503" x2="12849" y2="43503"/>
                        <a14:foregroundMark x1="31285" y1="61582" x2="31285" y2="61582"/>
                        <a14:foregroundMark x1="8380" y1="27684" x2="49721" y2="80791"/>
                        <a14:foregroundMark x1="49721" y1="80791" x2="49721" y2="80791"/>
                        <a14:foregroundMark x1="5587" y1="36723" x2="44134" y2="85876"/>
                        <a14:foregroundMark x1="0" y1="64407" x2="23464" y2="98870"/>
                        <a14:foregroundMark x1="0" y1="85876" x2="6145" y2="99435"/>
                        <a14:foregroundMark x1="0" y1="90960" x2="4469" y2="99435"/>
                        <a14:foregroundMark x1="60894" y1="18644" x2="58659" y2="75141"/>
                        <a14:foregroundMark x1="59218" y1="18079" x2="62570" y2="82486"/>
                        <a14:foregroundMark x1="62570" y1="82486" x2="56425" y2="93220"/>
                        <a14:foregroundMark x1="51397" y1="70621" x2="53631" y2="99435"/>
                      </a14:backgroundRemoval>
                    </a14:imgEffect>
                  </a14:imgLayer>
                </a14:imgProps>
              </a:ext>
              <a:ext uri="{28A0092B-C50C-407E-A947-70E740481C1C}">
                <a14:useLocalDpi xmlns:a14="http://schemas.microsoft.com/office/drawing/2010/main" val="0"/>
              </a:ext>
            </a:extLst>
          </a:blip>
          <a:srcRect/>
          <a:stretch/>
        </p:blipFill>
        <p:spPr>
          <a:xfrm>
            <a:off x="10692000" y="720000"/>
            <a:ext cx="792000" cy="792000"/>
          </a:xfrm>
          <a:prstGeom prst="ellipse">
            <a:avLst/>
          </a:prstGeom>
          <a:solidFill>
            <a:schemeClr val="bg1"/>
          </a:solidFill>
          <a:ln w="9525">
            <a:solidFill>
              <a:srgbClr val="006373"/>
            </a:solidFill>
          </a:ln>
        </p:spPr>
      </p:pic>
      <p:sp>
        <p:nvSpPr>
          <p:cNvPr id="16" name="Textfeld 15">
            <a:extLst>
              <a:ext uri="{FF2B5EF4-FFF2-40B4-BE49-F238E27FC236}">
                <a16:creationId xmlns:a16="http://schemas.microsoft.com/office/drawing/2014/main" id="{5009DDA8-E448-5CA1-F245-3E40830FA8B8}"/>
              </a:ext>
              <a:ext uri="{C183D7F6-B498-43B3-948B-1728B52AA6E4}">
                <adec:decorative xmlns:adec="http://schemas.microsoft.com/office/drawing/2017/decorative" val="1"/>
              </a:ext>
            </a:extLst>
          </p:cNvPr>
          <p:cNvSpPr txBox="1"/>
          <p:nvPr/>
        </p:nvSpPr>
        <p:spPr>
          <a:xfrm>
            <a:off x="2076647" y="2816359"/>
            <a:ext cx="391050" cy="523220"/>
          </a:xfrm>
          <a:prstGeom prst="rect">
            <a:avLst/>
          </a:prstGeom>
          <a:noFill/>
        </p:spPr>
        <p:txBody>
          <a:bodyPr wrap="square" anchor="ctr">
            <a:spAutoFit/>
          </a:bodyPr>
          <a:lstStyle/>
          <a:p>
            <a:r>
              <a:rPr lang="de-DE" sz="2800" b="1">
                <a:latin typeface="Calibri" panose="020F0502020204030204" pitchFamily="34" charset="0"/>
                <a:cs typeface="Calibri" panose="020F0502020204030204" pitchFamily="34" charset="0"/>
              </a:rPr>
              <a:t>1</a:t>
            </a:r>
            <a:endParaRPr lang="de-DE" sz="2800" b="1">
              <a:highlight>
                <a:srgbClr val="FFFF00"/>
              </a:highlight>
              <a:latin typeface="Calibri" panose="020F0502020204030204" pitchFamily="34" charset="0"/>
              <a:cs typeface="Calibri" panose="020F0502020204030204" pitchFamily="34" charset="0"/>
            </a:endParaRPr>
          </a:p>
        </p:txBody>
      </p:sp>
      <p:sp>
        <p:nvSpPr>
          <p:cNvPr id="22" name="Textfeld 21">
            <a:extLst>
              <a:ext uri="{FF2B5EF4-FFF2-40B4-BE49-F238E27FC236}">
                <a16:creationId xmlns:a16="http://schemas.microsoft.com/office/drawing/2014/main" id="{E02D0460-1FFD-F0BB-EDDF-F32EFED92542}"/>
              </a:ext>
              <a:ext uri="{C183D7F6-B498-43B3-948B-1728B52AA6E4}">
                <adec:decorative xmlns:adec="http://schemas.microsoft.com/office/drawing/2017/decorative" val="1"/>
              </a:ext>
            </a:extLst>
          </p:cNvPr>
          <p:cNvSpPr txBox="1"/>
          <p:nvPr/>
        </p:nvSpPr>
        <p:spPr>
          <a:xfrm>
            <a:off x="2076647" y="3993404"/>
            <a:ext cx="391050" cy="523220"/>
          </a:xfrm>
          <a:prstGeom prst="rect">
            <a:avLst/>
          </a:prstGeom>
          <a:noFill/>
        </p:spPr>
        <p:txBody>
          <a:bodyPr wrap="square" anchor="ctr">
            <a:spAutoFit/>
          </a:bodyPr>
          <a:lstStyle/>
          <a:p>
            <a:r>
              <a:rPr lang="de-DE" sz="2800" b="1">
                <a:latin typeface="Calibri" panose="020F0502020204030204" pitchFamily="34" charset="0"/>
                <a:cs typeface="Calibri" panose="020F0502020204030204" pitchFamily="34" charset="0"/>
              </a:rPr>
              <a:t>2</a:t>
            </a:r>
            <a:endParaRPr lang="de-DE" sz="2800" b="1">
              <a:highlight>
                <a:srgbClr val="FFFF00"/>
              </a:highlight>
              <a:latin typeface="Calibri" panose="020F0502020204030204" pitchFamily="34" charset="0"/>
              <a:cs typeface="Calibri" panose="020F0502020204030204" pitchFamily="34" charset="0"/>
            </a:endParaRPr>
          </a:p>
        </p:txBody>
      </p:sp>
      <p:sp>
        <p:nvSpPr>
          <p:cNvPr id="28" name="Textfeld 27">
            <a:extLst>
              <a:ext uri="{FF2B5EF4-FFF2-40B4-BE49-F238E27FC236}">
                <a16:creationId xmlns:a16="http://schemas.microsoft.com/office/drawing/2014/main" id="{F40011A2-F955-EEC7-0E80-0830A57EB506}"/>
              </a:ext>
              <a:ext uri="{C183D7F6-B498-43B3-948B-1728B52AA6E4}">
                <adec:decorative xmlns:adec="http://schemas.microsoft.com/office/drawing/2017/decorative" val="1"/>
              </a:ext>
            </a:extLst>
          </p:cNvPr>
          <p:cNvSpPr txBox="1"/>
          <p:nvPr/>
        </p:nvSpPr>
        <p:spPr>
          <a:xfrm>
            <a:off x="2076647" y="4978462"/>
            <a:ext cx="391050" cy="523220"/>
          </a:xfrm>
          <a:prstGeom prst="rect">
            <a:avLst/>
          </a:prstGeom>
          <a:noFill/>
        </p:spPr>
        <p:txBody>
          <a:bodyPr wrap="square" anchor="ctr">
            <a:spAutoFit/>
          </a:bodyPr>
          <a:lstStyle/>
          <a:p>
            <a:r>
              <a:rPr lang="de-DE" sz="2800" b="1">
                <a:latin typeface="Calibri" panose="020F0502020204030204" pitchFamily="34" charset="0"/>
                <a:cs typeface="Calibri" panose="020F0502020204030204" pitchFamily="34" charset="0"/>
              </a:rPr>
              <a:t>3</a:t>
            </a:r>
            <a:endParaRPr lang="de-DE" sz="2800" b="1">
              <a:highlight>
                <a:srgbClr val="FFFF00"/>
              </a:highlight>
              <a:latin typeface="Calibri" panose="020F0502020204030204" pitchFamily="34" charset="0"/>
              <a:cs typeface="Calibri" panose="020F0502020204030204" pitchFamily="34" charset="0"/>
            </a:endParaRPr>
          </a:p>
        </p:txBody>
      </p:sp>
      <p:sp>
        <p:nvSpPr>
          <p:cNvPr id="36" name="Geschweifte Klammer rechts 35">
            <a:extLst>
              <a:ext uri="{FF2B5EF4-FFF2-40B4-BE49-F238E27FC236}">
                <a16:creationId xmlns:a16="http://schemas.microsoft.com/office/drawing/2014/main" id="{AC2606EB-FA37-44AB-1AF9-8C092AAA51D6}"/>
              </a:ext>
              <a:ext uri="{C183D7F6-B498-43B3-948B-1728B52AA6E4}">
                <adec:decorative xmlns:adec="http://schemas.microsoft.com/office/drawing/2017/decorative" val="1"/>
              </a:ext>
            </a:extLst>
          </p:cNvPr>
          <p:cNvSpPr/>
          <p:nvPr/>
        </p:nvSpPr>
        <p:spPr>
          <a:xfrm>
            <a:off x="8116908" y="3993404"/>
            <a:ext cx="293188" cy="1537950"/>
          </a:xfrm>
          <a:prstGeom prst="rightBrace">
            <a:avLst>
              <a:gd name="adj1" fmla="val 33535"/>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cxnSp>
        <p:nvCxnSpPr>
          <p:cNvPr id="2" name="Gerade Verbindung mit Pfeil 1">
            <a:extLst>
              <a:ext uri="{FF2B5EF4-FFF2-40B4-BE49-F238E27FC236}">
                <a16:creationId xmlns:a16="http://schemas.microsoft.com/office/drawing/2014/main" id="{C412DDC2-A6D8-72F9-7BD0-7E03DA43D170}"/>
              </a:ext>
              <a:ext uri="{C183D7F6-B498-43B3-948B-1728B52AA6E4}">
                <adec:decorative xmlns:adec="http://schemas.microsoft.com/office/drawing/2017/decorative" val="1"/>
              </a:ext>
            </a:extLst>
          </p:cNvPr>
          <p:cNvCxnSpPr>
            <a:cxnSpLocks/>
          </p:cNvCxnSpPr>
          <p:nvPr/>
        </p:nvCxnSpPr>
        <p:spPr>
          <a:xfrm>
            <a:off x="1883586" y="2920527"/>
            <a:ext cx="0" cy="2581155"/>
          </a:xfrm>
          <a:prstGeom prst="straightConnector1">
            <a:avLst/>
          </a:prstGeom>
          <a:ln w="3810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6280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82F57-CBCB-D532-1751-5DD0DF34C05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0CD5D116-4136-1248-14CF-E3D16C60F96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430CE58F-5265-A84D-9103-BAB1AF002D3F}"/>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Fassade / Außenwand dämmen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16" name="Grafik 15">
            <a:extLst>
              <a:ext uri="{FF2B5EF4-FFF2-40B4-BE49-F238E27FC236}">
                <a16:creationId xmlns:a16="http://schemas.microsoft.com/office/drawing/2014/main" id="{6CA26E73-5268-CC17-83CB-E36CECAD74EE}"/>
              </a:ext>
              <a:ext uri="{C183D7F6-B498-43B3-948B-1728B52AA6E4}">
                <adec:decorative xmlns:adec="http://schemas.microsoft.com/office/drawing/2017/decorative" val="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36735" y1="23577" x2="84082" y2="48780"/>
                        <a14:foregroundMark x1="84082" y1="48780" x2="35918" y2="70325"/>
                        <a14:foregroundMark x1="39184" y1="35772" x2="71429" y2="43496"/>
                        <a14:foregroundMark x1="71429" y1="43496" x2="35102" y2="58130"/>
                        <a14:foregroundMark x1="46531" y1="16260" x2="86939" y2="44309"/>
                        <a14:foregroundMark x1="45714" y1="8537" x2="95102" y2="28862"/>
                        <a14:foregroundMark x1="95102" y1="28862" x2="60408" y2="91870"/>
                        <a14:foregroundMark x1="99592" y1="55285" x2="60408" y2="91463"/>
                        <a14:foregroundMark x1="88571" y1="2846" x2="99592" y2="52846"/>
                        <a14:foregroundMark x1="88571" y1="2846" x2="45306" y2="2846"/>
                        <a14:foregroundMark x1="51837" y1="8537" x2="99592" y2="87398"/>
                        <a14:foregroundMark x1="57551" y1="22764" x2="54694" y2="88618"/>
                        <a14:foregroundMark x1="55102" y1="93089" x2="95918" y2="93089"/>
                        <a14:foregroundMark x1="99592" y1="97154" x2="57143" y2="98780"/>
                        <a14:foregroundMark x1="66939" y1="89837" x2="99592" y2="86179"/>
                        <a14:foregroundMark x1="92245" y1="86585" x2="62857" y2="86992"/>
                        <a14:foregroundMark x1="52653" y1="85772" x2="51020" y2="96748"/>
                        <a14:foregroundMark x1="45714" y1="98780" x2="95510" y2="99187"/>
                        <a14:foregroundMark x1="34694" y1="98780" x2="35918" y2="68293"/>
                        <a14:foregroundMark x1="34286" y1="67073" x2="35510" y2="99187"/>
                        <a14:foregroundMark x1="35510" y1="47967" x2="39592" y2="16667"/>
                        <a14:foregroundMark x1="35918" y1="0" x2="35918" y2="32520"/>
                        <a14:foregroundMark x1="35510" y1="50407" x2="35510" y2="47154"/>
                        <a14:foregroundMark x1="34694" y1="0" x2="34286" y2="32520"/>
                        <a14:backgroundMark x1="816" y1="28049" x2="30612" y2="33333"/>
                        <a14:backgroundMark x1="408" y1="31301" x2="21224" y2="64634"/>
                        <a14:backgroundMark x1="25306" y1="67073" x2="28571" y2="71545"/>
                        <a14:backgroundMark x1="816" y1="26423" x2="2041" y2="29268"/>
                        <a14:backgroundMark x1="29388" y1="30894" x2="31020" y2="33740"/>
                        <a14:backgroundMark x1="28980" y1="34146" x2="30204" y2="34146"/>
                        <a14:backgroundMark x1="29796" y1="30894" x2="31020" y2="34146"/>
                        <a14:backgroundMark x1="27347" y1="33740" x2="30612" y2="33740"/>
                        <a14:backgroundMark x1="27755" y1="31301" x2="26531" y2="30488"/>
                        <a14:backgroundMark x1="17551" y1="68293" x2="27755" y2="73577"/>
                        <a14:backgroundMark x1="20000" y1="78049" x2="18367" y2="81707"/>
                        <a14:backgroundMark x1="24490" y1="71545" x2="14286" y2="66260"/>
                        <a14:backgroundMark x1="10204" y1="60976" x2="13878" y2="72358"/>
                        <a14:backgroundMark x1="13061" y1="71138" x2="13061" y2="71138"/>
                        <a14:backgroundMark x1="14694" y1="76016" x2="14694" y2="76016"/>
                        <a14:backgroundMark x1="14694" y1="80081" x2="15510" y2="79675"/>
                        <a14:backgroundMark x1="17551" y1="76423" x2="17551" y2="76423"/>
                        <a14:backgroundMark x1="15510" y1="76016" x2="16327" y2="75203"/>
                        <a14:backgroundMark x1="27347" y1="72358" x2="27347" y2="72358"/>
                        <a14:backgroundMark x1="32245" y1="33333" x2="32245" y2="33333"/>
                        <a14:backgroundMark x1="32245" y1="34146" x2="32245" y2="34146"/>
                        <a14:backgroundMark x1="31429" y1="34146" x2="31429" y2="34146"/>
                        <a14:backgroundMark x1="32653" y1="33333" x2="32653" y2="33333"/>
                        <a14:backgroundMark x1="32245" y1="32927" x2="32653" y2="47154"/>
                      </a14:backgroundRemoval>
                    </a14:imgEffect>
                  </a14:imgLayer>
                </a14:imgProps>
              </a:ext>
              <a:ext uri="{28A0092B-C50C-407E-A947-70E740481C1C}">
                <a14:useLocalDpi xmlns:a14="http://schemas.microsoft.com/office/drawing/2010/main" val="0"/>
              </a:ext>
            </a:extLst>
          </a:blip>
          <a:srcRect/>
          <a:stretch/>
        </p:blipFill>
        <p:spPr>
          <a:xfrm>
            <a:off x="10692000" y="720000"/>
            <a:ext cx="791034" cy="792000"/>
          </a:xfrm>
          <a:prstGeom prst="ellipse">
            <a:avLst/>
          </a:prstGeom>
          <a:solidFill>
            <a:schemeClr val="bg1"/>
          </a:solidFill>
          <a:ln w="9525">
            <a:solidFill>
              <a:srgbClr val="006373"/>
            </a:solidFill>
          </a:ln>
        </p:spPr>
      </p:pic>
      <p:pic>
        <p:nvPicPr>
          <p:cNvPr id="6" name="Grafik 5">
            <a:extLst>
              <a:ext uri="{FF2B5EF4-FFF2-40B4-BE49-F238E27FC236}">
                <a16:creationId xmlns:a16="http://schemas.microsoft.com/office/drawing/2014/main" id="{19676F33-0EC9-FE83-A8AD-7B6631F34109}"/>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30800" y="1929601"/>
            <a:ext cx="4839483" cy="3983838"/>
          </a:xfrm>
          <a:prstGeom prst="rect">
            <a:avLst/>
          </a:prstGeom>
        </p:spPr>
      </p:pic>
      <p:sp>
        <p:nvSpPr>
          <p:cNvPr id="4" name="Inhaltsplatzhalter 2">
            <a:extLst>
              <a:ext uri="{FF2B5EF4-FFF2-40B4-BE49-F238E27FC236}">
                <a16:creationId xmlns:a16="http://schemas.microsoft.com/office/drawing/2014/main" id="{E35364FE-7268-0F4B-C2C1-363DC6F31BE8}"/>
              </a:ext>
              <a:ext uri="{C183D7F6-B498-43B3-948B-1728B52AA6E4}">
                <adec:decorative xmlns:adec="http://schemas.microsoft.com/office/drawing/2017/decorative" val="1"/>
              </a:ext>
            </a:extLst>
          </p:cNvPr>
          <p:cNvSpPr txBox="1">
            <a:spLocks/>
          </p:cNvSpPr>
          <p:nvPr/>
        </p:nvSpPr>
        <p:spPr>
          <a:xfrm>
            <a:off x="758446" y="5912106"/>
            <a:ext cx="2409825" cy="361069"/>
          </a:xfrm>
          <a:prstGeom prst="rect">
            <a:avLst/>
          </a:prstGeom>
        </p:spPr>
        <p:txBody>
          <a:bodyPr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Clr>
                <a:schemeClr val="tx1"/>
              </a:buClr>
              <a:buSzPct val="100000"/>
              <a:buNone/>
            </a:pPr>
            <a:r>
              <a:rPr lang="de-DE" sz="1100">
                <a:latin typeface="Calibri"/>
                <a:cs typeface="Calibri"/>
              </a:rPr>
              <a:t>Quelle: Zukunft Altbau / Daniel Döbler</a:t>
            </a:r>
            <a:r>
              <a:rPr lang="de-DE" sz="1100">
                <a:latin typeface="Calibri" panose="020F0502020204030204" pitchFamily="34" charset="0"/>
                <a:ea typeface="Roboto Light" pitchFamily="2" charset="0"/>
                <a:cs typeface="Calibri" panose="020F0502020204030204" pitchFamily="34" charset="0"/>
              </a:rPr>
              <a:t>   </a:t>
            </a: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p:txBody>
      </p:sp>
      <p:sp>
        <p:nvSpPr>
          <p:cNvPr id="18" name="Textplatzhalter 4" descr="Dämmung der Fassade&#10;sorgt für mehr Wohnkomfort, &#10;reduziert das Schimmelrisiko und&#10;senkt die Heizkosten.&#10;&#10;Gut gedämmte Wände haben einen&#10;U-Wert von 0,15 bis 0,20 W/m²K&#10;und gefördert Sanierung einen  &#10;U-Wert ≤ 0,20 W/m²K.&#10;">
            <a:extLst>
              <a:ext uri="{FF2B5EF4-FFF2-40B4-BE49-F238E27FC236}">
                <a16:creationId xmlns:a16="http://schemas.microsoft.com/office/drawing/2014/main" id="{91AE58FB-B8AE-80CC-C1D2-D8E159FFF526}"/>
              </a:ext>
            </a:extLst>
          </p:cNvPr>
          <p:cNvSpPr txBox="1">
            <a:spLocks/>
          </p:cNvSpPr>
          <p:nvPr/>
        </p:nvSpPr>
        <p:spPr>
          <a:xfrm>
            <a:off x="6393574" y="1951200"/>
            <a:ext cx="2982230" cy="2601592"/>
          </a:xfrm>
          <a:prstGeom prst="rect">
            <a:avLst/>
          </a:prstGeom>
        </p:spPr>
        <p:txBody>
          <a:bodyPr numCol="1" spcCol="360000"/>
          <a:lstStyle>
            <a:lvl1pPr marL="228600" indent="-228600" algn="l" rtl="0" eaLnBrk="0" fontAlgn="base" hangingPunct="0">
              <a:lnSpc>
                <a:spcPct val="90000"/>
              </a:lnSpc>
              <a:spcBef>
                <a:spcPts val="1000"/>
              </a:spcBef>
              <a:spcAft>
                <a:spcPct val="0"/>
              </a:spcAft>
              <a:buClr>
                <a:schemeClr val="accent1"/>
              </a:buClr>
              <a:buFont typeface="Courier New" pitchFamily="49" charset="0"/>
              <a:buChar char="o"/>
              <a:defRPr sz="2000" kern="1200">
                <a:solidFill>
                  <a:schemeClr val="tx1"/>
                </a:solidFill>
                <a:latin typeface="Calibri" pitchFamily="34" charset="0"/>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Clr>
                <a:srgbClr val="006577"/>
              </a:buClr>
              <a:buNone/>
            </a:pPr>
            <a:r>
              <a:rPr lang="de-DE" sz="1600" b="1"/>
              <a:t>Dämmung der Fassade</a:t>
            </a:r>
          </a:p>
          <a:p>
            <a:pPr>
              <a:spcBef>
                <a:spcPts val="600"/>
              </a:spcBef>
              <a:buClr>
                <a:schemeClr val="tx1"/>
              </a:buClr>
              <a:buFont typeface="Wingdings" panose="05000000000000000000" pitchFamily="2" charset="2"/>
              <a:buChar char="§"/>
            </a:pPr>
            <a:r>
              <a:rPr lang="de-DE" sz="1600"/>
              <a:t>sorgt für mehr Wohnkomfort</a:t>
            </a:r>
          </a:p>
          <a:p>
            <a:pPr>
              <a:spcBef>
                <a:spcPts val="600"/>
              </a:spcBef>
              <a:buClr>
                <a:schemeClr val="tx1"/>
              </a:buClr>
              <a:buFont typeface="Wingdings" panose="05000000000000000000" pitchFamily="2" charset="2"/>
              <a:buChar char="§"/>
            </a:pPr>
            <a:r>
              <a:rPr lang="de-DE" sz="1600">
                <a:sym typeface="Wingdings" panose="05000000000000000000" pitchFamily="2" charset="2"/>
              </a:rPr>
              <a:t>reduziert das Schimmelrisiko</a:t>
            </a:r>
          </a:p>
          <a:p>
            <a:pPr>
              <a:spcBef>
                <a:spcPts val="600"/>
              </a:spcBef>
              <a:buClr>
                <a:schemeClr val="tx1"/>
              </a:buClr>
              <a:buFont typeface="Wingdings" panose="05000000000000000000" pitchFamily="2" charset="2"/>
              <a:buChar char="§"/>
            </a:pPr>
            <a:r>
              <a:rPr lang="de-DE" sz="1600">
                <a:sym typeface="Wingdings" panose="05000000000000000000" pitchFamily="2" charset="2"/>
              </a:rPr>
              <a:t>senkt die Heizkosten</a:t>
            </a:r>
          </a:p>
          <a:p>
            <a:pPr>
              <a:spcBef>
                <a:spcPts val="600"/>
              </a:spcBef>
              <a:buClr>
                <a:schemeClr val="tx1"/>
              </a:buClr>
              <a:buFont typeface="Wingdings" panose="05000000000000000000" pitchFamily="2" charset="2"/>
              <a:buChar char="§"/>
            </a:pPr>
            <a:endParaRPr lang="de-DE" sz="1600">
              <a:highlight>
                <a:srgbClr val="FFFF00"/>
              </a:highlight>
              <a:sym typeface="Wingdings" panose="05000000000000000000" pitchFamily="2" charset="2"/>
            </a:endParaRPr>
          </a:p>
          <a:p>
            <a:pPr>
              <a:spcBef>
                <a:spcPts val="600"/>
              </a:spcBef>
              <a:buClr>
                <a:schemeClr val="tx1"/>
              </a:buClr>
              <a:buFont typeface="Wingdings" panose="05000000000000000000" pitchFamily="2" charset="2"/>
              <a:buChar char="§"/>
            </a:pPr>
            <a:r>
              <a:rPr lang="de-DE" sz="1600">
                <a:sym typeface="Wingdings" panose="05000000000000000000" pitchFamily="2" charset="2"/>
              </a:rPr>
              <a:t>Gut gedämmte Wände: </a:t>
            </a:r>
            <a:br>
              <a:rPr lang="de-DE" sz="1600">
                <a:sym typeface="Wingdings" panose="05000000000000000000" pitchFamily="2" charset="2"/>
              </a:rPr>
            </a:br>
            <a:r>
              <a:rPr lang="de-DE" sz="1600">
                <a:sym typeface="Wingdings" panose="05000000000000000000" pitchFamily="2" charset="2"/>
              </a:rPr>
              <a:t>U-Wert </a:t>
            </a:r>
            <a:r>
              <a:rPr lang="de-DE" sz="1600" b="1">
                <a:sym typeface="Wingdings" panose="05000000000000000000" pitchFamily="2" charset="2"/>
              </a:rPr>
              <a:t>= 0,15 </a:t>
            </a:r>
            <a:r>
              <a:rPr lang="de-DE" sz="1600">
                <a:sym typeface="Wingdings" panose="05000000000000000000" pitchFamily="2" charset="2"/>
              </a:rPr>
              <a:t>bis</a:t>
            </a:r>
            <a:r>
              <a:rPr lang="de-DE" sz="1600" b="1">
                <a:sym typeface="Wingdings" panose="05000000000000000000" pitchFamily="2" charset="2"/>
              </a:rPr>
              <a:t> 0,20 W/m²K</a:t>
            </a:r>
          </a:p>
          <a:p>
            <a:pPr>
              <a:spcBef>
                <a:spcPts val="600"/>
              </a:spcBef>
              <a:buClr>
                <a:schemeClr val="tx1"/>
              </a:buClr>
              <a:buFont typeface="Wingdings" panose="05000000000000000000" pitchFamily="2" charset="2"/>
              <a:buChar char="§"/>
            </a:pPr>
            <a:r>
              <a:rPr lang="de-DE" sz="1600">
                <a:sym typeface="Wingdings" panose="05000000000000000000" pitchFamily="2" charset="2"/>
              </a:rPr>
              <a:t>Gefördert Sanierung: 	</a:t>
            </a:r>
            <a:br>
              <a:rPr lang="de-DE" sz="1600">
                <a:sym typeface="Wingdings" panose="05000000000000000000" pitchFamily="2" charset="2"/>
              </a:rPr>
            </a:br>
            <a:r>
              <a:rPr lang="de-DE" sz="1600">
                <a:sym typeface="Wingdings" panose="05000000000000000000" pitchFamily="2" charset="2"/>
              </a:rPr>
              <a:t>U-Wert </a:t>
            </a:r>
            <a:r>
              <a:rPr lang="de-DE" sz="1600" b="1">
                <a:sym typeface="Wingdings" panose="05000000000000000000" pitchFamily="2" charset="2"/>
              </a:rPr>
              <a:t>≤ 0,20 W/m²K</a:t>
            </a:r>
          </a:p>
          <a:p>
            <a:pPr>
              <a:spcBef>
                <a:spcPts val="600"/>
              </a:spcBef>
              <a:buClr>
                <a:srgbClr val="EC6607"/>
              </a:buClr>
              <a:buFont typeface="Wingdings" panose="05000000000000000000" pitchFamily="2" charset="2"/>
              <a:buChar char="§"/>
            </a:pPr>
            <a:endParaRPr lang="de-DE" sz="1400">
              <a:solidFill>
                <a:srgbClr val="006577"/>
              </a:solidFill>
              <a:highlight>
                <a:srgbClr val="FFFF00"/>
              </a:highlight>
            </a:endParaRPr>
          </a:p>
          <a:p>
            <a:pPr>
              <a:spcBef>
                <a:spcPts val="600"/>
              </a:spcBef>
              <a:buClr>
                <a:srgbClr val="EC6607"/>
              </a:buClr>
              <a:buFont typeface="Wingdings" panose="05000000000000000000" pitchFamily="2" charset="2"/>
              <a:buChar char="§"/>
            </a:pPr>
            <a:endParaRPr lang="de-DE" sz="1400">
              <a:solidFill>
                <a:srgbClr val="006577"/>
              </a:solidFill>
              <a:highlight>
                <a:srgbClr val="FFFF00"/>
              </a:highlight>
            </a:endParaRPr>
          </a:p>
          <a:p>
            <a:pPr>
              <a:spcBef>
                <a:spcPts val="600"/>
              </a:spcBef>
              <a:buClr>
                <a:srgbClr val="EC6607"/>
              </a:buClr>
              <a:buFont typeface="Wingdings" panose="05000000000000000000" pitchFamily="2" charset="2"/>
              <a:buChar char="§"/>
            </a:pPr>
            <a:endParaRPr lang="de-DE" sz="1400">
              <a:solidFill>
                <a:srgbClr val="006577"/>
              </a:solidFill>
              <a:highlight>
                <a:srgbClr val="FFFF00"/>
              </a:highlight>
            </a:endParaRPr>
          </a:p>
          <a:p>
            <a:pPr>
              <a:spcBef>
                <a:spcPts val="600"/>
              </a:spcBef>
              <a:buClr>
                <a:srgbClr val="EC6607"/>
              </a:buClr>
              <a:buFont typeface="Wingdings" panose="05000000000000000000" pitchFamily="2" charset="2"/>
              <a:buChar char="§"/>
            </a:pPr>
            <a:endParaRPr lang="de-DE" sz="1400">
              <a:highlight>
                <a:srgbClr val="FFFF00"/>
              </a:highlight>
            </a:endParaRPr>
          </a:p>
        </p:txBody>
      </p:sp>
      <p:sp>
        <p:nvSpPr>
          <p:cNvPr id="20" name="Textfeld 19" descr="5- bis 15-mal geringere Wärmeverluste ggü. ungedämmten Wänden!&#10;">
            <a:extLst>
              <a:ext uri="{FF2B5EF4-FFF2-40B4-BE49-F238E27FC236}">
                <a16:creationId xmlns:a16="http://schemas.microsoft.com/office/drawing/2014/main" id="{2DE28FBC-4907-F80A-3227-822D4540D60D}"/>
              </a:ext>
            </a:extLst>
          </p:cNvPr>
          <p:cNvSpPr txBox="1"/>
          <p:nvPr/>
        </p:nvSpPr>
        <p:spPr>
          <a:xfrm rot="21360000">
            <a:off x="6411289" y="4896887"/>
            <a:ext cx="3421429" cy="627367"/>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36000" rIns="72000" rtlCol="0" anchor="ctr"/>
          <a:lstStyle>
            <a:defPPr>
              <a:defRPr lang="id-ID"/>
            </a:defPPr>
            <a:lvl1pPr eaLnBrk="1" hangingPunct="1">
              <a:lnSpc>
                <a:spcPct val="90000"/>
              </a:lnSpc>
              <a:spcBef>
                <a:spcPts val="600"/>
              </a:spcBef>
              <a:buClr>
                <a:srgbClr val="E9692E"/>
              </a:buClr>
              <a:buSzPct val="90000"/>
              <a:defRPr sz="1200">
                <a:solidFill>
                  <a:srgbClr val="F6781D"/>
                </a:solidFill>
                <a:latin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de-DE" sz="1600">
                <a:solidFill>
                  <a:schemeClr val="tx1"/>
                </a:solidFill>
              </a:rPr>
              <a:t>5- bis 15-mal geringere Wärmeverluste </a:t>
            </a:r>
            <a:r>
              <a:rPr lang="de-DE" sz="1600" err="1">
                <a:solidFill>
                  <a:schemeClr val="tx1"/>
                </a:solidFill>
              </a:rPr>
              <a:t>ggü</a:t>
            </a:r>
            <a:r>
              <a:rPr lang="de-DE" sz="1600">
                <a:solidFill>
                  <a:schemeClr val="tx1"/>
                </a:solidFill>
              </a:rPr>
              <a:t>. ungedämmten Wänden!</a:t>
            </a:r>
          </a:p>
        </p:txBody>
      </p:sp>
      <p:sp>
        <p:nvSpPr>
          <p:cNvPr id="3" name="Fußzeilenplatzhalter 4">
            <a:extLst>
              <a:ext uri="{FF2B5EF4-FFF2-40B4-BE49-F238E27FC236}">
                <a16:creationId xmlns:a16="http://schemas.microsoft.com/office/drawing/2014/main" id="{6B7FF74C-F39A-C544-13DE-2B7585CDF9C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0415026D-E757-6D17-CE5B-3F42B10019CA}"/>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12</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3E04FBF5-6E2F-4525-0168-BB39116A54D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0686B8A1-D37F-6563-9226-BF0CE285738C}"/>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0501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FCDD-7BF8-7DBC-586E-D4B89B3C6706}"/>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455DDFCD-53D3-9064-3D47-CD2EE57F3C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Weniger Heizen, mehr Komfort&#10;durch höhere Oberflächentemperaturen.&#10;">
            <a:extLst>
              <a:ext uri="{FF2B5EF4-FFF2-40B4-BE49-F238E27FC236}">
                <a16:creationId xmlns:a16="http://schemas.microsoft.com/office/drawing/2014/main" id="{6B56CBBF-89B3-60D1-7E40-EAC91AD5888E}"/>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Weniger Heizen, mehr Komfort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Durc</a:t>
            </a: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 höhere Oberflächentemperaturen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6" name="Textfeld 5" descr="Gefühlte (=operative) Raumtemperatur &#10;setzt sich zu gleichen Teilen zusammen aus &#10;Raumlufttemperatur, &#10;die wir am Thermometer ablesen und&#10;Oberflächentemperatur &#10;der Flächen, die uns umgeben.&#10;Um niedrigere Oberflächentemperaturen &#10;(an Wand oder Fenster) auszugleichen, muss mehr geheizt werden.&#10;&#10;Energetische Sanierung &#10;reduziert Wärmeverluste&#10;und sorgt dafür, dass eine geringere Raumlufttemperatur ausreicht, um den gleichen Komfort zu erzielen.&#10;">
            <a:extLst>
              <a:ext uri="{FF2B5EF4-FFF2-40B4-BE49-F238E27FC236}">
                <a16:creationId xmlns:a16="http://schemas.microsoft.com/office/drawing/2014/main" id="{6F1F687A-DF14-C7AC-B326-F311E7ED9018}"/>
              </a:ext>
            </a:extLst>
          </p:cNvPr>
          <p:cNvSpPr txBox="1"/>
          <p:nvPr/>
        </p:nvSpPr>
        <p:spPr>
          <a:xfrm>
            <a:off x="610665" y="1800000"/>
            <a:ext cx="5485335" cy="4401205"/>
          </a:xfrm>
          <a:prstGeom prst="rect">
            <a:avLst/>
          </a:prstGeom>
          <a:noFill/>
        </p:spPr>
        <p:txBody>
          <a:bodyPr wrap="square">
            <a:spAutoFit/>
          </a:bodyPr>
          <a:lstStyle/>
          <a:p>
            <a:pPr>
              <a:spcAft>
                <a:spcPts val="600"/>
              </a:spcAft>
            </a:pPr>
            <a:r>
              <a:rPr lang="de-DE" sz="1600" b="1">
                <a:latin typeface="Calibri" panose="020F0502020204030204" pitchFamily="34" charset="0"/>
                <a:cs typeface="Calibri" panose="020F0502020204030204" pitchFamily="34" charset="0"/>
              </a:rPr>
              <a:t>Gefühlte (</a:t>
            </a:r>
            <a:r>
              <a:rPr lang="de-DE" sz="1600">
                <a:latin typeface="Calibri" panose="020F0502020204030204" pitchFamily="34" charset="0"/>
                <a:cs typeface="Calibri" panose="020F0502020204030204" pitchFamily="34" charset="0"/>
              </a:rPr>
              <a:t>=</a:t>
            </a:r>
            <a:r>
              <a:rPr lang="de-DE" sz="1600" b="1">
                <a:latin typeface="Calibri" panose="020F0502020204030204" pitchFamily="34" charset="0"/>
                <a:cs typeface="Calibri" panose="020F0502020204030204" pitchFamily="34" charset="0"/>
              </a:rPr>
              <a:t>operative) Raumtemperatur </a:t>
            </a: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Setzt sich </a:t>
            </a:r>
            <a:r>
              <a:rPr lang="de-DE" sz="1600" b="1">
                <a:latin typeface="Calibri" panose="020F0502020204030204" pitchFamily="34" charset="0"/>
                <a:cs typeface="Calibri" panose="020F0502020204030204" pitchFamily="34" charset="0"/>
              </a:rPr>
              <a:t>zu gleichen Teilen </a:t>
            </a:r>
            <a:r>
              <a:rPr lang="de-DE" sz="1600">
                <a:latin typeface="Calibri" panose="020F0502020204030204" pitchFamily="34" charset="0"/>
                <a:cs typeface="Calibri" panose="020F0502020204030204" pitchFamily="34" charset="0"/>
              </a:rPr>
              <a:t>zusammen aus </a:t>
            </a:r>
          </a:p>
          <a:p>
            <a:pPr marL="742950" lvl="1" indent="-285750">
              <a:spcAft>
                <a:spcPts val="600"/>
              </a:spcAft>
              <a:buFont typeface="Wingdings" panose="05000000000000000000" pitchFamily="2" charset="2"/>
              <a:buChar char="§"/>
            </a:pPr>
            <a:r>
              <a:rPr lang="de-DE" sz="1600" b="1">
                <a:latin typeface="Calibri" panose="020F0502020204030204" pitchFamily="34" charset="0"/>
                <a:cs typeface="Calibri" panose="020F0502020204030204" pitchFamily="34" charset="0"/>
              </a:rPr>
              <a:t>Raumlufttemperatur</a:t>
            </a:r>
            <a:r>
              <a:rPr lang="de-DE" sz="1600">
                <a:latin typeface="Calibri" panose="020F0502020204030204" pitchFamily="34" charset="0"/>
                <a:cs typeface="Calibri" panose="020F0502020204030204" pitchFamily="34" charset="0"/>
              </a:rPr>
              <a:t>,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die wir am Thermometer ablesen UND</a:t>
            </a:r>
          </a:p>
          <a:p>
            <a:pPr marL="742950" lvl="1" indent="-285750">
              <a:spcAft>
                <a:spcPts val="600"/>
              </a:spcAft>
              <a:buFont typeface="Wingdings" panose="05000000000000000000" pitchFamily="2" charset="2"/>
              <a:buChar char="§"/>
            </a:pPr>
            <a:r>
              <a:rPr lang="de-DE" sz="1600" b="1">
                <a:latin typeface="Calibri" panose="020F0502020204030204" pitchFamily="34" charset="0"/>
                <a:cs typeface="Calibri" panose="020F0502020204030204" pitchFamily="34" charset="0"/>
              </a:rPr>
              <a:t>Oberflächentemperatur</a:t>
            </a:r>
            <a:r>
              <a:rPr lang="de-DE" sz="1600">
                <a:latin typeface="Calibri" panose="020F0502020204030204" pitchFamily="34" charset="0"/>
                <a:cs typeface="Calibri" panose="020F0502020204030204" pitchFamily="34" charset="0"/>
              </a:rPr>
              <a:t>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der Flächen, die uns umgeben</a:t>
            </a:r>
            <a:endParaRPr lang="de-DE" sz="1600">
              <a:highlight>
                <a:srgbClr val="FFFF00"/>
              </a:highlight>
              <a:latin typeface="Calibri" panose="020F0502020204030204" pitchFamily="34" charset="0"/>
              <a:cs typeface="Calibri" panose="020F0502020204030204" pitchFamily="34" charset="0"/>
            </a:endParaRPr>
          </a:p>
          <a:p>
            <a:pPr marL="285750"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Um niedrigere Oberflächentemperaturen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(an Wand oder Fenster) auszugleichen, muss </a:t>
            </a:r>
            <a:br>
              <a:rPr lang="de-DE" sz="1600">
                <a:latin typeface="Calibri" panose="020F0502020204030204" pitchFamily="34" charset="0"/>
                <a:cs typeface="Calibri" panose="020F0502020204030204" pitchFamily="34" charset="0"/>
              </a:rPr>
            </a:br>
            <a:r>
              <a:rPr lang="de-DE" sz="1600">
                <a:latin typeface="Calibri" panose="020F0502020204030204" pitchFamily="34" charset="0"/>
                <a:cs typeface="Calibri" panose="020F0502020204030204" pitchFamily="34" charset="0"/>
              </a:rPr>
              <a:t>mehr geheizt werden</a:t>
            </a:r>
            <a:br>
              <a:rPr lang="de-DE" sz="1600">
                <a:latin typeface="Calibri" panose="020F0502020204030204" pitchFamily="34" charset="0"/>
                <a:cs typeface="Calibri" panose="020F0502020204030204" pitchFamily="34" charset="0"/>
              </a:rPr>
            </a:br>
            <a:endParaRPr lang="de-DE" sz="1600">
              <a:latin typeface="Calibri" panose="020F0502020204030204" pitchFamily="34" charset="0"/>
              <a:cs typeface="Calibri" panose="020F0502020204030204" pitchFamily="34" charset="0"/>
            </a:endParaRPr>
          </a:p>
          <a:p>
            <a:pPr marL="285750" indent="-285750">
              <a:spcAft>
                <a:spcPts val="600"/>
              </a:spcAft>
              <a:buFont typeface="Wingdings" panose="05000000000000000000" pitchFamily="2" charset="2"/>
              <a:buChar char="§"/>
            </a:pPr>
            <a:r>
              <a:rPr lang="de-DE" sz="1600" b="1">
                <a:latin typeface="Calibri" panose="020F0502020204030204" pitchFamily="34" charset="0"/>
                <a:cs typeface="Calibri" panose="020F0502020204030204" pitchFamily="34" charset="0"/>
              </a:rPr>
              <a:t>Energetische Sanierung </a:t>
            </a:r>
          </a:p>
          <a:p>
            <a:pPr marL="742950" lvl="1" indent="-285750">
              <a:spcAft>
                <a:spcPts val="600"/>
              </a:spcAft>
              <a:buFont typeface="Wingdings" panose="05000000000000000000" pitchFamily="2" charset="2"/>
              <a:buChar char="§"/>
            </a:pPr>
            <a:r>
              <a:rPr lang="de-DE" sz="1600" b="1">
                <a:latin typeface="Calibri" panose="020F0502020204030204" pitchFamily="34" charset="0"/>
                <a:cs typeface="Calibri" panose="020F0502020204030204" pitchFamily="34" charset="0"/>
              </a:rPr>
              <a:t>Reduziert</a:t>
            </a:r>
            <a:r>
              <a:rPr lang="de-DE" sz="1600">
                <a:latin typeface="Calibri" panose="020F0502020204030204" pitchFamily="34" charset="0"/>
                <a:cs typeface="Calibri" panose="020F0502020204030204" pitchFamily="34" charset="0"/>
              </a:rPr>
              <a:t> </a:t>
            </a:r>
            <a:r>
              <a:rPr lang="de-DE" sz="1600" b="1">
                <a:latin typeface="Calibri" panose="020F0502020204030204" pitchFamily="34" charset="0"/>
                <a:cs typeface="Calibri" panose="020F0502020204030204" pitchFamily="34" charset="0"/>
              </a:rPr>
              <a:t>Wärmeverluste</a:t>
            </a:r>
          </a:p>
          <a:p>
            <a:pPr marL="742950" lvl="1" indent="-285750">
              <a:spcAft>
                <a:spcPts val="600"/>
              </a:spcAft>
              <a:buFont typeface="Wingdings" panose="05000000000000000000" pitchFamily="2" charset="2"/>
              <a:buChar char="§"/>
            </a:pPr>
            <a:r>
              <a:rPr lang="de-DE" sz="1600">
                <a:latin typeface="Calibri" panose="020F0502020204030204" pitchFamily="34" charset="0"/>
                <a:cs typeface="Calibri" panose="020F0502020204030204" pitchFamily="34" charset="0"/>
              </a:rPr>
              <a:t>und sorgt dafür, dass </a:t>
            </a:r>
            <a:r>
              <a:rPr lang="de-DE" sz="1600" b="1">
                <a:latin typeface="Calibri" panose="020F0502020204030204" pitchFamily="34" charset="0"/>
                <a:cs typeface="Calibri" panose="020F0502020204030204" pitchFamily="34" charset="0"/>
              </a:rPr>
              <a:t>eine geringere Raumlufttemperatur </a:t>
            </a:r>
            <a:r>
              <a:rPr lang="de-DE" sz="1600">
                <a:latin typeface="Calibri" panose="020F0502020204030204" pitchFamily="34" charset="0"/>
                <a:cs typeface="Calibri" panose="020F0502020204030204" pitchFamily="34" charset="0"/>
              </a:rPr>
              <a:t>ausreicht, um den </a:t>
            </a:r>
            <a:br>
              <a:rPr lang="de-DE" sz="1600">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gleichen Komfort </a:t>
            </a:r>
            <a:r>
              <a:rPr lang="de-DE" sz="1600">
                <a:latin typeface="Calibri" panose="020F0502020204030204" pitchFamily="34" charset="0"/>
                <a:cs typeface="Calibri" panose="020F0502020204030204" pitchFamily="34" charset="0"/>
              </a:rPr>
              <a:t>zu erzielen</a:t>
            </a:r>
          </a:p>
        </p:txBody>
      </p:sp>
      <p:pic>
        <p:nvPicPr>
          <p:cNvPr id="16" name="Grafik 15" descr="Die Grafik zeigt einen Vertikalschnitt durch einen Raum. Dabei werden die Oberflächentemperaturen an der Innenseite der Außenwand angegeben, ohne eine Sanierung und mit einer Sanierung. Die Oberflächentemperaturen nach der Sanierung sind an der Laibung, der Außenecke, hinter dem Schrank und innen auf der Außenwand deutlich höher.">
            <a:extLst>
              <a:ext uri="{FF2B5EF4-FFF2-40B4-BE49-F238E27FC236}">
                <a16:creationId xmlns:a16="http://schemas.microsoft.com/office/drawing/2014/main" id="{BEA49695-3FBF-5D62-8E88-2E55576DF47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096000" y="1537163"/>
            <a:ext cx="5035586" cy="3065315"/>
          </a:xfrm>
          <a:prstGeom prst="rect">
            <a:avLst/>
          </a:prstGeom>
        </p:spPr>
      </p:pic>
      <p:pic>
        <p:nvPicPr>
          <p:cNvPr id="18" name="Grafik 17" descr="Die Grafik zeigt einen Schnitt durch eine ungedämmte Außenwand aus Mauerwerk. Die Außentemperatur beträgt -10 °C, innen ist es warm. Die Oberflächentemperatur innen an der Wand beträgt 14 °C.">
            <a:extLst>
              <a:ext uri="{FF2B5EF4-FFF2-40B4-BE49-F238E27FC236}">
                <a16:creationId xmlns:a16="http://schemas.microsoft.com/office/drawing/2014/main" id="{9897A9B8-C2BF-B603-29C2-5B7B8EF3839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005624" y="4715294"/>
            <a:ext cx="2138268" cy="1661553"/>
          </a:xfrm>
          <a:prstGeom prst="rect">
            <a:avLst/>
          </a:prstGeom>
        </p:spPr>
      </p:pic>
      <p:pic>
        <p:nvPicPr>
          <p:cNvPr id="20" name="Grafik 19" descr="Die Grafik zeigt einen Schnitt durch eine gedämmte Außenwand aus Mauerwerk mit einer Fassadendämmung auf der Außenseite. Die Außentemperatur beträgt -10 °C, innen ist es warm. Die Oberflächentemperatur innen an der Wand beträgt 19 °C.">
            <a:extLst>
              <a:ext uri="{FF2B5EF4-FFF2-40B4-BE49-F238E27FC236}">
                <a16:creationId xmlns:a16="http://schemas.microsoft.com/office/drawing/2014/main" id="{D1236FE9-8152-634B-FB40-9C5BDC412D5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464560" y="4733699"/>
            <a:ext cx="2138268" cy="1616649"/>
          </a:xfrm>
          <a:prstGeom prst="rect">
            <a:avLst/>
          </a:prstGeom>
        </p:spPr>
      </p:pic>
      <p:sp>
        <p:nvSpPr>
          <p:cNvPr id="3" name="Fußzeilenplatzhalter 4">
            <a:extLst>
              <a:ext uri="{FF2B5EF4-FFF2-40B4-BE49-F238E27FC236}">
                <a16:creationId xmlns:a16="http://schemas.microsoft.com/office/drawing/2014/main" id="{93E1DE72-5E9F-9B90-9FA3-4612AD442F82}"/>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3D22E06-755A-481B-057A-93071C6A421E}"/>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13</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441E69CC-306A-D197-8F57-BDFF5BE00B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8A7C0324-7B2B-5174-E982-12020CC329B2}"/>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2586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9F468-3D8D-2288-3533-5B6B9CBFF8B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D95BF2B2-7667-9FD5-CDBF-B4AF36DC540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Unterer Gebäudeabschluss&#10;Bodenplatte oder Kellerdecke&#10;">
            <a:extLst>
              <a:ext uri="{FF2B5EF4-FFF2-40B4-BE49-F238E27FC236}">
                <a16:creationId xmlns:a16="http://schemas.microsoft.com/office/drawing/2014/main" id="{67F1A0CA-5541-6C0E-5242-03C0626EAFA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Unterer Gebäudeabschluss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Bodenplatte oder Kellerdecke</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6" name="Grafik 5">
            <a:extLst>
              <a:ext uri="{FF2B5EF4-FFF2-40B4-BE49-F238E27FC236}">
                <a16:creationId xmlns:a16="http://schemas.microsoft.com/office/drawing/2014/main" id="{F09341C8-524D-A89A-A4B1-F75127200CB1}"/>
              </a:ext>
              <a:ext uri="{C183D7F6-B498-43B3-948B-1728B52AA6E4}">
                <adec:decorative xmlns:adec="http://schemas.microsoft.com/office/drawing/2017/decorative" val="1"/>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29866" y1="30100" x2="22819" y2="72575"/>
                        <a14:foregroundMark x1="22819" y1="72575" x2="65772" y2="82274"/>
                        <a14:foregroundMark x1="65772" y1="82274" x2="97315" y2="39130"/>
                        <a14:foregroundMark x1="97315" y1="39130" x2="71477" y2="6020"/>
                        <a14:foregroundMark x1="71477" y1="6020" x2="20470" y2="17391"/>
                        <a14:foregroundMark x1="20470" y1="17391" x2="53020" y2="45151"/>
                        <a14:foregroundMark x1="53020" y1="45151" x2="84899" y2="40468"/>
                        <a14:foregroundMark x1="20805" y1="3679" x2="65772" y2="1338"/>
                        <a14:foregroundMark x1="65772" y1="1338" x2="99664" y2="7023"/>
                        <a14:foregroundMark x1="43624" y1="12040" x2="99664" y2="11706"/>
                        <a14:foregroundMark x1="99664" y1="76254" x2="87919" y2="95318"/>
                        <a14:foregroundMark x1="93960" y1="97993" x2="34899" y2="97659"/>
                        <a14:foregroundMark x1="34899" y1="97659" x2="92953" y2="80268"/>
                        <a14:foregroundMark x1="50336" y1="84281" x2="99664" y2="88963"/>
                        <a14:foregroundMark x1="42282" y1="83278" x2="75839" y2="91304"/>
                        <a14:foregroundMark x1="37248" y1="85619" x2="52685" y2="99666"/>
                        <a14:foregroundMark x1="32886" y1="82609" x2="35906" y2="99666"/>
                        <a14:foregroundMark x1="32215" y1="82943" x2="99664" y2="78595"/>
                        <a14:foregroundMark x1="16107" y1="2007" x2="99664" y2="669"/>
                        <a14:foregroundMark x1="18121" y1="669" x2="99664" y2="1003"/>
                        <a14:foregroundMark x1="46980" y1="4013" x2="99664" y2="4348"/>
                        <a14:foregroundMark x1="24832" y1="7692" x2="99664" y2="7692"/>
                        <a14:foregroundMark x1="44631" y1="14716" x2="99664" y2="14716"/>
                        <a14:foregroundMark x1="40604" y1="79933" x2="99664" y2="82609"/>
                        <a14:foregroundMark x1="46309" y1="92977" x2="99664" y2="92977"/>
                        <a14:foregroundMark x1="57718" y1="97324" x2="23490" y2="94649"/>
                        <a14:foregroundMark x1="23154" y1="94649" x2="32550" y2="99666"/>
                        <a14:foregroundMark x1="21812" y1="94314" x2="22148" y2="99666"/>
                        <a14:foregroundMark x1="19463" y1="92977" x2="19463" y2="99666"/>
                        <a14:foregroundMark x1="17450" y1="87625" x2="19463" y2="99666"/>
                        <a14:foregroundMark x1="21477" y1="93645" x2="21812" y2="76923"/>
                        <a14:foregroundMark x1="21141" y1="76923" x2="19799" y2="99666"/>
                        <a14:foregroundMark x1="38255" y1="99666" x2="99664" y2="99666"/>
                        <a14:foregroundMark x1="20470" y1="94649" x2="21812" y2="99331"/>
                        <a14:foregroundMark x1="16107" y1="78595" x2="4027" y2="95987"/>
                        <a14:foregroundMark x1="11745" y1="79933" x2="11745" y2="64548"/>
                        <a14:foregroundMark x1="13758" y1="69565" x2="1342" y2="94649"/>
                        <a14:foregroundMark x1="0" y1="87291" x2="18792" y2="88629"/>
                        <a14:foregroundMark x1="0" y1="77592" x2="3356" y2="77926"/>
                        <a14:foregroundMark x1="12752" y1="79264" x2="13423" y2="66890"/>
                        <a14:foregroundMark x1="11745" y1="58863" x2="4362" y2="43144"/>
                        <a14:foregroundMark x1="5369" y1="40803" x2="6040" y2="93311"/>
                        <a14:foregroundMark x1="2685" y1="50167" x2="6376" y2="93311"/>
                        <a14:foregroundMark x1="24161" y1="94314" x2="32550" y2="98328"/>
                        <a14:foregroundMark x1="32550" y1="96990" x2="17450" y2="93311"/>
                        <a14:foregroundMark x1="19128" y1="96990" x2="18121" y2="92977"/>
                        <a14:foregroundMark x1="7718" y1="91973" x2="14765" y2="99331"/>
                        <a14:foregroundMark x1="13423" y1="95987" x2="12081" y2="95652"/>
                        <a14:foregroundMark x1="5369" y1="96990" x2="6711" y2="96990"/>
                        <a14:foregroundMark x1="12081" y1="97324" x2="1342" y2="98662"/>
                        <a14:foregroundMark x1="11745" y1="98662" x2="2013" y2="98997"/>
                        <a14:foregroundMark x1="0" y1="99331" x2="32886" y2="98662"/>
                        <a14:foregroundMark x1="1342" y1="79933" x2="1342" y2="47492"/>
                        <a14:foregroundMark x1="2013" y1="45485" x2="1678" y2="34783"/>
                        <a14:foregroundMark x1="3356" y1="51839" x2="1342" y2="38796"/>
                        <a14:foregroundMark x1="336" y1="43813" x2="2013" y2="61538"/>
                        <a14:foregroundMark x1="336" y1="43813" x2="1007" y2="69565"/>
                        <a14:foregroundMark x1="0" y1="42475" x2="0" y2="50502"/>
                        <a14:foregroundMark x1="1678" y1="37458" x2="1342" y2="65552"/>
                        <a14:foregroundMark x1="4698" y1="36455" x2="18456" y2="36789"/>
                        <a14:foregroundMark x1="1007" y1="36455" x2="4027" y2="36455"/>
                        <a14:backgroundMark x1="1342" y1="34114" x2="1342" y2="34114"/>
                        <a14:backgroundMark x1="1678" y1="34114" x2="1342" y2="34448"/>
                      </a14:backgroundRemoval>
                    </a14:imgEffect>
                  </a14:imgLayer>
                </a14:imgProps>
              </a:ext>
              <a:ext uri="{28A0092B-C50C-407E-A947-70E740481C1C}">
                <a14:useLocalDpi xmlns:a14="http://schemas.microsoft.com/office/drawing/2010/main" val="0"/>
              </a:ext>
            </a:extLst>
          </a:blip>
          <a:srcRect/>
          <a:stretch/>
        </p:blipFill>
        <p:spPr>
          <a:xfrm>
            <a:off x="9828000" y="720000"/>
            <a:ext cx="791318" cy="792000"/>
          </a:xfrm>
          <a:prstGeom prst="ellipse">
            <a:avLst/>
          </a:prstGeom>
          <a:solidFill>
            <a:schemeClr val="bg1"/>
          </a:solidFill>
          <a:ln w="9525">
            <a:solidFill>
              <a:srgbClr val="006373"/>
            </a:solidFill>
          </a:ln>
        </p:spPr>
      </p:pic>
      <p:pic>
        <p:nvPicPr>
          <p:cNvPr id="16" name="Grafik 15">
            <a:extLst>
              <a:ext uri="{FF2B5EF4-FFF2-40B4-BE49-F238E27FC236}">
                <a16:creationId xmlns:a16="http://schemas.microsoft.com/office/drawing/2014/main" id="{EEE2F0C2-0305-0F10-B273-A24220115BD5}"/>
              </a:ext>
              <a:ext uri="{C183D7F6-B498-43B3-948B-1728B52AA6E4}">
                <adec:decorative xmlns:adec="http://schemas.microsoft.com/office/drawing/2017/decorative" val="1"/>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foregroundMark x1="66894" y1="67458" x2="17747" y2="68814"/>
                        <a14:foregroundMark x1="17747" y1="68814" x2="62799" y2="2034"/>
                        <a14:foregroundMark x1="71331" y1="85763" x2="92833" y2="46780"/>
                        <a14:foregroundMark x1="92833" y1="46780" x2="98976" y2="89153"/>
                        <a14:foregroundMark x1="94539" y1="46780" x2="96587" y2="97288"/>
                        <a14:foregroundMark x1="96587" y1="97288" x2="30034" y2="98305"/>
                        <a14:foregroundMark x1="30034" y1="98305" x2="4778" y2="34915"/>
                        <a14:foregroundMark x1="4778" y1="34915" x2="47782" y2="2034"/>
                        <a14:foregroundMark x1="47782" y1="2034" x2="83618" y2="1695"/>
                        <a14:foregroundMark x1="58703" y1="14237" x2="7509" y2="74576"/>
                        <a14:foregroundMark x1="36519" y1="35254" x2="61092" y2="75254"/>
                        <a14:foregroundMark x1="61092" y1="75254" x2="19795" y2="56271"/>
                        <a14:foregroundMark x1="19795" y1="56271" x2="76109" y2="53898"/>
                        <a14:foregroundMark x1="76109" y1="53898" x2="66212" y2="53559"/>
                        <a14:foregroundMark x1="61092" y1="44068" x2="61433" y2="44746"/>
                        <a14:foregroundMark x1="64505" y1="24068" x2="66894" y2="48475"/>
                        <a14:foregroundMark x1="39932" y1="28475" x2="2389" y2="55254"/>
                        <a14:foregroundMark x1="2389" y1="55254" x2="12628" y2="64746"/>
                        <a14:foregroundMark x1="9898" y1="67797" x2="6143" y2="10847"/>
                        <a14:foregroundMark x1="4778" y1="0" x2="0" y2="70169"/>
                        <a14:foregroundMark x1="683" y1="22373" x2="2048" y2="53220"/>
                        <a14:foregroundMark x1="2730" y1="6780" x2="8191" y2="1695"/>
                        <a14:foregroundMark x1="23208" y1="0" x2="39590" y2="6102"/>
                        <a14:foregroundMark x1="35154" y1="2712" x2="10922" y2="4746"/>
                        <a14:foregroundMark x1="1365" y1="26441" x2="32082" y2="28136"/>
                        <a14:foregroundMark x1="9898" y1="31525" x2="40956" y2="31864"/>
                        <a14:foregroundMark x1="31741" y1="0" x2="32765" y2="7797"/>
                        <a14:foregroundMark x1="8191" y1="75593" x2="58362" y2="76271"/>
                        <a14:foregroundMark x1="58362" y1="76271" x2="71672" y2="74915"/>
                        <a14:foregroundMark x1="5119" y1="83729" x2="30717" y2="94576"/>
                        <a14:foregroundMark x1="42662" y1="86102" x2="47440" y2="90508"/>
                        <a14:foregroundMark x1="27304" y1="92881" x2="27304" y2="92881"/>
                        <a14:foregroundMark x1="6826" y1="88136" x2="6826" y2="88136"/>
                        <a14:foregroundMark x1="13993" y1="95593" x2="13993" y2="95593"/>
                        <a14:foregroundMark x1="2389" y1="87458" x2="56997" y2="97288"/>
                        <a14:foregroundMark x1="56997" y1="97288" x2="58020" y2="96610"/>
                        <a14:foregroundMark x1="60410" y1="87119" x2="2730" y2="98305"/>
                        <a14:foregroundMark x1="0" y1="87458" x2="54949" y2="87458"/>
                        <a14:foregroundMark x1="0" y1="83390" x2="54608" y2="83390"/>
                        <a14:foregroundMark x1="62799" y1="82712" x2="64164" y2="98305"/>
                        <a14:foregroundMark x1="64846" y1="85763" x2="22526" y2="99661"/>
                        <a14:foregroundMark x1="7509" y1="95593" x2="8191" y2="99661"/>
                        <a14:foregroundMark x1="4096" y1="92542" x2="5461" y2="99661"/>
                        <a14:foregroundMark x1="1024" y1="90169" x2="2048" y2="99661"/>
                        <a14:foregroundMark x1="0" y1="98983" x2="10239" y2="97966"/>
                        <a14:foregroundMark x1="0" y1="94237" x2="7509" y2="92881"/>
                        <a14:foregroundMark x1="78157" y1="98305" x2="57679" y2="99661"/>
                        <a14:foregroundMark x1="68942" y1="98305" x2="35154" y2="99661"/>
                        <a14:foregroundMark x1="81911" y1="39322" x2="80205" y2="96271"/>
                        <a14:foregroundMark x1="81911" y1="0" x2="82253" y2="51186"/>
                        <a14:foregroundMark x1="82594" y1="41695" x2="91468" y2="52542"/>
                        <a14:foregroundMark x1="92491" y1="42373" x2="97270" y2="42373"/>
                        <a14:foregroundMark x1="87713" y1="40339" x2="99659" y2="40000"/>
                        <a14:foregroundMark x1="87713" y1="42034" x2="99659" y2="42034"/>
                        <a14:foregroundMark x1="93515" y1="47119" x2="98294" y2="97288"/>
                        <a14:foregroundMark x1="87713" y1="62712" x2="92150" y2="99661"/>
                        <a14:foregroundMark x1="90102" y1="58305" x2="93857" y2="99661"/>
                        <a14:foregroundMark x1="98635" y1="46441" x2="99659" y2="81695"/>
                        <a14:foregroundMark x1="95222" y1="63729" x2="97611" y2="99322"/>
                        <a14:foregroundMark x1="30375" y1="57966" x2="41638" y2="61695"/>
                        <a14:backgroundMark x1="88055" y1="1356" x2="96587" y2="2034"/>
                        <a14:backgroundMark x1="93857" y1="26780" x2="93515" y2="32542"/>
                      </a14:backgroundRemoval>
                    </a14:imgEffect>
                  </a14:imgLayer>
                </a14:imgProps>
              </a:ext>
              <a:ext uri="{28A0092B-C50C-407E-A947-70E740481C1C}">
                <a14:useLocalDpi xmlns:a14="http://schemas.microsoft.com/office/drawing/2010/main" val="0"/>
              </a:ext>
            </a:extLst>
          </a:blip>
          <a:srcRect/>
          <a:stretch/>
        </p:blipFill>
        <p:spPr>
          <a:xfrm>
            <a:off x="10692000" y="720000"/>
            <a:ext cx="792000" cy="792000"/>
          </a:xfrm>
          <a:prstGeom prst="ellipse">
            <a:avLst/>
          </a:prstGeom>
          <a:solidFill>
            <a:schemeClr val="bg1"/>
          </a:solidFill>
          <a:ln w="9525">
            <a:solidFill>
              <a:srgbClr val="006373"/>
            </a:solidFill>
          </a:ln>
        </p:spPr>
      </p:pic>
      <p:sp>
        <p:nvSpPr>
          <p:cNvPr id="4" name="Textfeld 3" descr="Lüftungskonzept erstellen lassen ist &#10;erforderlich, wenn mehr als 1/3 der Fenster getauscht werden müssen.&#10;Zudem wird ermittelt, ob das Gebäude nach dem Fenstertausch &#10;zu dicht ist und dadurch die Raumfeuchte bei geschlossenen &#10;Fenstern nicht ausreichend entweichen kann.&#10;Gegebenfalls sind Maßnahmen nötig, um geringen Luftaustausch zum &#10;Feuchteschutz sicherzustellen, zum Beispiel durch Luftdurchlässe &#10;(in Fenster oder Außenwand) oder Abluftanlage. &#10;&#10;Mindestwärmeschutz muss sicherstellen, wenn es&#10;abhängig von der Konstruktion der Außenwand und Position des Fensters ist. &#10;Gegebenfalls wenn dünne Dämmung in der Laibung innen, am Sturz und unter der Fensterbank erforderlich ist.&#10;">
            <a:extLst>
              <a:ext uri="{FF2B5EF4-FFF2-40B4-BE49-F238E27FC236}">
                <a16:creationId xmlns:a16="http://schemas.microsoft.com/office/drawing/2014/main" id="{A19EA7B8-F243-92A7-CE54-35889D8C017C}"/>
              </a:ext>
            </a:extLst>
          </p:cNvPr>
          <p:cNvSpPr txBox="1"/>
          <p:nvPr/>
        </p:nvSpPr>
        <p:spPr>
          <a:xfrm>
            <a:off x="610664" y="1800000"/>
            <a:ext cx="8876235" cy="661720"/>
          </a:xfrm>
          <a:prstGeom prst="rect">
            <a:avLst/>
          </a:prstGeom>
          <a:noFill/>
        </p:spPr>
        <p:txBody>
          <a:bodyPr wrap="square">
            <a:spAutoFit/>
          </a:bodyPr>
          <a:lstStyle/>
          <a:p>
            <a:pPr>
              <a:spcAft>
                <a:spcPts val="600"/>
              </a:spcAft>
              <a:buClr>
                <a:srgbClr val="006577"/>
              </a:buClr>
            </a:pPr>
            <a:r>
              <a:rPr lang="de-DE" sz="1600">
                <a:latin typeface="Calibri" panose="020F0502020204030204" pitchFamily="34" charset="0"/>
                <a:cs typeface="Calibri" panose="020F0502020204030204" pitchFamily="34" charset="0"/>
              </a:rPr>
              <a:t>Gibt es einen Keller und werden Kellerräume teilweise auch beheizt? </a:t>
            </a:r>
          </a:p>
          <a:p>
            <a:pPr>
              <a:spcAft>
                <a:spcPts val="600"/>
              </a:spcAft>
              <a:buClr>
                <a:srgbClr val="006577"/>
              </a:buClr>
            </a:pPr>
            <a:r>
              <a:rPr lang="de-DE" sz="1600">
                <a:latin typeface="Calibri" panose="020F0502020204030204" pitchFamily="34" charset="0"/>
                <a:cs typeface="Calibri" panose="020F0502020204030204" pitchFamily="34" charset="0"/>
              </a:rPr>
              <a:t>Daraus ergibt sich die thermische Gebäudehülle des unteren Gebäudeabschlusses. </a:t>
            </a:r>
          </a:p>
        </p:txBody>
      </p:sp>
      <p:pic>
        <p:nvPicPr>
          <p:cNvPr id="18" name="Grafik 17" descr="Die Grafik zeigt vier Häuser: Ganz links ist kein Keller vorhanden und die Bodenplatte bildet den Gebäudeabschluss sowie die thermische Hülle. Im Haus rechts daneben ist ein Keller vorhanden der komplett beheizt wird. Bodenplatte und Kellerwände bilden den Gebäudeabschluss sowie die thermische Hülle. Im Haus rechts daneben ist ein Keller vorhanden der nur zum Teil beheizt wird. Hier ist, im Vergleich zum Haus links daneben, zusätzlich ein Teil der Kellerdecke und -wand die thermische Gebäudehülle. Im Haus ganz rechts ist der Keller sowie das Treppenhaus im Erdgeschoss komplett unbeheizt . Hier ist die Kellerdecke sowie Wand und Decke des Treppenhauses die thermische Gebäudehülle.">
            <a:extLst>
              <a:ext uri="{FF2B5EF4-FFF2-40B4-BE49-F238E27FC236}">
                <a16:creationId xmlns:a16="http://schemas.microsoft.com/office/drawing/2014/main" id="{88F4721B-BDC7-EC72-98EB-1182EC0C642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73477" y="2641092"/>
            <a:ext cx="7081272" cy="2093951"/>
          </a:xfrm>
          <a:prstGeom prst="rect">
            <a:avLst/>
          </a:prstGeom>
        </p:spPr>
      </p:pic>
      <p:sp>
        <p:nvSpPr>
          <p:cNvPr id="23" name="Textplatzhalter 3" descr="Kellerwände, Kellertüren und Wände gegen Erdreich &#10;sind Teil der thermischen Gebäudehülle&#10;">
            <a:extLst>
              <a:ext uri="{FF2B5EF4-FFF2-40B4-BE49-F238E27FC236}">
                <a16:creationId xmlns:a16="http://schemas.microsoft.com/office/drawing/2014/main" id="{1BAA2E22-654D-3AB7-0669-E4B940600F99}"/>
              </a:ext>
              <a:ext uri="{C183D7F6-B498-43B3-948B-1728B52AA6E4}">
                <adec:decorative xmlns:adec="http://schemas.microsoft.com/office/drawing/2017/decorative" val="0"/>
              </a:ext>
            </a:extLst>
          </p:cNvPr>
          <p:cNvSpPr txBox="1">
            <a:spLocks/>
          </p:cNvSpPr>
          <p:nvPr/>
        </p:nvSpPr>
        <p:spPr>
          <a:xfrm>
            <a:off x="4639803" y="5602236"/>
            <a:ext cx="4706407" cy="588515"/>
          </a:xfrm>
          <a:prstGeom prst="rect">
            <a:avLst/>
          </a:prstGeom>
        </p:spPr>
        <p:txBody>
          <a:bodyPr lIns="0" tIns="45720" rIns="36000" bIns="45720" numCol="1" spcCol="360000" anchor="t"/>
          <a:lstStyle/>
          <a:p>
            <a:pPr algn="ctr">
              <a:spcAft>
                <a:spcPts val="0"/>
              </a:spcAft>
            </a:pPr>
            <a:r>
              <a:rPr lang="de-DE" sz="1600" b="1">
                <a:latin typeface="Calibri" panose="020F0502020204030204" pitchFamily="34" charset="0"/>
                <a:cs typeface="Calibri" panose="020F0502020204030204" pitchFamily="34" charset="0"/>
              </a:rPr>
              <a:t>Kellerwände, Kellertüren </a:t>
            </a:r>
            <a:r>
              <a:rPr lang="de-DE" sz="1600">
                <a:latin typeface="Calibri" panose="020F0502020204030204" pitchFamily="34" charset="0"/>
                <a:cs typeface="Calibri" panose="020F0502020204030204" pitchFamily="34" charset="0"/>
              </a:rPr>
              <a:t>und </a:t>
            </a:r>
            <a:r>
              <a:rPr lang="de-DE" sz="1600" b="1">
                <a:latin typeface="Calibri" panose="020F0502020204030204" pitchFamily="34" charset="0"/>
                <a:cs typeface="Calibri" panose="020F0502020204030204" pitchFamily="34" charset="0"/>
              </a:rPr>
              <a:t>Wände gegen Erdreich </a:t>
            </a:r>
          </a:p>
          <a:p>
            <a:pPr algn="ctr">
              <a:spcAft>
                <a:spcPts val="0"/>
              </a:spcAft>
            </a:pPr>
            <a:r>
              <a:rPr lang="de-DE" sz="1600">
                <a:latin typeface="Calibri" panose="020F0502020204030204" pitchFamily="34" charset="0"/>
                <a:cs typeface="Calibri" panose="020F0502020204030204" pitchFamily="34" charset="0"/>
              </a:rPr>
              <a:t>sind Teil der thermischen Gebäudehülle</a:t>
            </a:r>
            <a:endParaRPr lang="de-DE" sz="1600" i="1" strike="sngStrike">
              <a:highlight>
                <a:srgbClr val="FF00FF"/>
              </a:highlight>
              <a:latin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EE7799D0-15DF-AEEF-8CA7-D00EDE3085E5}"/>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079A7FF-5728-8B35-456F-010727964E17}"/>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14</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5A6B8CB9-E314-A1DE-F022-B4D3FBE60B5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4B0A03C-736A-6FB0-B161-C02B252FFA0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Textplatzhalter 3">
            <a:extLst>
              <a:ext uri="{FF2B5EF4-FFF2-40B4-BE49-F238E27FC236}">
                <a16:creationId xmlns:a16="http://schemas.microsoft.com/office/drawing/2014/main" id="{801AA0AA-3EBF-0187-DC92-DAB56FB9152D}"/>
              </a:ext>
              <a:ext uri="{C183D7F6-B498-43B3-948B-1728B52AA6E4}">
                <adec:decorative xmlns:adec="http://schemas.microsoft.com/office/drawing/2017/decorative" val="1"/>
              </a:ext>
            </a:extLst>
          </p:cNvPr>
          <p:cNvSpPr txBox="1">
            <a:spLocks/>
          </p:cNvSpPr>
          <p:nvPr/>
        </p:nvSpPr>
        <p:spPr>
          <a:xfrm>
            <a:off x="6395092" y="5211150"/>
            <a:ext cx="2151530" cy="325623"/>
          </a:xfrm>
          <a:prstGeom prst="rect">
            <a:avLst/>
          </a:prstGeom>
        </p:spPr>
        <p:txBody>
          <a:bodyPr lIns="0" tIns="45720" rIns="36000" bIns="45720" numCol="1" spcCol="360000" anchor="t"/>
          <a:lstStyle/>
          <a:p>
            <a:pPr algn="ctr">
              <a:spcAft>
                <a:spcPts val="0"/>
              </a:spcAft>
            </a:pPr>
            <a:r>
              <a:rPr lang="de-DE" sz="1600" b="1">
                <a:latin typeface="Calibri" panose="020F0502020204030204" pitchFamily="34" charset="0"/>
                <a:cs typeface="Calibri" panose="020F0502020204030204" pitchFamily="34" charset="0"/>
              </a:rPr>
              <a:t>Kellerdecke</a:t>
            </a:r>
            <a:endParaRPr lang="de-DE" sz="1600" b="1" i="1" strike="sngStrike">
              <a:latin typeface="Calibri" panose="020F0502020204030204" pitchFamily="34" charset="0"/>
              <a:cs typeface="Calibri" panose="020F0502020204030204" pitchFamily="34" charset="0"/>
            </a:endParaRPr>
          </a:p>
        </p:txBody>
      </p:sp>
      <p:sp>
        <p:nvSpPr>
          <p:cNvPr id="20" name="Textplatzhalter 3">
            <a:extLst>
              <a:ext uri="{FF2B5EF4-FFF2-40B4-BE49-F238E27FC236}">
                <a16:creationId xmlns:a16="http://schemas.microsoft.com/office/drawing/2014/main" id="{ADC85043-372D-664B-1CF0-A094D4571C87}"/>
              </a:ext>
              <a:ext uri="{C183D7F6-B498-43B3-948B-1728B52AA6E4}">
                <adec:decorative xmlns:adec="http://schemas.microsoft.com/office/drawing/2017/decorative" val="1"/>
              </a:ext>
            </a:extLst>
          </p:cNvPr>
          <p:cNvSpPr txBox="1">
            <a:spLocks/>
          </p:cNvSpPr>
          <p:nvPr/>
        </p:nvSpPr>
        <p:spPr>
          <a:xfrm>
            <a:off x="3396074" y="4889776"/>
            <a:ext cx="3422825" cy="313476"/>
          </a:xfrm>
          <a:prstGeom prst="rect">
            <a:avLst/>
          </a:prstGeom>
        </p:spPr>
        <p:txBody>
          <a:bodyPr lIns="0" tIns="45720" rIns="36000" bIns="45720" numCol="1" spcCol="360000" anchor="t"/>
          <a:lstStyle/>
          <a:p>
            <a:pPr algn="ctr">
              <a:spcAft>
                <a:spcPts val="0"/>
              </a:spcAft>
            </a:pPr>
            <a:r>
              <a:rPr lang="de-DE" sz="1600" b="1">
                <a:latin typeface="Calibri" panose="020F0502020204030204" pitchFamily="34" charset="0"/>
                <a:cs typeface="Calibri" panose="020F0502020204030204" pitchFamily="34" charset="0"/>
              </a:rPr>
              <a:t>Bodenplatte</a:t>
            </a:r>
            <a:endParaRPr lang="de-DE" sz="1600" b="1" i="1" strike="sngStrike">
              <a:latin typeface="Calibri" panose="020F0502020204030204" pitchFamily="34" charset="0"/>
              <a:cs typeface="Calibri" panose="020F0502020204030204" pitchFamily="34" charset="0"/>
            </a:endParaRPr>
          </a:p>
        </p:txBody>
      </p:sp>
      <p:cxnSp>
        <p:nvCxnSpPr>
          <p:cNvPr id="21" name="Gerader Verbinder 20">
            <a:extLst>
              <a:ext uri="{FF2B5EF4-FFF2-40B4-BE49-F238E27FC236}">
                <a16:creationId xmlns:a16="http://schemas.microsoft.com/office/drawing/2014/main" id="{8D1C2EC7-693D-207E-A4DF-098CFA0727E7}"/>
              </a:ext>
              <a:ext uri="{C183D7F6-B498-43B3-948B-1728B52AA6E4}">
                <adec:decorative xmlns:adec="http://schemas.microsoft.com/office/drawing/2017/decorative" val="1"/>
              </a:ext>
            </a:extLst>
          </p:cNvPr>
          <p:cNvCxnSpPr>
            <a:cxnSpLocks/>
          </p:cNvCxnSpPr>
          <p:nvPr/>
        </p:nvCxnSpPr>
        <p:spPr>
          <a:xfrm>
            <a:off x="2926771" y="4897430"/>
            <a:ext cx="4636079" cy="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0ECFD1F2-4625-BBFC-6077-117152DEF7D1}"/>
              </a:ext>
              <a:ext uri="{C183D7F6-B498-43B3-948B-1728B52AA6E4}">
                <adec:decorative xmlns:adec="http://schemas.microsoft.com/office/drawing/2017/decorative" val="1"/>
              </a:ext>
            </a:extLst>
          </p:cNvPr>
          <p:cNvCxnSpPr>
            <a:cxnSpLocks/>
          </p:cNvCxnSpPr>
          <p:nvPr/>
        </p:nvCxnSpPr>
        <p:spPr>
          <a:xfrm>
            <a:off x="6395092" y="5224917"/>
            <a:ext cx="2958458" cy="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4165AF99-35D5-919E-1C95-25B4EFBD2074}"/>
              </a:ext>
              <a:ext uri="{C183D7F6-B498-43B3-948B-1728B52AA6E4}">
                <adec:decorative xmlns:adec="http://schemas.microsoft.com/office/drawing/2017/decorative" val="1"/>
              </a:ext>
            </a:extLst>
          </p:cNvPr>
          <p:cNvCxnSpPr>
            <a:cxnSpLocks/>
          </p:cNvCxnSpPr>
          <p:nvPr/>
        </p:nvCxnSpPr>
        <p:spPr>
          <a:xfrm>
            <a:off x="4649328" y="5593594"/>
            <a:ext cx="4713747" cy="0"/>
          </a:xfrm>
          <a:prstGeom prst="line">
            <a:avLst/>
          </a:prstGeom>
          <a:ln w="38100">
            <a:solidFill>
              <a:srgbClr val="006374"/>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0739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EBCCF-924D-9F44-65E3-2C7C4908DA2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848436E-5B49-FE58-F44F-50E0E7157E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BE32389F-6B8B-9EB3-A8D3-019BEB981D17}"/>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Kellerdecke von unten dämmen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15" name="Gruppieren 14" descr="Die Grafik zeigt eine Person, die im linken Teil der Grafik in einem 2,60 Meter hohen Raum steht, im rechten Teil in einem Raum mit einer Deckenhöhe von nur 2,00 Meter. Durch die große Raumhöhe links, kann die zusätzlich angebrachte Deckendämmung großzügig ausfallen. Im niedrigeren Raum rechts ist eine dünnere Deckendämmung dargestellt, um eine ausreichende Raumhöhe beizubehalten.">
            <a:extLst>
              <a:ext uri="{FF2B5EF4-FFF2-40B4-BE49-F238E27FC236}">
                <a16:creationId xmlns:a16="http://schemas.microsoft.com/office/drawing/2014/main" id="{FCE0545C-2396-BF00-13F4-5AC0805BFBF4}"/>
              </a:ext>
            </a:extLst>
          </p:cNvPr>
          <p:cNvGrpSpPr/>
          <p:nvPr/>
        </p:nvGrpSpPr>
        <p:grpSpPr>
          <a:xfrm>
            <a:off x="846926" y="2052098"/>
            <a:ext cx="2933170" cy="2896588"/>
            <a:chOff x="727265" y="1296000"/>
            <a:chExt cx="2933170" cy="2896588"/>
          </a:xfrm>
        </p:grpSpPr>
        <p:pic>
          <p:nvPicPr>
            <p:cNvPr id="16" name="Grafik 15">
              <a:extLst>
                <a:ext uri="{FF2B5EF4-FFF2-40B4-BE49-F238E27FC236}">
                  <a16:creationId xmlns:a16="http://schemas.microsoft.com/office/drawing/2014/main" id="{07E800B2-954E-2CB6-610D-CF6E944E8B5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65" y="1296000"/>
              <a:ext cx="2933170" cy="2896588"/>
            </a:xfrm>
            <a:prstGeom prst="rect">
              <a:avLst/>
            </a:prstGeom>
          </p:spPr>
        </p:pic>
        <p:cxnSp>
          <p:nvCxnSpPr>
            <p:cNvPr id="17" name="Gerader Verbinder 16">
              <a:extLst>
                <a:ext uri="{FF2B5EF4-FFF2-40B4-BE49-F238E27FC236}">
                  <a16:creationId xmlns:a16="http://schemas.microsoft.com/office/drawing/2014/main" id="{6FA0D9B6-0B2C-7011-FD39-83C79AFF4709}"/>
                </a:ext>
                <a:ext uri="{C183D7F6-B498-43B3-948B-1728B52AA6E4}">
                  <adec:decorative xmlns:adec="http://schemas.microsoft.com/office/drawing/2017/decorative" val="1"/>
                </a:ext>
              </a:extLst>
            </p:cNvPr>
            <p:cNvCxnSpPr>
              <a:cxnSpLocks/>
            </p:cNvCxnSpPr>
            <p:nvPr/>
          </p:nvCxnSpPr>
          <p:spPr>
            <a:xfrm>
              <a:off x="1980060" y="1682750"/>
              <a:ext cx="0" cy="2257425"/>
            </a:xfrm>
            <a:prstGeom prst="line">
              <a:avLst/>
            </a:prstGeom>
            <a:ln w="12700">
              <a:solidFill>
                <a:srgbClr val="006577"/>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C73F9051-FE9B-6CFA-C660-713FD32D4BCA}"/>
                </a:ext>
                <a:ext uri="{C183D7F6-B498-43B3-948B-1728B52AA6E4}">
                  <adec:decorative xmlns:adec="http://schemas.microsoft.com/office/drawing/2017/decorative" val="1"/>
                </a:ext>
              </a:extLst>
            </p:cNvPr>
            <p:cNvCxnSpPr>
              <a:cxnSpLocks/>
            </p:cNvCxnSpPr>
            <p:nvPr/>
          </p:nvCxnSpPr>
          <p:spPr>
            <a:xfrm>
              <a:off x="3538634" y="2289175"/>
              <a:ext cx="0" cy="1651000"/>
            </a:xfrm>
            <a:prstGeom prst="line">
              <a:avLst/>
            </a:prstGeom>
            <a:ln w="12700">
              <a:solidFill>
                <a:srgbClr val="006577"/>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9B4561FD-CD1D-ECEC-1FDA-192901972D59}"/>
                </a:ext>
              </a:extLst>
            </p:cNvPr>
            <p:cNvSpPr txBox="1"/>
            <p:nvPr/>
          </p:nvSpPr>
          <p:spPr>
            <a:xfrm>
              <a:off x="1410497" y="1951209"/>
              <a:ext cx="620970" cy="276999"/>
            </a:xfrm>
            <a:prstGeom prst="rect">
              <a:avLst/>
            </a:prstGeom>
            <a:noFill/>
          </p:spPr>
          <p:txBody>
            <a:bodyPr wrap="square">
              <a:spAutoFit/>
            </a:bodyPr>
            <a:lstStyle/>
            <a:p>
              <a:r>
                <a:rPr lang="de-DE" sz="1200">
                  <a:solidFill>
                    <a:srgbClr val="006577"/>
                  </a:solidFill>
                  <a:latin typeface="Calibri" panose="020F0502020204030204" pitchFamily="34" charset="0"/>
                  <a:cs typeface="Calibri" panose="020F0502020204030204" pitchFamily="34" charset="0"/>
                </a:rPr>
                <a:t>2,60 m </a:t>
              </a:r>
            </a:p>
          </p:txBody>
        </p:sp>
        <p:sp>
          <p:nvSpPr>
            <p:cNvPr id="20" name="Textfeld 19">
              <a:extLst>
                <a:ext uri="{FF2B5EF4-FFF2-40B4-BE49-F238E27FC236}">
                  <a16:creationId xmlns:a16="http://schemas.microsoft.com/office/drawing/2014/main" id="{0ED13BB3-A840-E0AA-F105-71CFCEA86DF1}"/>
                </a:ext>
              </a:extLst>
            </p:cNvPr>
            <p:cNvSpPr txBox="1"/>
            <p:nvPr/>
          </p:nvSpPr>
          <p:spPr>
            <a:xfrm>
              <a:off x="2964522" y="2399045"/>
              <a:ext cx="620970" cy="276999"/>
            </a:xfrm>
            <a:prstGeom prst="rect">
              <a:avLst/>
            </a:prstGeom>
            <a:noFill/>
          </p:spPr>
          <p:txBody>
            <a:bodyPr wrap="square">
              <a:spAutoFit/>
            </a:bodyPr>
            <a:lstStyle/>
            <a:p>
              <a:r>
                <a:rPr lang="de-DE" sz="1200">
                  <a:solidFill>
                    <a:srgbClr val="006577"/>
                  </a:solidFill>
                  <a:latin typeface="Calibri" panose="020F0502020204030204" pitchFamily="34" charset="0"/>
                  <a:cs typeface="Calibri" panose="020F0502020204030204" pitchFamily="34" charset="0"/>
                </a:rPr>
                <a:t>2,00 m </a:t>
              </a:r>
            </a:p>
          </p:txBody>
        </p:sp>
      </p:grpSp>
      <p:sp>
        <p:nvSpPr>
          <p:cNvPr id="21" name="Textfeld 20">
            <a:extLst>
              <a:ext uri="{FF2B5EF4-FFF2-40B4-BE49-F238E27FC236}">
                <a16:creationId xmlns:a16="http://schemas.microsoft.com/office/drawing/2014/main" id="{8EDE4B28-CDBE-ECD1-1884-E87F764FA4BB}"/>
              </a:ext>
            </a:extLst>
          </p:cNvPr>
          <p:cNvSpPr txBox="1"/>
          <p:nvPr/>
        </p:nvSpPr>
        <p:spPr>
          <a:xfrm rot="240000">
            <a:off x="1937654" y="1884449"/>
            <a:ext cx="2297992" cy="547834"/>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67500" rtlCol="0" anchor="ctr"/>
          <a:lstStyle>
            <a:defPPr>
              <a:defRPr lang="id-ID"/>
            </a:defPPr>
            <a:lvl1pPr eaLnBrk="1" hangingPunct="1">
              <a:lnSpc>
                <a:spcPct val="90000"/>
              </a:lnSpc>
              <a:spcBef>
                <a:spcPts val="600"/>
              </a:spcBef>
              <a:buClr>
                <a:srgbClr val="E9692E"/>
              </a:buClr>
              <a:buSzPct val="90000"/>
              <a:defRPr sz="1200">
                <a:solidFill>
                  <a:srgbClr val="F6781D"/>
                </a:solidFill>
                <a:latin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de-DE" sz="1600">
                <a:solidFill>
                  <a:schemeClr val="tx1"/>
                </a:solidFill>
              </a:rPr>
              <a:t>Einfache Maßnahme mit großer Wirkung.</a:t>
            </a:r>
          </a:p>
        </p:txBody>
      </p:sp>
      <p:sp>
        <p:nvSpPr>
          <p:cNvPr id="23" name="Textfeld 22" descr="Zu beachten sind, dass die&#10;Dämmstärke abhängig von Raumhöhe und Tür- und Fensterstürzen im Keller ist.&#10;Grundsätzlich gilt hier, je dicker, desto besser. &#10;Wände zu unbeheizten Räumen können analog mitgedämmt werden&#10;&#10;Vorteile hierbei sind, es&#10;sorgt für wärmere Oberflächentemperaturen am Fußboden der Wohnräume im Erdgeschoss. Sprich warme Füße. Des Weiteren &#10;weniger Heizkosten durch weniger Wärmeverluste. Es ist kostengünstig umsetzbar, da &#10;in der Regel einfach in Eigenleistung durchführbar, &#10;förderfähig und&#10;keine Baustelle in den Wohnräumen.&#10;">
            <a:extLst>
              <a:ext uri="{FF2B5EF4-FFF2-40B4-BE49-F238E27FC236}">
                <a16:creationId xmlns:a16="http://schemas.microsoft.com/office/drawing/2014/main" id="{5D3878B0-2D89-4A8B-81DE-094391A301D3}"/>
              </a:ext>
            </a:extLst>
          </p:cNvPr>
          <p:cNvSpPr txBox="1"/>
          <p:nvPr/>
        </p:nvSpPr>
        <p:spPr>
          <a:xfrm>
            <a:off x="4635440" y="1883607"/>
            <a:ext cx="6818570" cy="4062651"/>
          </a:xfrm>
          <a:prstGeom prst="rect">
            <a:avLst/>
          </a:prstGeom>
          <a:noFill/>
        </p:spPr>
        <p:txBody>
          <a:bodyPr wrap="square">
            <a:spAutoFit/>
          </a:bodyPr>
          <a:lstStyle/>
          <a:p>
            <a:pPr>
              <a:spcAft>
                <a:spcPts val="600"/>
              </a:spcAft>
            </a:pPr>
            <a:r>
              <a:rPr lang="de-DE" sz="1600" b="1">
                <a:latin typeface="Calibri" panose="020F0502020204030204" pitchFamily="34" charset="0"/>
                <a:cs typeface="Calibri" panose="020F0502020204030204" pitchFamily="34" charset="0"/>
              </a:rPr>
              <a:t>Zu beachten</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Dämmstärke abhängig von Raumhöhe und Tür- und Fensterstürzen im Keller</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Grundsätzlich gilt: je dicker – desto besser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Wände zu unbeheizten Räumen können analog mitgedämmt werden</a:t>
            </a:r>
          </a:p>
          <a:p>
            <a:pPr marL="285750" indent="-285750">
              <a:spcAft>
                <a:spcPts val="600"/>
              </a:spcAft>
              <a:buFont typeface="Wingdings" panose="05000000000000000000" pitchFamily="2" charset="2"/>
              <a:buChar char="§"/>
            </a:pPr>
            <a:endParaRPr lang="de-DE" sz="1600">
              <a:latin typeface="Calibri" panose="020F0502020204030204" pitchFamily="34" charset="0"/>
              <a:cs typeface="Calibri" panose="020F0502020204030204" pitchFamily="34" charset="0"/>
            </a:endParaRPr>
          </a:p>
          <a:p>
            <a:pPr>
              <a:spcAft>
                <a:spcPts val="600"/>
              </a:spcAft>
            </a:pPr>
            <a:r>
              <a:rPr lang="de-DE" sz="1600" b="1">
                <a:latin typeface="Calibri" panose="020F0502020204030204" pitchFamily="34" charset="0"/>
                <a:cs typeface="Calibri" panose="020F0502020204030204" pitchFamily="34" charset="0"/>
              </a:rPr>
              <a:t>Vorteile</a:t>
            </a:r>
            <a:r>
              <a:rPr lang="de-DE" sz="1600">
                <a:latin typeface="Calibri" panose="020F0502020204030204" pitchFamily="34" charset="0"/>
                <a:cs typeface="Calibri" panose="020F0502020204030204" pitchFamily="34" charset="0"/>
              </a:rPr>
              <a:t>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Sorgt für wärmere Oberflächentemperaturen am Fußboden der Wohnräume im Erdgeschoss </a:t>
            </a:r>
            <a:r>
              <a:rPr lang="de-DE" sz="1600">
                <a:latin typeface="Calibri" panose="020F0502020204030204" pitchFamily="34" charset="0"/>
                <a:cs typeface="Calibri" panose="020F0502020204030204" pitchFamily="34" charset="0"/>
                <a:sym typeface="Wingdings" panose="05000000000000000000" pitchFamily="2" charset="2"/>
              </a:rPr>
              <a:t> </a:t>
            </a:r>
            <a:r>
              <a:rPr lang="de-DE" sz="1600">
                <a:latin typeface="Calibri" panose="020F0502020204030204" pitchFamily="34" charset="0"/>
                <a:cs typeface="Calibri" panose="020F0502020204030204" pitchFamily="34" charset="0"/>
              </a:rPr>
              <a:t>warme Füße </a:t>
            </a:r>
          </a:p>
          <a:p>
            <a:pPr marL="285750"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Weniger Heizkosten durch weniger Wärmeverluste kostengünstig umsetzbar da:</a:t>
            </a:r>
          </a:p>
          <a:p>
            <a:pPr marL="742950" lvl="1"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In der Regel einfach in Eigenleistung durchführbar</a:t>
            </a:r>
          </a:p>
          <a:p>
            <a:pPr marL="742950" lvl="1"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Förderfähig </a:t>
            </a:r>
          </a:p>
          <a:p>
            <a:pPr marL="742950" lvl="1" indent="-285750">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Keine Baustelle in den Wohnräumen</a:t>
            </a:r>
          </a:p>
        </p:txBody>
      </p:sp>
      <p:sp>
        <p:nvSpPr>
          <p:cNvPr id="4" name="Inhaltsplatzhalter 2">
            <a:extLst>
              <a:ext uri="{FF2B5EF4-FFF2-40B4-BE49-F238E27FC236}">
                <a16:creationId xmlns:a16="http://schemas.microsoft.com/office/drawing/2014/main" id="{08373E8E-2BF6-FB25-2BAF-3C73292A72C3}"/>
              </a:ext>
            </a:extLst>
          </p:cNvPr>
          <p:cNvSpPr txBox="1">
            <a:spLocks/>
          </p:cNvSpPr>
          <p:nvPr/>
        </p:nvSpPr>
        <p:spPr>
          <a:xfrm>
            <a:off x="737990"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panose="020F0502020204030204" pitchFamily="34" charset="0"/>
                <a:ea typeface="Calibri" panose="020F0502020204030204" pitchFamily="34" charset="0"/>
                <a:cs typeface="Calibri" panose="020F0502020204030204" pitchFamily="34" charset="0"/>
              </a:rPr>
              <a:t>Mehr Infos und Anleitung zum Selbermachen: </a:t>
            </a:r>
            <a:r>
              <a:rPr lang="de-DE" sz="1100">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www.zukunftaltbau.de/kellerdecke</a:t>
            </a:r>
            <a:endParaRPr lang="de-DE" sz="1100">
              <a:latin typeface="Calibri" panose="020F0502020204030204" pitchFamily="34" charset="0"/>
              <a:ea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ECA0D8DE-1132-8AC7-4EF0-44210066F432}"/>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E2A7900B-90E9-1352-72FA-88FB1E62EC7B}"/>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15</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FC72365F-AE8A-CC4A-E8F5-EA44C219413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868358F-C5D7-A866-B41F-C287FADF0C2A}"/>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6" name="Grafik 5">
            <a:extLst>
              <a:ext uri="{FF2B5EF4-FFF2-40B4-BE49-F238E27FC236}">
                <a16:creationId xmlns:a16="http://schemas.microsoft.com/office/drawing/2014/main" id="{C992F059-2F72-2B27-AD33-AE1876B6D1AD}"/>
              </a:ext>
              <a:ext uri="{C183D7F6-B498-43B3-948B-1728B52AA6E4}">
                <adec:decorative xmlns:adec="http://schemas.microsoft.com/office/drawing/2017/decorative" val="1"/>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100000">
                        <a14:foregroundMark x1="29866" y1="30100" x2="22819" y2="72575"/>
                        <a14:foregroundMark x1="22819" y1="72575" x2="65772" y2="82274"/>
                        <a14:foregroundMark x1="65772" y1="82274" x2="97315" y2="39130"/>
                        <a14:foregroundMark x1="97315" y1="39130" x2="71477" y2="6020"/>
                        <a14:foregroundMark x1="71477" y1="6020" x2="20470" y2="17391"/>
                        <a14:foregroundMark x1="20470" y1="17391" x2="53020" y2="45151"/>
                        <a14:foregroundMark x1="53020" y1="45151" x2="84899" y2="40468"/>
                        <a14:foregroundMark x1="20805" y1="3679" x2="65772" y2="1338"/>
                        <a14:foregroundMark x1="65772" y1="1338" x2="99664" y2="7023"/>
                        <a14:foregroundMark x1="43624" y1="12040" x2="99664" y2="11706"/>
                        <a14:foregroundMark x1="99664" y1="76254" x2="87919" y2="95318"/>
                        <a14:foregroundMark x1="93960" y1="97993" x2="34899" y2="97659"/>
                        <a14:foregroundMark x1="34899" y1="97659" x2="92953" y2="80268"/>
                        <a14:foregroundMark x1="50336" y1="84281" x2="99664" y2="88963"/>
                        <a14:foregroundMark x1="42282" y1="83278" x2="75839" y2="91304"/>
                        <a14:foregroundMark x1="37248" y1="85619" x2="52685" y2="99666"/>
                        <a14:foregroundMark x1="32886" y1="82609" x2="35906" y2="99666"/>
                        <a14:foregroundMark x1="32215" y1="82943" x2="99664" y2="78595"/>
                        <a14:foregroundMark x1="16107" y1="2007" x2="99664" y2="669"/>
                        <a14:foregroundMark x1="18121" y1="669" x2="99664" y2="1003"/>
                        <a14:foregroundMark x1="46980" y1="4013" x2="99664" y2="4348"/>
                        <a14:foregroundMark x1="24832" y1="7692" x2="99664" y2="7692"/>
                        <a14:foregroundMark x1="44631" y1="14716" x2="99664" y2="14716"/>
                        <a14:foregroundMark x1="40604" y1="79933" x2="99664" y2="82609"/>
                        <a14:foregroundMark x1="46309" y1="92977" x2="99664" y2="92977"/>
                        <a14:foregroundMark x1="57718" y1="97324" x2="23490" y2="94649"/>
                        <a14:foregroundMark x1="23154" y1="94649" x2="32550" y2="99666"/>
                        <a14:foregroundMark x1="21812" y1="94314" x2="22148" y2="99666"/>
                        <a14:foregroundMark x1="19463" y1="92977" x2="19463" y2="99666"/>
                        <a14:foregroundMark x1="17450" y1="87625" x2="19463" y2="99666"/>
                        <a14:foregroundMark x1="21477" y1="93645" x2="21812" y2="76923"/>
                        <a14:foregroundMark x1="21141" y1="76923" x2="19799" y2="99666"/>
                        <a14:foregroundMark x1="38255" y1="99666" x2="99664" y2="99666"/>
                        <a14:foregroundMark x1="20470" y1="94649" x2="21812" y2="99331"/>
                        <a14:foregroundMark x1="16107" y1="78595" x2="4027" y2="95987"/>
                        <a14:foregroundMark x1="11745" y1="79933" x2="11745" y2="64548"/>
                        <a14:foregroundMark x1="13758" y1="69565" x2="1342" y2="94649"/>
                        <a14:foregroundMark x1="0" y1="87291" x2="18792" y2="88629"/>
                        <a14:foregroundMark x1="0" y1="77592" x2="3356" y2="77926"/>
                        <a14:foregroundMark x1="12752" y1="79264" x2="13423" y2="66890"/>
                        <a14:foregroundMark x1="11745" y1="58863" x2="4362" y2="43144"/>
                        <a14:foregroundMark x1="5369" y1="40803" x2="6040" y2="93311"/>
                        <a14:foregroundMark x1="2685" y1="50167" x2="6376" y2="93311"/>
                        <a14:foregroundMark x1="24161" y1="94314" x2="32550" y2="98328"/>
                        <a14:foregroundMark x1="32550" y1="96990" x2="17450" y2="93311"/>
                        <a14:foregroundMark x1="19128" y1="96990" x2="18121" y2="92977"/>
                        <a14:foregroundMark x1="7718" y1="91973" x2="14765" y2="99331"/>
                        <a14:foregroundMark x1="13423" y1="95987" x2="12081" y2="95652"/>
                        <a14:foregroundMark x1="5369" y1="96990" x2="6711" y2="96990"/>
                        <a14:foregroundMark x1="12081" y1="97324" x2="1342" y2="98662"/>
                        <a14:foregroundMark x1="11745" y1="98662" x2="2013" y2="98997"/>
                        <a14:foregroundMark x1="0" y1="99331" x2="32886" y2="98662"/>
                        <a14:foregroundMark x1="1342" y1="79933" x2="1342" y2="47492"/>
                        <a14:foregroundMark x1="2013" y1="45485" x2="1678" y2="34783"/>
                        <a14:foregroundMark x1="3356" y1="51839" x2="1342" y2="38796"/>
                        <a14:foregroundMark x1="336" y1="43813" x2="2013" y2="61538"/>
                        <a14:foregroundMark x1="336" y1="43813" x2="1007" y2="69565"/>
                        <a14:foregroundMark x1="0" y1="42475" x2="0" y2="50502"/>
                        <a14:foregroundMark x1="1678" y1="37458" x2="1342" y2="65552"/>
                        <a14:foregroundMark x1="4698" y1="36455" x2="18456" y2="36789"/>
                        <a14:foregroundMark x1="1007" y1="36455" x2="4027" y2="36455"/>
                        <a14:backgroundMark x1="1342" y1="34114" x2="1342" y2="34114"/>
                        <a14:backgroundMark x1="1678" y1="34114" x2="1342" y2="34448"/>
                      </a14:backgroundRemoval>
                    </a14:imgEffect>
                  </a14:imgLayer>
                </a14:imgProps>
              </a:ext>
              <a:ext uri="{28A0092B-C50C-407E-A947-70E740481C1C}">
                <a14:useLocalDpi xmlns:a14="http://schemas.microsoft.com/office/drawing/2010/main" val="0"/>
              </a:ext>
            </a:extLst>
          </a:blip>
          <a:srcRect/>
          <a:stretch/>
        </p:blipFill>
        <p:spPr>
          <a:xfrm>
            <a:off x="10692000" y="720000"/>
            <a:ext cx="791318" cy="792000"/>
          </a:xfrm>
          <a:prstGeom prst="ellipse">
            <a:avLst/>
          </a:prstGeom>
          <a:solidFill>
            <a:schemeClr val="bg1"/>
          </a:solidFill>
          <a:ln w="9525">
            <a:solidFill>
              <a:srgbClr val="006373"/>
            </a:solidFill>
          </a:ln>
        </p:spPr>
      </p:pic>
    </p:spTree>
    <p:extLst>
      <p:ext uri="{BB962C8B-B14F-4D97-AF65-F5344CB8AC3E}">
        <p14:creationId xmlns:p14="http://schemas.microsoft.com/office/powerpoint/2010/main" val="3840328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01E5A-5C89-E70B-E59C-1E8B2CF3E0F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B925666-74C3-A1ED-42EE-3851B35BDE1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320BBA5B-06F9-D794-6B4A-0D63A29BBEE5}"/>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Wärmebrücken reduzieren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Übergang mitdenken – Details planen </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6" name="Textfeld 15" descr="Nicht nur Flächen beachten, sondern Übergänge mitdenken. &#10;Reduzierung der Wärmebrücken am Beispiel Kellerdecke&#10;bei gedämmten Außenwänden (aktuell oder zukünftig geplant) empfiehlt es sich, wenn die Kellerdecke gedämmt wird, die Kelleraußenwände zusätzlich mit einem „Schleppstreifen“ zu versehen&#10;Dämmung der Außenwand sollte ebenfalls über die Kellerdecke nach unten gezogen werden – je nach Geländehöhe auch bis ins Erdreich, um Temperatur-schwankungen im Keller zu reduzieren&#10;">
            <a:extLst>
              <a:ext uri="{FF2B5EF4-FFF2-40B4-BE49-F238E27FC236}">
                <a16:creationId xmlns:a16="http://schemas.microsoft.com/office/drawing/2014/main" id="{044213E1-8EF0-BA16-E9A0-B374FF1F58CB}"/>
              </a:ext>
            </a:extLst>
          </p:cNvPr>
          <p:cNvSpPr txBox="1"/>
          <p:nvPr/>
        </p:nvSpPr>
        <p:spPr>
          <a:xfrm>
            <a:off x="610666" y="1740884"/>
            <a:ext cx="4980510" cy="3031599"/>
          </a:xfrm>
          <a:prstGeom prst="rect">
            <a:avLst/>
          </a:prstGeom>
          <a:noFill/>
        </p:spPr>
        <p:txBody>
          <a:bodyPr wrap="square">
            <a:spAutoFit/>
          </a:bodyPr>
          <a:lstStyle/>
          <a:p>
            <a:pPr>
              <a:spcBef>
                <a:spcPts val="600"/>
              </a:spcBef>
              <a:buClr>
                <a:srgbClr val="006577"/>
              </a:buClr>
            </a:pPr>
            <a:r>
              <a:rPr lang="de-DE" sz="1600">
                <a:latin typeface="Calibri" panose="020F0502020204030204" pitchFamily="34" charset="0"/>
                <a:cs typeface="Calibri" panose="020F0502020204030204" pitchFamily="34" charset="0"/>
              </a:rPr>
              <a:t>Nicht nur Flächen beachten, sondern </a:t>
            </a:r>
            <a:r>
              <a:rPr lang="de-DE" sz="1600" b="1">
                <a:latin typeface="Calibri" panose="020F0502020204030204" pitchFamily="34" charset="0"/>
                <a:cs typeface="Calibri" panose="020F0502020204030204" pitchFamily="34" charset="0"/>
              </a:rPr>
              <a:t>Übergänge mitdenken. </a:t>
            </a:r>
          </a:p>
          <a:p>
            <a:pPr>
              <a:spcBef>
                <a:spcPts val="600"/>
              </a:spcBef>
              <a:buClr>
                <a:srgbClr val="006577"/>
              </a:buClr>
            </a:pPr>
            <a:r>
              <a:rPr lang="de-DE" sz="1600" b="1">
                <a:latin typeface="Calibri" panose="020F0502020204030204" pitchFamily="34" charset="0"/>
                <a:cs typeface="Calibri" panose="020F0502020204030204" pitchFamily="34" charset="0"/>
              </a:rPr>
              <a:t>Reduzierung der Wärmebrücken </a:t>
            </a:r>
            <a:r>
              <a:rPr lang="de-DE" sz="1600">
                <a:latin typeface="Calibri" panose="020F0502020204030204" pitchFamily="34" charset="0"/>
                <a:cs typeface="Calibri" panose="020F0502020204030204" pitchFamily="34" charset="0"/>
              </a:rPr>
              <a:t>am Beispiel Kellerdecke</a:t>
            </a:r>
          </a:p>
          <a:p>
            <a:pPr marL="269875" indent="-176213">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Bei gedämmten Außenwänden (aktuell oder zukünftig geplant) empfiehlt es sich, wenn die Kellerdecke gedämmt wird, die Kelleraußenwände zusätzlich mit einem „</a:t>
            </a:r>
            <a:r>
              <a:rPr lang="de-DE" sz="1600" b="1">
                <a:latin typeface="Calibri" panose="020F0502020204030204" pitchFamily="34" charset="0"/>
                <a:cs typeface="Calibri" panose="020F0502020204030204" pitchFamily="34" charset="0"/>
              </a:rPr>
              <a:t>Schleppstreifen</a:t>
            </a:r>
            <a:r>
              <a:rPr lang="de-DE" sz="1600">
                <a:latin typeface="Calibri" panose="020F0502020204030204" pitchFamily="34" charset="0"/>
                <a:cs typeface="Calibri" panose="020F0502020204030204" pitchFamily="34" charset="0"/>
              </a:rPr>
              <a:t>“ zu versehen</a:t>
            </a:r>
          </a:p>
          <a:p>
            <a:pPr marL="269875" indent="-176213">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Dämmung der Außenwand sollte ebenfalls über die Kellerdecke nach unten gezogen werden – je nach Geländehöhe auch bis ins Erdreich, um Temperatur-schwankungen im Keller zu reduzieren</a:t>
            </a:r>
          </a:p>
        </p:txBody>
      </p:sp>
      <p:pic>
        <p:nvPicPr>
          <p:cNvPr id="6" name="Grafik 5" descr="Die Grafik zeigt einen Schnitt durch ein Haus mit unbeheiztem Keller und beheizten Erdgeschoss. Die Kellerdecke ist von unten gedämmt, sowie die Außenwand auf der Außenseite. Die Fassadendämmung wird dabei nach unten gezogen und dämmt einen Teil des unbeheizten Kellers. Die Kellerdeckendämmung endet nicht an der Außenwand. Diese wird noch zusätzlich an der Innenseite der Außenwand direkt unter der Kellerdecke in einer Höhe von einem halben Meter angebracht. Die Kellerwand wird somit direkt unter der Kellerdecke noch von innen und außen gedämmt.">
            <a:extLst>
              <a:ext uri="{FF2B5EF4-FFF2-40B4-BE49-F238E27FC236}">
                <a16:creationId xmlns:a16="http://schemas.microsoft.com/office/drawing/2014/main" id="{3AE63B42-7115-B25A-7E27-A341193ACA3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268825" y="1740884"/>
            <a:ext cx="3987538" cy="4039375"/>
          </a:xfrm>
          <a:prstGeom prst="rect">
            <a:avLst/>
          </a:prstGeom>
        </p:spPr>
      </p:pic>
      <p:sp>
        <p:nvSpPr>
          <p:cNvPr id="3" name="Fußzeilenplatzhalter 4">
            <a:extLst>
              <a:ext uri="{FF2B5EF4-FFF2-40B4-BE49-F238E27FC236}">
                <a16:creationId xmlns:a16="http://schemas.microsoft.com/office/drawing/2014/main" id="{E1248EC0-2BEE-5406-1543-3C98406BAF79}"/>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AC45E9D2-2229-1C7E-B1EF-7D296EAA526F}"/>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16</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C6F2DF72-C477-B5E4-1792-AD09DCD9200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F9477B4-9CE9-5EA0-F5BD-958ED773861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751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9BD0E-BE01-9BC9-428A-3EEE4D33907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9AAAAAD-F7AD-1BDC-A87B-D6B8E04012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Keine Schimmelbildung dank Sanierung">
            <a:extLst>
              <a:ext uri="{FF2B5EF4-FFF2-40B4-BE49-F238E27FC236}">
                <a16:creationId xmlns:a16="http://schemas.microsoft.com/office/drawing/2014/main" id="{2B93EEF6-3C6F-5DA1-95A7-9318840E62C5}"/>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Keine Schimmelbildung dank Sanierung</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16" name="Grafik 15">
            <a:extLst>
              <a:ext uri="{FF2B5EF4-FFF2-40B4-BE49-F238E27FC236}">
                <a16:creationId xmlns:a16="http://schemas.microsoft.com/office/drawing/2014/main" id="{2AC8FCA6-877C-8F37-1DBC-9612464338F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00" y="1929600"/>
            <a:ext cx="2401574" cy="3500285"/>
          </a:xfrm>
          <a:prstGeom prst="rect">
            <a:avLst/>
          </a:prstGeom>
        </p:spPr>
      </p:pic>
      <p:sp>
        <p:nvSpPr>
          <p:cNvPr id="38" name="Textfeld 37" descr="Unsaniert:&#10;Wärmebrücken (an schlecht gedämmten Bauteilen) kühlen Wände aus. Dort schlägt sich Feuchte nieder&#10;Schimmelgefahr erhöht bei schlechter Belüftung. Gut ist regelmäßiges Stoßlüften, schlecht sind dauerhaft gekippte Fenster (wenig Frischluft, viel Wärmeverlust).&#10;Saniert:&#10;Dämmung erhöht die Oberflächentemperatur der Bauteile im Innenraum und reduziert die Wärmeverluste.&#10;Lüftungsanlagen reduzieren die Luftfeuchtigkeit und sorgen für Frischluft.&#10;">
            <a:extLst>
              <a:ext uri="{FF2B5EF4-FFF2-40B4-BE49-F238E27FC236}">
                <a16:creationId xmlns:a16="http://schemas.microsoft.com/office/drawing/2014/main" id="{C6D29429-9E7F-7EFE-F0CF-F68CBA72543B}"/>
              </a:ext>
            </a:extLst>
          </p:cNvPr>
          <p:cNvSpPr txBox="1"/>
          <p:nvPr/>
        </p:nvSpPr>
        <p:spPr>
          <a:xfrm>
            <a:off x="3806240" y="2281772"/>
            <a:ext cx="6096000" cy="3339376"/>
          </a:xfrm>
          <a:prstGeom prst="rect">
            <a:avLst/>
          </a:prstGeom>
          <a:noFill/>
        </p:spPr>
        <p:txBody>
          <a:bodyPr wrap="square">
            <a:spAutoFit/>
          </a:bodyPr>
          <a:lstStyle/>
          <a:p>
            <a:pPr>
              <a:spcBef>
                <a:spcPts val="0"/>
              </a:spcBef>
              <a:spcAft>
                <a:spcPts val="600"/>
              </a:spcAft>
              <a:buClr>
                <a:srgbClr val="006577"/>
              </a:buClr>
            </a:pPr>
            <a:r>
              <a:rPr lang="de-DE" sz="1600" b="1">
                <a:latin typeface="Calibri" panose="020F0502020204030204" pitchFamily="34" charset="0"/>
                <a:cs typeface="Calibri" panose="020F0502020204030204" pitchFamily="34" charset="0"/>
              </a:rPr>
              <a:t>Unsaniert</a:t>
            </a:r>
          </a:p>
          <a:p>
            <a:pPr>
              <a:spcBef>
                <a:spcPts val="0"/>
              </a:spcBef>
              <a:spcAft>
                <a:spcPts val="600"/>
              </a:spcAft>
              <a:buClr>
                <a:srgbClr val="006577"/>
              </a:buClr>
            </a:pPr>
            <a:r>
              <a:rPr lang="de-DE" sz="1600" b="1">
                <a:latin typeface="Calibri" panose="020F0502020204030204" pitchFamily="34" charset="0"/>
                <a:cs typeface="Calibri" panose="020F0502020204030204" pitchFamily="34" charset="0"/>
              </a:rPr>
              <a:t>Wärmebrücken</a:t>
            </a:r>
            <a:r>
              <a:rPr lang="de-DE" sz="1600">
                <a:latin typeface="Calibri" panose="020F0502020204030204" pitchFamily="34" charset="0"/>
                <a:cs typeface="Calibri" panose="020F0502020204030204" pitchFamily="34" charset="0"/>
              </a:rPr>
              <a:t> (an schlecht gedämmten Bauteilen) kühlen Wände aus. Dort schlägt sich Feuchte nieder.</a:t>
            </a:r>
          </a:p>
          <a:p>
            <a:pPr>
              <a:spcBef>
                <a:spcPts val="0"/>
              </a:spcBef>
              <a:spcAft>
                <a:spcPts val="1800"/>
              </a:spcAft>
              <a:buClr>
                <a:srgbClr val="006577"/>
              </a:buClr>
            </a:pPr>
            <a:r>
              <a:rPr lang="de-DE" sz="1600" b="1">
                <a:latin typeface="Calibri" panose="020F0502020204030204" pitchFamily="34" charset="0"/>
                <a:cs typeface="Calibri" panose="020F0502020204030204" pitchFamily="34" charset="0"/>
              </a:rPr>
              <a:t>Schimmelgefahr</a:t>
            </a:r>
            <a:r>
              <a:rPr lang="de-DE" sz="1600">
                <a:latin typeface="Calibri" panose="020F0502020204030204" pitchFamily="34" charset="0"/>
                <a:cs typeface="Calibri" panose="020F0502020204030204" pitchFamily="34" charset="0"/>
              </a:rPr>
              <a:t> erhöht bei schlechter Belüftung. Gut ist regelmäßiges Stoßlüften, schlecht sind dauerhaft gekippte Fenster (wenig Frischluft, viel Wärmeverlust).</a:t>
            </a:r>
            <a:endParaRPr lang="de-DE" sz="1600" b="1">
              <a:latin typeface="Calibri" panose="020F0502020204030204" pitchFamily="34" charset="0"/>
              <a:cs typeface="Calibri" panose="020F0502020204030204" pitchFamily="34" charset="0"/>
            </a:endParaRPr>
          </a:p>
          <a:p>
            <a:pPr>
              <a:spcBef>
                <a:spcPts val="0"/>
              </a:spcBef>
              <a:spcAft>
                <a:spcPts val="600"/>
              </a:spcAft>
              <a:buClr>
                <a:srgbClr val="006577"/>
              </a:buClr>
            </a:pPr>
            <a:r>
              <a:rPr lang="de-DE" sz="1600" b="1">
                <a:latin typeface="Calibri" panose="020F0502020204030204" pitchFamily="34" charset="0"/>
                <a:cs typeface="Calibri" panose="020F0502020204030204" pitchFamily="34" charset="0"/>
              </a:rPr>
              <a:t>Saniert</a:t>
            </a:r>
          </a:p>
          <a:p>
            <a:pPr>
              <a:spcBef>
                <a:spcPts val="0"/>
              </a:spcBef>
              <a:spcAft>
                <a:spcPts val="600"/>
              </a:spcAft>
              <a:buClr>
                <a:srgbClr val="006577"/>
              </a:buClr>
            </a:pPr>
            <a:r>
              <a:rPr lang="de-DE" sz="1600" b="1">
                <a:latin typeface="Calibri" panose="020F0502020204030204" pitchFamily="34" charset="0"/>
                <a:cs typeface="Calibri" panose="020F0502020204030204" pitchFamily="34" charset="0"/>
              </a:rPr>
              <a:t>Dämmung</a:t>
            </a:r>
            <a:r>
              <a:rPr lang="de-DE" sz="1600">
                <a:latin typeface="Calibri" panose="020F0502020204030204" pitchFamily="34" charset="0"/>
                <a:cs typeface="Calibri" panose="020F0502020204030204" pitchFamily="34" charset="0"/>
              </a:rPr>
              <a:t> erhöht die Oberflächentemperatur der Bauteile im Innenraum und reduziert die Wärmeverluste.</a:t>
            </a:r>
          </a:p>
          <a:p>
            <a:pPr>
              <a:spcBef>
                <a:spcPts val="0"/>
              </a:spcBef>
              <a:spcAft>
                <a:spcPts val="600"/>
              </a:spcAft>
              <a:buClr>
                <a:srgbClr val="006577"/>
              </a:buClr>
            </a:pPr>
            <a:r>
              <a:rPr lang="de-DE" sz="1600" b="1">
                <a:latin typeface="Calibri" panose="020F0502020204030204" pitchFamily="34" charset="0"/>
                <a:cs typeface="Calibri" panose="020F0502020204030204" pitchFamily="34" charset="0"/>
              </a:rPr>
              <a:t>Lüftungsanlagen</a:t>
            </a:r>
            <a:r>
              <a:rPr lang="de-DE" sz="1600">
                <a:latin typeface="Calibri" panose="020F0502020204030204" pitchFamily="34" charset="0"/>
                <a:cs typeface="Calibri" panose="020F0502020204030204" pitchFamily="34" charset="0"/>
              </a:rPr>
              <a:t> reduzieren die Luftfeuchtigkeit und sorgen für Frischluft.</a:t>
            </a:r>
          </a:p>
        </p:txBody>
      </p:sp>
      <p:sp>
        <p:nvSpPr>
          <p:cNvPr id="6" name="Textfeld 5" descr="* Die Feuchtigkeit wird durch Fensterlüftung und Undichtigkeiten in der Gebäudehülle nach außen abgegeben. Undichtigkeiten treten beispielsweise am Übergang von Außenwand zu Dach oder dem Kellerabgang auf. Eine weitere Schwachstelle sind verzogene oder schlecht schließende Fenster. Grundsätzlich gilt: Je älter die Fenster, desto größer die Undichtigkeiten. &#10;">
            <a:extLst>
              <a:ext uri="{FF2B5EF4-FFF2-40B4-BE49-F238E27FC236}">
                <a16:creationId xmlns:a16="http://schemas.microsoft.com/office/drawing/2014/main" id="{3560788A-4C4D-D279-E0BA-3EF81B889279}"/>
              </a:ext>
            </a:extLst>
          </p:cNvPr>
          <p:cNvSpPr txBox="1"/>
          <p:nvPr/>
        </p:nvSpPr>
        <p:spPr>
          <a:xfrm>
            <a:off x="695324" y="5945594"/>
            <a:ext cx="10801351" cy="430887"/>
          </a:xfrm>
          <a:prstGeom prst="rect">
            <a:avLst/>
          </a:prstGeom>
          <a:noFill/>
        </p:spPr>
        <p:txBody>
          <a:bodyPr wrap="square">
            <a:spAutoFit/>
          </a:bodyPr>
          <a:lstStyle/>
          <a:p>
            <a:r>
              <a:rPr lang="de-DE" sz="1100">
                <a:latin typeface="Calibri"/>
                <a:cs typeface="Calibri"/>
              </a:rPr>
              <a:t>* Die Feuchtigkeit wird durch Fensterlüftung und Undichtigkeiten in der Gebäudehülle nach außen abgegeben. Undichtigkeiten treten beispielsweise am Übergang von Außenwand zu Dach oder dem Kellerabgang auf. Eine weitere Schwachstelle sind verzogene oder schlecht schließende Fenster. Grundsätzlich gilt: Je älter die Fenster, desto größer die Undichtigkeiten. </a:t>
            </a:r>
            <a:endParaRPr lang="de-DE" sz="1100" strike="sngStrike">
              <a:latin typeface="Calibri"/>
              <a:cs typeface="Calibri"/>
            </a:endParaRPr>
          </a:p>
        </p:txBody>
      </p:sp>
      <p:sp>
        <p:nvSpPr>
          <p:cNvPr id="40" name="Textfeld 39">
            <a:extLst>
              <a:ext uri="{FF2B5EF4-FFF2-40B4-BE49-F238E27FC236}">
                <a16:creationId xmlns:a16="http://schemas.microsoft.com/office/drawing/2014/main" id="{51FBA498-B869-CF0E-0FAE-D505A8E8FB27}"/>
              </a:ext>
            </a:extLst>
          </p:cNvPr>
          <p:cNvSpPr txBox="1"/>
          <p:nvPr/>
        </p:nvSpPr>
        <p:spPr>
          <a:xfrm rot="240000">
            <a:off x="7068181" y="1539343"/>
            <a:ext cx="4011248" cy="973050"/>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defPPr>
              <a:defRPr lang="id-ID"/>
            </a:defPPr>
            <a:lvl1pPr eaLnBrk="1" hangingPunct="1">
              <a:lnSpc>
                <a:spcPct val="90000"/>
              </a:lnSpc>
              <a:spcBef>
                <a:spcPts val="600"/>
              </a:spcBef>
              <a:buClr>
                <a:srgbClr val="E9692E"/>
              </a:buClr>
              <a:buSzPct val="90000"/>
              <a:defRPr sz="1200">
                <a:solidFill>
                  <a:srgbClr val="F6781D"/>
                </a:solidFill>
                <a:latin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de-DE" sz="1600">
                <a:solidFill>
                  <a:schemeClr val="tx1"/>
                </a:solidFill>
              </a:rPr>
              <a:t>Durchschnittlich entstehen rund </a:t>
            </a:r>
            <a:br>
              <a:rPr lang="de-DE" sz="1600">
                <a:solidFill>
                  <a:schemeClr val="tx1"/>
                </a:solidFill>
              </a:rPr>
            </a:br>
            <a:r>
              <a:rPr lang="de-DE" sz="1600" b="1">
                <a:solidFill>
                  <a:schemeClr val="tx1"/>
                </a:solidFill>
              </a:rPr>
              <a:t>10 Liter (Luft-) Feuchtigkeit pro Tag </a:t>
            </a:r>
            <a:r>
              <a:rPr lang="de-DE" sz="1600">
                <a:solidFill>
                  <a:schemeClr val="tx1"/>
                </a:solidFill>
              </a:rPr>
              <a:t>in einer </a:t>
            </a:r>
            <a:br>
              <a:rPr lang="de-DE" sz="1600">
                <a:solidFill>
                  <a:schemeClr val="tx1"/>
                </a:solidFill>
              </a:rPr>
            </a:br>
            <a:r>
              <a:rPr lang="de-DE" sz="1600">
                <a:solidFill>
                  <a:schemeClr val="tx1"/>
                </a:solidFill>
              </a:rPr>
              <a:t>4-Personen-Wohnung. Maximal 0,2 Liter davon entweichen durch die Außenwand*.</a:t>
            </a:r>
          </a:p>
        </p:txBody>
      </p:sp>
      <p:sp>
        <p:nvSpPr>
          <p:cNvPr id="3" name="Fußzeilenplatzhalter 4">
            <a:extLst>
              <a:ext uri="{FF2B5EF4-FFF2-40B4-BE49-F238E27FC236}">
                <a16:creationId xmlns:a16="http://schemas.microsoft.com/office/drawing/2014/main" id="{E5C32E73-E50D-3D6F-5AB7-5C993A7A5EE5}"/>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9758F609-ECF1-BDD2-5BBB-FABCF2654F1F}"/>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17</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B7638CC1-F3FB-F04A-D248-BFC80AE542D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03E51AF-582C-4B44-D645-FE72D8C57327}"/>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Ellipse 17">
            <a:extLst>
              <a:ext uri="{FF2B5EF4-FFF2-40B4-BE49-F238E27FC236}">
                <a16:creationId xmlns:a16="http://schemas.microsoft.com/office/drawing/2014/main" id="{AE60E2E6-CB39-83B3-2321-0C71BD29EB77}"/>
              </a:ext>
              <a:ext uri="{C183D7F6-B498-43B3-948B-1728B52AA6E4}">
                <adec:decorative xmlns:adec="http://schemas.microsoft.com/office/drawing/2017/decorative" val="1"/>
              </a:ext>
            </a:extLst>
          </p:cNvPr>
          <p:cNvSpPr>
            <a:spLocks noChangeAspect="1"/>
          </p:cNvSpPr>
          <p:nvPr/>
        </p:nvSpPr>
        <p:spPr>
          <a:xfrm>
            <a:off x="3249223" y="2695565"/>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1</a:t>
            </a:r>
          </a:p>
        </p:txBody>
      </p:sp>
      <p:sp>
        <p:nvSpPr>
          <p:cNvPr id="20" name="Ellipse 19">
            <a:extLst>
              <a:ext uri="{FF2B5EF4-FFF2-40B4-BE49-F238E27FC236}">
                <a16:creationId xmlns:a16="http://schemas.microsoft.com/office/drawing/2014/main" id="{4F2A4850-C72B-B0AE-55DC-C0DD01362B6A}"/>
              </a:ext>
              <a:ext uri="{C183D7F6-B498-43B3-948B-1728B52AA6E4}">
                <adec:decorative xmlns:adec="http://schemas.microsoft.com/office/drawing/2017/decorative" val="1"/>
              </a:ext>
            </a:extLst>
          </p:cNvPr>
          <p:cNvSpPr>
            <a:spLocks noChangeAspect="1"/>
          </p:cNvSpPr>
          <p:nvPr/>
        </p:nvSpPr>
        <p:spPr>
          <a:xfrm>
            <a:off x="3249223" y="3327793"/>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2</a:t>
            </a:r>
          </a:p>
        </p:txBody>
      </p:sp>
      <p:sp>
        <p:nvSpPr>
          <p:cNvPr id="22" name="Ellipse 21">
            <a:extLst>
              <a:ext uri="{FF2B5EF4-FFF2-40B4-BE49-F238E27FC236}">
                <a16:creationId xmlns:a16="http://schemas.microsoft.com/office/drawing/2014/main" id="{1A986629-7666-7E7B-DCEC-3120EA7EF52D}"/>
              </a:ext>
              <a:ext uri="{C183D7F6-B498-43B3-948B-1728B52AA6E4}">
                <adec:decorative xmlns:adec="http://schemas.microsoft.com/office/drawing/2017/decorative" val="1"/>
              </a:ext>
            </a:extLst>
          </p:cNvPr>
          <p:cNvSpPr>
            <a:spLocks noChangeAspect="1"/>
          </p:cNvSpPr>
          <p:nvPr/>
        </p:nvSpPr>
        <p:spPr>
          <a:xfrm>
            <a:off x="3249223" y="4379585"/>
            <a:ext cx="288000" cy="288000"/>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3</a:t>
            </a:r>
          </a:p>
        </p:txBody>
      </p:sp>
      <p:sp>
        <p:nvSpPr>
          <p:cNvPr id="24" name="Ellipse 23">
            <a:extLst>
              <a:ext uri="{FF2B5EF4-FFF2-40B4-BE49-F238E27FC236}">
                <a16:creationId xmlns:a16="http://schemas.microsoft.com/office/drawing/2014/main" id="{D544AA7C-F644-7732-E860-F9DDF0E78406}"/>
              </a:ext>
              <a:ext uri="{C183D7F6-B498-43B3-948B-1728B52AA6E4}">
                <adec:decorative xmlns:adec="http://schemas.microsoft.com/office/drawing/2017/decorative" val="1"/>
              </a:ext>
            </a:extLst>
          </p:cNvPr>
          <p:cNvSpPr>
            <a:spLocks noChangeAspect="1"/>
          </p:cNvSpPr>
          <p:nvPr/>
        </p:nvSpPr>
        <p:spPr>
          <a:xfrm>
            <a:off x="3249223" y="4912985"/>
            <a:ext cx="288000" cy="288000"/>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4</a:t>
            </a:r>
          </a:p>
        </p:txBody>
      </p:sp>
      <p:sp>
        <p:nvSpPr>
          <p:cNvPr id="26" name="Ellipse 25">
            <a:extLst>
              <a:ext uri="{FF2B5EF4-FFF2-40B4-BE49-F238E27FC236}">
                <a16:creationId xmlns:a16="http://schemas.microsoft.com/office/drawing/2014/main" id="{07CB38B0-5C83-E5C5-8633-C2794FB6D98D}"/>
              </a:ext>
              <a:ext uri="{C183D7F6-B498-43B3-948B-1728B52AA6E4}">
                <adec:decorative xmlns:adec="http://schemas.microsoft.com/office/drawing/2017/decorative" val="1"/>
              </a:ext>
            </a:extLst>
          </p:cNvPr>
          <p:cNvSpPr>
            <a:spLocks noChangeAspect="1"/>
          </p:cNvSpPr>
          <p:nvPr/>
        </p:nvSpPr>
        <p:spPr>
          <a:xfrm>
            <a:off x="867320" y="2965885"/>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1</a:t>
            </a:r>
          </a:p>
        </p:txBody>
      </p:sp>
      <p:sp>
        <p:nvSpPr>
          <p:cNvPr id="28" name="Ellipse 27">
            <a:extLst>
              <a:ext uri="{FF2B5EF4-FFF2-40B4-BE49-F238E27FC236}">
                <a16:creationId xmlns:a16="http://schemas.microsoft.com/office/drawing/2014/main" id="{EE339BBE-8B0B-B5B1-4A2A-4C94923B48E6}"/>
              </a:ext>
              <a:ext uri="{C183D7F6-B498-43B3-948B-1728B52AA6E4}">
                <adec:decorative xmlns:adec="http://schemas.microsoft.com/office/drawing/2017/decorative" val="1"/>
              </a:ext>
            </a:extLst>
          </p:cNvPr>
          <p:cNvSpPr>
            <a:spLocks noChangeAspect="1"/>
          </p:cNvSpPr>
          <p:nvPr/>
        </p:nvSpPr>
        <p:spPr>
          <a:xfrm>
            <a:off x="1487957" y="2965885"/>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2</a:t>
            </a:r>
          </a:p>
        </p:txBody>
      </p:sp>
      <p:sp>
        <p:nvSpPr>
          <p:cNvPr id="30" name="Ellipse 29">
            <a:extLst>
              <a:ext uri="{FF2B5EF4-FFF2-40B4-BE49-F238E27FC236}">
                <a16:creationId xmlns:a16="http://schemas.microsoft.com/office/drawing/2014/main" id="{7C41E9BF-ABBB-2A4B-1480-BAB5C2F406E1}"/>
              </a:ext>
              <a:ext uri="{C183D7F6-B498-43B3-948B-1728B52AA6E4}">
                <adec:decorative xmlns:adec="http://schemas.microsoft.com/office/drawing/2017/decorative" val="1"/>
              </a:ext>
            </a:extLst>
          </p:cNvPr>
          <p:cNvSpPr>
            <a:spLocks noChangeAspect="1"/>
          </p:cNvSpPr>
          <p:nvPr/>
        </p:nvSpPr>
        <p:spPr>
          <a:xfrm>
            <a:off x="1067652" y="4407498"/>
            <a:ext cx="288000" cy="288000"/>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3</a:t>
            </a:r>
          </a:p>
        </p:txBody>
      </p:sp>
      <p:sp>
        <p:nvSpPr>
          <p:cNvPr id="32" name="Ellipse 31">
            <a:extLst>
              <a:ext uri="{FF2B5EF4-FFF2-40B4-BE49-F238E27FC236}">
                <a16:creationId xmlns:a16="http://schemas.microsoft.com/office/drawing/2014/main" id="{840A2394-2FA6-A266-96A5-36AE4A3B35AB}"/>
              </a:ext>
              <a:ext uri="{C183D7F6-B498-43B3-948B-1728B52AA6E4}">
                <adec:decorative xmlns:adec="http://schemas.microsoft.com/office/drawing/2017/decorative" val="1"/>
              </a:ext>
            </a:extLst>
          </p:cNvPr>
          <p:cNvSpPr>
            <a:spLocks noChangeAspect="1"/>
          </p:cNvSpPr>
          <p:nvPr/>
        </p:nvSpPr>
        <p:spPr>
          <a:xfrm>
            <a:off x="2119225" y="4210048"/>
            <a:ext cx="288000" cy="288000"/>
          </a:xfrm>
          <a:prstGeom prst="ellipse">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4</a:t>
            </a:r>
          </a:p>
        </p:txBody>
      </p:sp>
      <p:sp>
        <p:nvSpPr>
          <p:cNvPr id="34" name="Ellipse 33">
            <a:extLst>
              <a:ext uri="{FF2B5EF4-FFF2-40B4-BE49-F238E27FC236}">
                <a16:creationId xmlns:a16="http://schemas.microsoft.com/office/drawing/2014/main" id="{F7C1FCD6-4BD8-4F5D-1E25-C5F9BDC0622B}"/>
              </a:ext>
              <a:ext uri="{C183D7F6-B498-43B3-948B-1728B52AA6E4}">
                <adec:decorative xmlns:adec="http://schemas.microsoft.com/office/drawing/2017/decorative" val="1"/>
              </a:ext>
            </a:extLst>
          </p:cNvPr>
          <p:cNvSpPr>
            <a:spLocks noChangeAspect="1"/>
          </p:cNvSpPr>
          <p:nvPr/>
        </p:nvSpPr>
        <p:spPr>
          <a:xfrm>
            <a:off x="867320" y="3695673"/>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1</a:t>
            </a:r>
          </a:p>
        </p:txBody>
      </p:sp>
      <p:sp>
        <p:nvSpPr>
          <p:cNvPr id="36" name="Ellipse 35">
            <a:extLst>
              <a:ext uri="{FF2B5EF4-FFF2-40B4-BE49-F238E27FC236}">
                <a16:creationId xmlns:a16="http://schemas.microsoft.com/office/drawing/2014/main" id="{C3E3ABFB-E7CB-47DE-E45C-48901DD12A9A}"/>
              </a:ext>
              <a:ext uri="{C183D7F6-B498-43B3-948B-1728B52AA6E4}">
                <adec:decorative xmlns:adec="http://schemas.microsoft.com/office/drawing/2017/decorative" val="1"/>
              </a:ext>
            </a:extLst>
          </p:cNvPr>
          <p:cNvSpPr>
            <a:spLocks noChangeAspect="1"/>
          </p:cNvSpPr>
          <p:nvPr/>
        </p:nvSpPr>
        <p:spPr>
          <a:xfrm>
            <a:off x="1487957" y="3695673"/>
            <a:ext cx="288000" cy="288000"/>
          </a:xfrm>
          <a:prstGeom prst="ellipse">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a:latin typeface="Calibri" panose="020F0502020204030204" pitchFamily="34" charset="0"/>
                <a:cs typeface="Calibri" panose="020F0502020204030204" pitchFamily="34" charset="0"/>
              </a:rPr>
              <a:t>2</a:t>
            </a:r>
          </a:p>
        </p:txBody>
      </p:sp>
    </p:spTree>
    <p:extLst>
      <p:ext uri="{BB962C8B-B14F-4D97-AF65-F5344CB8AC3E}">
        <p14:creationId xmlns:p14="http://schemas.microsoft.com/office/powerpoint/2010/main" val="1267091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E067B-C76B-C824-DA93-DA57D0F1E79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33CF31C-0C43-1ACB-E146-9E19A1261D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Lüftung in Gebäude&#10;Unkontrolliert vermeiden, ausreichend sicherstellen&#10;">
            <a:extLst>
              <a:ext uri="{FF2B5EF4-FFF2-40B4-BE49-F238E27FC236}">
                <a16:creationId xmlns:a16="http://schemas.microsoft.com/office/drawing/2014/main" id="{F37D5D22-88B3-68D4-4CDC-B84E6FB2FC8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Lüftung im Gebäude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Unkontrolliert vermeiden, ausreichend sicherstellen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6" name="Inhaltsplatzhalter 4" descr="Sanierung mindert „unkontrollierte Lüftung“: spart Energie und Heizkosten, reduziert Zugluft, erhöht Komfort&#10;">
            <a:extLst>
              <a:ext uri="{FF2B5EF4-FFF2-40B4-BE49-F238E27FC236}">
                <a16:creationId xmlns:a16="http://schemas.microsoft.com/office/drawing/2014/main" id="{CA612C75-5925-390C-7E4A-B0D30B0C308D}"/>
              </a:ext>
            </a:extLst>
          </p:cNvPr>
          <p:cNvSpPr txBox="1">
            <a:spLocks/>
          </p:cNvSpPr>
          <p:nvPr/>
        </p:nvSpPr>
        <p:spPr>
          <a:xfrm>
            <a:off x="610664" y="1699992"/>
            <a:ext cx="9386776" cy="464083"/>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a:latin typeface="Calibri" panose="020F0502020204030204" pitchFamily="34" charset="0"/>
                <a:cs typeface="Calibri" panose="020F0502020204030204" pitchFamily="34" charset="0"/>
              </a:rPr>
              <a:t>Sanierung mindert </a:t>
            </a:r>
            <a:r>
              <a:rPr lang="de-DE" sz="1600">
                <a:latin typeface="Calibri" panose="020F0502020204030204" pitchFamily="34" charset="0"/>
                <a:cs typeface="Calibri" panose="020F0502020204030204" pitchFamily="34" charset="0"/>
                <a:sym typeface="Wingdings" panose="05000000000000000000" pitchFamily="2" charset="2"/>
              </a:rPr>
              <a:t>„unkontrollierte Lüftung“: </a:t>
            </a:r>
            <a:r>
              <a:rPr lang="de-DE" sz="1600">
                <a:latin typeface="Calibri" panose="020F0502020204030204" pitchFamily="34" charset="0"/>
                <a:cs typeface="Calibri" panose="020F0502020204030204" pitchFamily="34" charset="0"/>
              </a:rPr>
              <a:t>spart Energie und Heizkosten, reduziert Zugluft, erhöht Komfort</a:t>
            </a:r>
          </a:p>
          <a:p>
            <a:pPr marL="0" indent="0">
              <a:buNone/>
            </a:pPr>
            <a:endParaRPr lang="de-DE" sz="1400" b="1">
              <a:solidFill>
                <a:srgbClr val="006577"/>
              </a:solidFill>
              <a:latin typeface="Calibri" panose="020F0502020204030204" pitchFamily="34" charset="0"/>
              <a:cs typeface="Calibri" panose="020F0502020204030204" pitchFamily="34" charset="0"/>
            </a:endParaRPr>
          </a:p>
        </p:txBody>
      </p:sp>
      <p:sp>
        <p:nvSpPr>
          <p:cNvPr id="26" name="Inhaltsplatzhalter 4" descr="Ausreichend Lüftung sicherstellen&#10; durch regelmäßiges manuelles Lüften &#10;oder automatische Lüftung per Lüftungsanlage &#10;reduziert Luftfeuchtigkeit, vermeidet Schimmel&#10;reduziert CO2-Konzentration im Innenraum, transportiert Schadstoffe in der Luft ab&#10;">
            <a:extLst>
              <a:ext uri="{FF2B5EF4-FFF2-40B4-BE49-F238E27FC236}">
                <a16:creationId xmlns:a16="http://schemas.microsoft.com/office/drawing/2014/main" id="{0F45FD8A-28F2-9DFA-CB13-749E9338575E}"/>
              </a:ext>
            </a:extLst>
          </p:cNvPr>
          <p:cNvSpPr txBox="1">
            <a:spLocks/>
          </p:cNvSpPr>
          <p:nvPr/>
        </p:nvSpPr>
        <p:spPr>
          <a:xfrm>
            <a:off x="608399" y="2272635"/>
            <a:ext cx="4982776" cy="303688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600" b="1">
                <a:latin typeface="Calibri" panose="020F0502020204030204" pitchFamily="34" charset="0"/>
                <a:cs typeface="Calibri" panose="020F0502020204030204" pitchFamily="34" charset="0"/>
              </a:rPr>
              <a:t>Ausreichend Lüftung sicherstellen</a:t>
            </a:r>
          </a:p>
          <a:p>
            <a:pPr marL="0" indent="0">
              <a:lnSpc>
                <a:spcPct val="100000"/>
              </a:lnSpc>
              <a:spcBef>
                <a:spcPts val="0"/>
              </a:spcBef>
              <a:spcAft>
                <a:spcPts val="600"/>
              </a:spcAft>
              <a:buNone/>
            </a:pPr>
            <a:r>
              <a:rPr lang="de-DE" sz="1600">
                <a:latin typeface="Calibri" panose="020F0502020204030204" pitchFamily="34" charset="0"/>
                <a:cs typeface="Calibri" panose="020F0502020204030204" pitchFamily="34" charset="0"/>
                <a:sym typeface="Wingdings" panose="05000000000000000000" pitchFamily="2" charset="2"/>
              </a:rPr>
              <a:t> durch regelmäßiges </a:t>
            </a:r>
            <a:r>
              <a:rPr lang="de-DE" sz="1600" b="1">
                <a:latin typeface="Calibri" panose="020F0502020204030204" pitchFamily="34" charset="0"/>
                <a:cs typeface="Calibri" panose="020F0502020204030204" pitchFamily="34" charset="0"/>
                <a:sym typeface="Wingdings" panose="05000000000000000000" pitchFamily="2" charset="2"/>
              </a:rPr>
              <a:t>manuelles Lüften </a:t>
            </a:r>
            <a:br>
              <a:rPr lang="de-DE" sz="1600" b="1">
                <a:latin typeface="Calibri" panose="020F0502020204030204" pitchFamily="34" charset="0"/>
                <a:cs typeface="Calibri" panose="020F0502020204030204" pitchFamily="34" charset="0"/>
                <a:sym typeface="Wingdings" panose="05000000000000000000" pitchFamily="2" charset="2"/>
              </a:rPr>
            </a:br>
            <a:r>
              <a:rPr lang="de-DE" sz="1600">
                <a:latin typeface="Calibri" panose="020F0502020204030204" pitchFamily="34" charset="0"/>
                <a:cs typeface="Calibri" panose="020F0502020204030204" pitchFamily="34" charset="0"/>
                <a:sym typeface="Wingdings" panose="05000000000000000000" pitchFamily="2" charset="2"/>
              </a:rPr>
              <a:t>oder</a:t>
            </a:r>
            <a:r>
              <a:rPr lang="de-DE" sz="1600">
                <a:latin typeface="Calibri" panose="020F0502020204030204" pitchFamily="34" charset="0"/>
                <a:cs typeface="Calibri" panose="020F0502020204030204" pitchFamily="34" charset="0"/>
              </a:rPr>
              <a:t> </a:t>
            </a:r>
            <a:r>
              <a:rPr lang="de-DE" sz="1600" b="1">
                <a:latin typeface="Calibri" panose="020F0502020204030204" pitchFamily="34" charset="0"/>
                <a:cs typeface="Calibri" panose="020F0502020204030204" pitchFamily="34" charset="0"/>
              </a:rPr>
              <a:t>automatische Lüftung per Lüftungsanlage</a:t>
            </a:r>
            <a:r>
              <a:rPr lang="de-DE" sz="1600" b="1">
                <a:latin typeface="Calibri" panose="020F0502020204030204" pitchFamily="34" charset="0"/>
                <a:cs typeface="Calibri" panose="020F0502020204030204" pitchFamily="34" charset="0"/>
                <a:sym typeface="Wingdings" panose="05000000000000000000" pitchFamily="2" charset="2"/>
              </a:rPr>
              <a:t> </a:t>
            </a:r>
            <a:endParaRPr lang="de-DE" sz="1600" b="1">
              <a:latin typeface="Calibri" panose="020F0502020204030204" pitchFamily="34" charset="0"/>
              <a:cs typeface="Calibri" panose="020F0502020204030204" pitchFamily="34" charset="0"/>
            </a:endParaRP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Reduziert Luftfeuchtigkeit, vermeidet Schimmel</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Reduziert CO</a:t>
            </a:r>
            <a:r>
              <a:rPr lang="de-DE" sz="1600" baseline="-25000">
                <a:latin typeface="Calibri" panose="020F0502020204030204" pitchFamily="34" charset="0"/>
                <a:cs typeface="Calibri" panose="020F0502020204030204" pitchFamily="34" charset="0"/>
              </a:rPr>
              <a:t>2</a:t>
            </a:r>
            <a:r>
              <a:rPr lang="de-DE" sz="1600">
                <a:latin typeface="Calibri" panose="020F0502020204030204" pitchFamily="34" charset="0"/>
                <a:cs typeface="Calibri" panose="020F0502020204030204" pitchFamily="34" charset="0"/>
              </a:rPr>
              <a:t>-Konzentration im Innenraum, transportiert Schadstoffe in der Luft ab</a:t>
            </a:r>
          </a:p>
        </p:txBody>
      </p:sp>
      <p:pic>
        <p:nvPicPr>
          <p:cNvPr id="24" name="Grafik 23" descr="Die Grafik zeigt ein Schlafzimmer in dem bei geschlossenem Fenster - jeweils durch einzelne Bubbles dargestellt - CO2, Feuchtigkeit und Schadstoffe eingeschlossen sind. ">
            <a:extLst>
              <a:ext uri="{FF2B5EF4-FFF2-40B4-BE49-F238E27FC236}">
                <a16:creationId xmlns:a16="http://schemas.microsoft.com/office/drawing/2014/main" id="{25ACD9D8-78D2-FA68-D125-F22C8068D7E2}"/>
              </a:ext>
            </a:extLst>
          </p:cNvPr>
          <p:cNvPicPr preferRelativeResize="0">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9111" y="4166021"/>
            <a:ext cx="3650920" cy="2016000"/>
          </a:xfrm>
          <a:prstGeom prst="rect">
            <a:avLst/>
          </a:prstGeom>
          <a:ln>
            <a:noFill/>
          </a:ln>
        </p:spPr>
      </p:pic>
      <p:sp>
        <p:nvSpPr>
          <p:cNvPr id="30" name="Inhaltsplatzhalter 4" descr="Nachteile der manuellen  Lüftung&#10;oftmals zu seltenes oder falsches Lüften&#10;hohe Wärmeverluste im Winter &#10;Lärm, Pollen und Feinstaub (insbesondere in der Stadt) kommen in die Wohnung&#10;">
            <a:extLst>
              <a:ext uri="{FF2B5EF4-FFF2-40B4-BE49-F238E27FC236}">
                <a16:creationId xmlns:a16="http://schemas.microsoft.com/office/drawing/2014/main" id="{56E82FDA-26EB-B912-0537-BC589CD3C4BF}"/>
              </a:ext>
            </a:extLst>
          </p:cNvPr>
          <p:cNvSpPr txBox="1">
            <a:spLocks/>
          </p:cNvSpPr>
          <p:nvPr/>
        </p:nvSpPr>
        <p:spPr>
          <a:xfrm>
            <a:off x="6113555" y="2272635"/>
            <a:ext cx="5359307" cy="303688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600" b="1">
                <a:latin typeface="Calibri" panose="020F0502020204030204" pitchFamily="34" charset="0"/>
                <a:cs typeface="Calibri" panose="020F0502020204030204" pitchFamily="34" charset="0"/>
              </a:rPr>
              <a:t>Nachteile der manuellen Lüftung</a:t>
            </a:r>
            <a:endParaRPr lang="de-DE" sz="1600">
              <a:latin typeface="Calibri" panose="020F0502020204030204" pitchFamily="34" charset="0"/>
              <a:cs typeface="Calibri" panose="020F0502020204030204" pitchFamily="34" charset="0"/>
            </a:endParaRP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Oftmals zu seltenes oder falsches Lüften</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Hohe Wärmeverluste im Winter </a:t>
            </a:r>
          </a:p>
          <a:p>
            <a:pPr>
              <a:lnSpc>
                <a:spcPct val="100000"/>
              </a:lnSpc>
              <a:spcBef>
                <a:spcPts val="0"/>
              </a:spcBef>
              <a:spcAft>
                <a:spcPts val="600"/>
              </a:spcAft>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Lärm, Pollen und Feinstaub (insbesondere in der Stadt) kommen in die Wohnung</a:t>
            </a:r>
          </a:p>
        </p:txBody>
      </p:sp>
      <p:pic>
        <p:nvPicPr>
          <p:cNvPr id="28" name="Grafik 27" descr="Die Grafik zeigt ein Wohnzimmer in das durch bei geöffnetem Fenster - jeweils durch einzelne Bubbles dargestellt - Pollen, Feinstaub, Lärm sowie Wind und Wetter eindringen. ">
            <a:extLst>
              <a:ext uri="{FF2B5EF4-FFF2-40B4-BE49-F238E27FC236}">
                <a16:creationId xmlns:a16="http://schemas.microsoft.com/office/drawing/2014/main" id="{98E04785-5EE6-EC5C-4801-202310454DDA}"/>
              </a:ext>
            </a:extLst>
          </p:cNvPr>
          <p:cNvPicPr preferRelativeResize="0">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134093" y="4166021"/>
            <a:ext cx="3606798" cy="2016000"/>
          </a:xfrm>
          <a:prstGeom prst="rect">
            <a:avLst/>
          </a:prstGeom>
          <a:ln>
            <a:noFill/>
          </a:ln>
        </p:spPr>
      </p:pic>
      <p:sp>
        <p:nvSpPr>
          <p:cNvPr id="3" name="Fußzeilenplatzhalter 4">
            <a:extLst>
              <a:ext uri="{FF2B5EF4-FFF2-40B4-BE49-F238E27FC236}">
                <a16:creationId xmlns:a16="http://schemas.microsoft.com/office/drawing/2014/main" id="{9398205A-A918-D67D-286F-0D1BA9778715}"/>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17F256B8-C4AC-7442-9243-DCB96059E241}"/>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18</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CE2DCAED-E4D1-87C3-1090-0C345DF4964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5FED819-9A60-90A6-BFB9-51B9412DAB95}"/>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890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DA957-E159-1CC6-F381-3AFBFD9E662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66AF756-B4BD-63A6-8756-B400752F60B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Abluftanlage&#10;Preiswert und bedarfsgerecht&#10;">
            <a:extLst>
              <a:ext uri="{FF2B5EF4-FFF2-40B4-BE49-F238E27FC236}">
                <a16:creationId xmlns:a16="http://schemas.microsoft.com/office/drawing/2014/main" id="{DBFFE4F7-3AD5-7759-8CDD-A4C9B20F6637}"/>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Abluftanlage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Preiswert und bedarfsgerecht</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6" name="Grafik 5" descr="Das Bild zeigt ein Haus mit zwei Räume, verbunden über einen Flur. Im rechten Raum, dem Schlafzimmer wird über den Fensterrahmen kalte Frischluft in den Raum geleitet. Die Luft wird im Schlafzimmer erwärmt und über den Unterschnitt der Tür über den Flur ins Badezimmer geleitet. Im Bad wird die Luft über einen Lüfter abgezogen und nach außen abgegeben.">
            <a:extLst>
              <a:ext uri="{FF2B5EF4-FFF2-40B4-BE49-F238E27FC236}">
                <a16:creationId xmlns:a16="http://schemas.microsoft.com/office/drawing/2014/main" id="{DABD5B46-37DC-87CA-947D-BD2086936F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00" y="1929598"/>
            <a:ext cx="5302858" cy="2628000"/>
          </a:xfrm>
          <a:prstGeom prst="rect">
            <a:avLst/>
          </a:prstGeom>
          <a:solidFill>
            <a:srgbClr val="FF33CC"/>
          </a:solidFill>
        </p:spPr>
      </p:pic>
      <p:sp>
        <p:nvSpPr>
          <p:cNvPr id="16" name="Inhaltsplatzhalter 4" descr="günstigste Alternative (ab 2.000 €)&#10;bedarfsgeführt sparen sie ggf. Heizkosten &#10;wird häufig zu Feuchteschutz und Schimmelvermeidung verwendet (bei fensterlosen Sanitärräumen notwendig) &#10;oft einfach in der Nachrüstung &#10;">
            <a:extLst>
              <a:ext uri="{FF2B5EF4-FFF2-40B4-BE49-F238E27FC236}">
                <a16:creationId xmlns:a16="http://schemas.microsoft.com/office/drawing/2014/main" id="{24B9BE25-C138-D92A-4728-C13A3F73D431}"/>
              </a:ext>
            </a:extLst>
          </p:cNvPr>
          <p:cNvSpPr txBox="1">
            <a:spLocks/>
          </p:cNvSpPr>
          <p:nvPr/>
        </p:nvSpPr>
        <p:spPr>
          <a:xfrm>
            <a:off x="612000" y="4680000"/>
            <a:ext cx="4743723" cy="920138"/>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Günstigste Alternative (ab 2.000 €)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Bedarfsgeführt sparen sie ggf. Heizkosten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Wird häufig zu Feuchteschutz und Schimmelvermeidung verwendet (bei fensterlosen Sanitärräumen notwendig)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Oft einfach in der Nachrüstung </a:t>
            </a:r>
          </a:p>
          <a:p>
            <a:pPr>
              <a:spcBef>
                <a:spcPts val="600"/>
              </a:spcBef>
              <a:buFont typeface="Wingdings" panose="05000000000000000000" pitchFamily="2" charset="2"/>
              <a:buChar char="§"/>
            </a:pPr>
            <a:endParaRPr lang="de-DE" sz="1400">
              <a:solidFill>
                <a:srgbClr val="006577"/>
              </a:solidFill>
              <a:latin typeface="Calibri" panose="020F0502020204030204" pitchFamily="34" charset="0"/>
              <a:cs typeface="Calibri" panose="020F0502020204030204" pitchFamily="34" charset="0"/>
            </a:endParaRPr>
          </a:p>
        </p:txBody>
      </p:sp>
      <p:pic>
        <p:nvPicPr>
          <p:cNvPr id="18" name="Grafik 17" descr="Die Zeichnung zeigt einen Schnitt durch ein Fenster. Im Rahmen ist ein Luftduchlass integriert, über den Luft von außen nach innen gelangen kann und umgekehrt.">
            <a:extLst>
              <a:ext uri="{FF2B5EF4-FFF2-40B4-BE49-F238E27FC236}">
                <a16:creationId xmlns:a16="http://schemas.microsoft.com/office/drawing/2014/main" id="{D5C419D8-C4A0-4E62-55F4-5C66833021D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556493" y="1970639"/>
            <a:ext cx="2368432" cy="2306086"/>
          </a:xfrm>
          <a:prstGeom prst="rect">
            <a:avLst/>
          </a:prstGeom>
        </p:spPr>
      </p:pic>
      <p:sp>
        <p:nvSpPr>
          <p:cNvPr id="20" name="Textfeld 19" descr="Bedarfsgeführte Abluftanlagen: gehen ab bestimmter CO2-Konzentration / Luftfeuchtigkeit automatisch in Betrieb.&#10;">
            <a:extLst>
              <a:ext uri="{FF2B5EF4-FFF2-40B4-BE49-F238E27FC236}">
                <a16:creationId xmlns:a16="http://schemas.microsoft.com/office/drawing/2014/main" id="{14798316-0CA2-68B9-F448-C240DFBADA0B}"/>
              </a:ext>
            </a:extLst>
          </p:cNvPr>
          <p:cNvSpPr txBox="1"/>
          <p:nvPr/>
        </p:nvSpPr>
        <p:spPr>
          <a:xfrm rot="240000">
            <a:off x="8791980" y="1272037"/>
            <a:ext cx="2759590" cy="949774"/>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defPPr>
              <a:defRPr lang="id-ID"/>
            </a:defPPr>
            <a:lvl1pPr eaLnBrk="1" hangingPunct="1">
              <a:lnSpc>
                <a:spcPct val="90000"/>
              </a:lnSpc>
              <a:spcBef>
                <a:spcPts val="600"/>
              </a:spcBef>
              <a:buClr>
                <a:srgbClr val="E9692E"/>
              </a:buClr>
              <a:buSzPct val="90000"/>
              <a:defRPr sz="1200">
                <a:solidFill>
                  <a:srgbClr val="F6781D"/>
                </a:solidFill>
                <a:latin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de-DE" sz="1600" b="1">
                <a:solidFill>
                  <a:schemeClr val="tx1"/>
                </a:solidFill>
              </a:rPr>
              <a:t>Bedarfsgeführte Abluftanlagen</a:t>
            </a:r>
            <a:r>
              <a:rPr lang="de-DE" sz="1600">
                <a:solidFill>
                  <a:schemeClr val="tx1"/>
                </a:solidFill>
              </a:rPr>
              <a:t>: gehen ab bestimmter CO</a:t>
            </a:r>
            <a:r>
              <a:rPr lang="de-DE" sz="1600" baseline="-25000">
                <a:solidFill>
                  <a:schemeClr val="tx1"/>
                </a:solidFill>
              </a:rPr>
              <a:t>2</a:t>
            </a:r>
            <a:r>
              <a:rPr lang="de-DE" sz="1600">
                <a:solidFill>
                  <a:schemeClr val="tx1"/>
                </a:solidFill>
              </a:rPr>
              <a:t>-Konzentration / Luftfeuchtigkeit automatisch in Betrieb.</a:t>
            </a:r>
          </a:p>
        </p:txBody>
      </p:sp>
      <p:sp>
        <p:nvSpPr>
          <p:cNvPr id="4" name="Inhaltsplatzhalter 4" descr="Funktionsweise / Einbau&#10;Lüfter werden in Außenwänden installiert und funktionieren paarweise&#10;Ein Lüfter saugt Frischluft an, ein weiterer Lüfter saugt Raumluft nach außen ab und speichert dabei die Wärme im Wärmetauscher&#10;Nach kurzer Zeit tauschen die Lüfter die Richtung (Zu- und Abluftfunktion), die Zuluft wird über die gespeicherte Wärme vorgewärmt&#10;">
            <a:extLst>
              <a:ext uri="{FF2B5EF4-FFF2-40B4-BE49-F238E27FC236}">
                <a16:creationId xmlns:a16="http://schemas.microsoft.com/office/drawing/2014/main" id="{DC7D0C6C-AFBE-AD1D-2AB2-2AF339F244EC}"/>
              </a:ext>
            </a:extLst>
          </p:cNvPr>
          <p:cNvSpPr txBox="1">
            <a:spLocks/>
          </p:cNvSpPr>
          <p:nvPr/>
        </p:nvSpPr>
        <p:spPr>
          <a:xfrm>
            <a:off x="6444000" y="4477425"/>
            <a:ext cx="4676775" cy="224395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de-DE" sz="1600" b="1">
                <a:latin typeface="Calibri" panose="020F0502020204030204" pitchFamily="34" charset="0"/>
                <a:cs typeface="Calibri" panose="020F0502020204030204" pitchFamily="34" charset="0"/>
              </a:rPr>
              <a:t>Funktionsweise / Einbau</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In Küchen und Bädern werden Ventilatoren eingesetzt, die die Raumluft nach draußen abführen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Durch eingebaute Luftdurchlässe in Außenwänden oder Fenstern der Wohn- und Schlafräume strömt Frischluft nach – ungefiltert und nicht vorgewärmt</a:t>
            </a:r>
          </a:p>
        </p:txBody>
      </p:sp>
      <p:cxnSp>
        <p:nvCxnSpPr>
          <p:cNvPr id="13" name="Gerader Verbinder 6">
            <a:extLst>
              <a:ext uri="{FF2B5EF4-FFF2-40B4-BE49-F238E27FC236}">
                <a16:creationId xmlns:a16="http://schemas.microsoft.com/office/drawing/2014/main" id="{4B0D230C-D70C-4945-1595-BFC4D7C8B2D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49E2B41A-88BD-77BB-2A91-C13698BB13D4}"/>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598E5649-9747-BF8F-114F-AF6BA5FE0986}"/>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8997370-C582-FD08-EB37-5E74092F1FDD}"/>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19</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8864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F1C0C-4287-546D-ACD4-75A23189A2B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A8928ED-6BF4-9832-D51F-A914AF871C6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Pendellüfter (Push-Pull-Lüfter)">
            <a:extLst>
              <a:ext uri="{FF2B5EF4-FFF2-40B4-BE49-F238E27FC236}">
                <a16:creationId xmlns:a16="http://schemas.microsoft.com/office/drawing/2014/main" id="{E08B3699-1310-11D5-12AA-6EDB88F62E3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Pendellüfter (Push-Pull-Lüfter)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6" name="Grafik 5" descr="Das Bild zeigt ein Haus mit zwei Räume, verbunden über einen Flur. In den Außenwänden rechts und links sitzt jeweils ein Lüfter. &#10;Wenn im rechten Raum, dem Schlafzimmer wird über den Fensterrahmen kalte Frischluft in den Raum geleitet. Die Luft wird im Schlafzimmer erwärmt und über den Unterschnitt der Tür über den Flur ins Arbeitszimmer geleitet. Im Arbeitszimmer wird die Luft über einen Lüfter abgezogen und nach außen abgegeben.">
            <a:extLst>
              <a:ext uri="{FF2B5EF4-FFF2-40B4-BE49-F238E27FC236}">
                <a16:creationId xmlns:a16="http://schemas.microsoft.com/office/drawing/2014/main" id="{881DFBDF-509F-E9D7-3285-F2ADBE4E8C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800" y="1929600"/>
            <a:ext cx="5294990" cy="2628000"/>
          </a:xfrm>
          <a:prstGeom prst="rect">
            <a:avLst/>
          </a:prstGeom>
        </p:spPr>
      </p:pic>
      <p:sp>
        <p:nvSpPr>
          <p:cNvPr id="16" name="Inhaltsplatzhalter 4" descr="ab 4000 €&#10;Wärmerückgewinnung reduziert Wärmeverlust in Abhängigkeit der Windbedingungen um bis zu 75 %&#10;Einsatz von Pollen- und Feinstaubfiltern möglich&#10;gute Luftdurchmischung ohne unangenehmen Luftzug&#10;">
            <a:extLst>
              <a:ext uri="{FF2B5EF4-FFF2-40B4-BE49-F238E27FC236}">
                <a16:creationId xmlns:a16="http://schemas.microsoft.com/office/drawing/2014/main" id="{CA8F2506-6980-AD8D-7A0C-BCA2BD9CECF8}"/>
              </a:ext>
            </a:extLst>
          </p:cNvPr>
          <p:cNvSpPr txBox="1">
            <a:spLocks/>
          </p:cNvSpPr>
          <p:nvPr/>
        </p:nvSpPr>
        <p:spPr>
          <a:xfrm>
            <a:off x="612000" y="4680000"/>
            <a:ext cx="5141100" cy="920138"/>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Ab 4000 €</a:t>
            </a:r>
            <a:endParaRPr lang="de-DE" sz="1600" strike="sngStrike">
              <a:latin typeface="Calibri" panose="020F0502020204030204" pitchFamily="34" charset="0"/>
              <a:cs typeface="Calibri" panose="020F0502020204030204" pitchFamily="34" charset="0"/>
            </a:endParaRP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Wärmerückgewinnung reduziert Wärmeverlust in Abhängigkeit der Windbedingungen um bis zu 75 %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Einsatz von Pollen- und Feinstaubfiltern möglich</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Gute Luftdurchmischung ohne unangenehmen Luftzug</a:t>
            </a:r>
          </a:p>
        </p:txBody>
      </p:sp>
      <p:pic>
        <p:nvPicPr>
          <p:cNvPr id="4" name="Grafik 3" descr="Die Grafik zeigt einen Pendellüfter in der Außenwand im Detail. Der Wärmetauscher sorgt für die Wärmerückgewinnung der Abluft, der Filter schützt vor Feinstaub und Pollen in der Zuluft.">
            <a:extLst>
              <a:ext uri="{FF2B5EF4-FFF2-40B4-BE49-F238E27FC236}">
                <a16:creationId xmlns:a16="http://schemas.microsoft.com/office/drawing/2014/main" id="{C872F541-52FF-AC36-C448-BF2103ACEE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4000" y="1980381"/>
            <a:ext cx="2697497" cy="1972494"/>
          </a:xfrm>
          <a:prstGeom prst="rect">
            <a:avLst/>
          </a:prstGeom>
        </p:spPr>
      </p:pic>
      <p:sp>
        <p:nvSpPr>
          <p:cNvPr id="24" name="Inhaltsplatzhalter 4" descr="Funktionsweise / Einbau&#10;Lüfter werden in Außenwänden installiert und funktionieren paarweise&#10;Ein Lüfter saugt Frischluft an, ein weiterer Lüfter saugt Raumluft nach außen ab und speichert dabei die Wärme im Wärmetauscher&#10;Nach kurzer Zeit tauschen die Lüfter die Richtung (Zu- und Abluftfunktion), die Zuluft wird über die gespeicherte Wärme vorgewärmt&#10;">
            <a:extLst>
              <a:ext uri="{FF2B5EF4-FFF2-40B4-BE49-F238E27FC236}">
                <a16:creationId xmlns:a16="http://schemas.microsoft.com/office/drawing/2014/main" id="{CDF855A0-043E-36D3-6E86-31F60B9FCB8C}"/>
              </a:ext>
            </a:extLst>
          </p:cNvPr>
          <p:cNvSpPr txBox="1">
            <a:spLocks/>
          </p:cNvSpPr>
          <p:nvPr/>
        </p:nvSpPr>
        <p:spPr>
          <a:xfrm>
            <a:off x="6444000" y="4020225"/>
            <a:ext cx="5030265" cy="224395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de-DE" sz="1600" b="1">
                <a:latin typeface="Calibri" panose="020F0502020204030204" pitchFamily="34" charset="0"/>
                <a:cs typeface="Calibri" panose="020F0502020204030204" pitchFamily="34" charset="0"/>
              </a:rPr>
              <a:t>Funktionsweise / Einbau</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Lüfter werden in Außenwänden installiert und funktionieren paarweise</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Ein Lüfter saugt Frischluft an, ein weiterer Lüfter saugt Raumluft nach außen ab und speichert dabei die Wärme im Wärmetauscher</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Nach kurzer Zeit tauschen die Lüfter die Richtung (Zu- und Abluftfunktion), die Zuluft wird über die gespeicherte Wärme vorgewärmt</a:t>
            </a:r>
          </a:p>
        </p:txBody>
      </p:sp>
      <p:sp>
        <p:nvSpPr>
          <p:cNvPr id="20" name="Textfeld 19" descr="Eventuell leise Geräusche im Raum wahrnehmbar&#10;">
            <a:extLst>
              <a:ext uri="{FF2B5EF4-FFF2-40B4-BE49-F238E27FC236}">
                <a16:creationId xmlns:a16="http://schemas.microsoft.com/office/drawing/2014/main" id="{BF6D0974-F5BA-6F21-CAD8-8BCE051C868A}"/>
              </a:ext>
            </a:extLst>
          </p:cNvPr>
          <p:cNvSpPr txBox="1"/>
          <p:nvPr/>
        </p:nvSpPr>
        <p:spPr>
          <a:xfrm rot="240000">
            <a:off x="8975832" y="1400727"/>
            <a:ext cx="2368550" cy="561519"/>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defPPr>
              <a:defRPr lang="id-ID"/>
            </a:defPPr>
            <a:lvl1pPr eaLnBrk="1" hangingPunct="1">
              <a:lnSpc>
                <a:spcPct val="90000"/>
              </a:lnSpc>
              <a:spcBef>
                <a:spcPts val="600"/>
              </a:spcBef>
              <a:buClr>
                <a:srgbClr val="E9692E"/>
              </a:buClr>
              <a:buSzPct val="90000"/>
              <a:defRPr sz="1200">
                <a:solidFill>
                  <a:srgbClr val="F6781D"/>
                </a:solidFill>
                <a:latin typeface="Calibri" panose="020F050202020403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pPr algn="ctr"/>
            <a:r>
              <a:rPr lang="de-DE" sz="1600">
                <a:solidFill>
                  <a:schemeClr val="tx1"/>
                </a:solidFill>
              </a:rPr>
              <a:t>Eventuell leise Geräusche im Raum wahrnehmbar</a:t>
            </a:r>
          </a:p>
        </p:txBody>
      </p:sp>
      <p:sp>
        <p:nvSpPr>
          <p:cNvPr id="3" name="Fußzeilenplatzhalter 4">
            <a:extLst>
              <a:ext uri="{FF2B5EF4-FFF2-40B4-BE49-F238E27FC236}">
                <a16:creationId xmlns:a16="http://schemas.microsoft.com/office/drawing/2014/main" id="{A8275D89-B19A-6D55-D1A7-8A89CE4ED828}"/>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CC7A349B-8060-7562-5C27-E59A23BC2814}"/>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20</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8F093997-51FE-A912-424A-B75B82205B4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9FBA30D8-933E-2E3F-A110-C148CB221263}"/>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7173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4F702-E853-37B6-1905-1ACDECA1628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810C742-FFE7-670B-4A36-42CA8166C4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Zentrale zu- und Abluftanlage&#10;Bester Wohnkomfort und höchste Wärmerückgewinnung&#10;&#10;">
            <a:extLst>
              <a:ext uri="{FF2B5EF4-FFF2-40B4-BE49-F238E27FC236}">
                <a16:creationId xmlns:a16="http://schemas.microsoft.com/office/drawing/2014/main" id="{25AF691B-2A33-70D5-6403-BDB4829E44F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Zentrale Zu- und Abluftanlage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Bester Wohnkomfort und höchste Wärmerückgewinnung</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pic>
        <p:nvPicPr>
          <p:cNvPr id="4" name="Grafik 3" descr="Das Bild zeigt ein Haus mit zwei Räume, verbunden über einen Flur. Im Dach steht ein Lüftungsgerät, von dem zwei Leitungen nach außen geführt werden und jeweils eine ins Bad und ins Schlafzimmer. Im Bad wird Luft abgesaugt. Diese gibt ihre Wärme an den Wärmetauscher ab und wird nach außen abgeführt. Die Luft außen angesaugt wird, wird über den Wärmetauscher vorerwärmt und dem Schlafzimmer zugeführt. ">
            <a:extLst>
              <a:ext uri="{FF2B5EF4-FFF2-40B4-BE49-F238E27FC236}">
                <a16:creationId xmlns:a16="http://schemas.microsoft.com/office/drawing/2014/main" id="{5795E121-CCDE-3BAC-EE81-00FC4DE2AB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00" y="1929600"/>
            <a:ext cx="5302860" cy="2628000"/>
          </a:xfrm>
          <a:prstGeom prst="rect">
            <a:avLst/>
          </a:prstGeom>
        </p:spPr>
      </p:pic>
      <p:sp>
        <p:nvSpPr>
          <p:cNvPr id="9" name="Inhaltsplatzhalter 4" descr="10.000 € bis 20.000 € &#10;Wärmerückgewinnung reduziert Wärmeverlust um &#10;bis zu 90 %&#10;im Sommer wird warme Außenluft durch Abluft vorgekühlt&#10;Einsatz hocheffektiver Pollen- und Feinstaubfiltern möglich&#10;">
            <a:extLst>
              <a:ext uri="{FF2B5EF4-FFF2-40B4-BE49-F238E27FC236}">
                <a16:creationId xmlns:a16="http://schemas.microsoft.com/office/drawing/2014/main" id="{62C87538-2896-35DF-42D1-EBAD88F81F7C}"/>
              </a:ext>
            </a:extLst>
          </p:cNvPr>
          <p:cNvSpPr txBox="1">
            <a:spLocks/>
          </p:cNvSpPr>
          <p:nvPr/>
        </p:nvSpPr>
        <p:spPr>
          <a:xfrm>
            <a:off x="612000" y="4680000"/>
            <a:ext cx="5636400" cy="920138"/>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10.000 € bis 20.000 €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Wärmerückgewinnung reduziert Wärmeverlust um bis zu 90 %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Im Sommer wird warme Außenluft durch Abluft vorgekühlt</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Einsatz hocheffektiver Pollen- u. Feinstaubfiltern möglich</a:t>
            </a:r>
          </a:p>
        </p:txBody>
      </p:sp>
      <p:pic>
        <p:nvPicPr>
          <p:cNvPr id="11" name="Grafik 10" descr="Die Zeichnung zeigt ein Lüftungsgerät mit zwei Lüftungskanälen die sich in der Mitte kreuzen. In der Kreuzung sitzt ein Wärmetauscher. Die verbrauchte Warmluft gibt ihre Wärme an den Wärmetauscher ab und wird nach außen abgeführt. Parallel wird die angesaugte, kalte Außenluft über den Wärmetauscher erwärmt und anschließend den Wohnräumen zugeführt.">
            <a:extLst>
              <a:ext uri="{FF2B5EF4-FFF2-40B4-BE49-F238E27FC236}">
                <a16:creationId xmlns:a16="http://schemas.microsoft.com/office/drawing/2014/main" id="{2B533EA4-F6E0-147F-FE3F-EC3B96D5FFC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444000" y="1975313"/>
            <a:ext cx="3063936" cy="1952781"/>
          </a:xfrm>
          <a:prstGeom prst="rect">
            <a:avLst/>
          </a:prstGeom>
        </p:spPr>
      </p:pic>
      <p:cxnSp>
        <p:nvCxnSpPr>
          <p:cNvPr id="13" name="Gerader Verbinder 6">
            <a:extLst>
              <a:ext uri="{FF2B5EF4-FFF2-40B4-BE49-F238E27FC236}">
                <a16:creationId xmlns:a16="http://schemas.microsoft.com/office/drawing/2014/main" id="{DFF32637-5B55-C1F0-4B9E-30C898362694}"/>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495DE0A-E578-0D08-35E9-3747EAD94322}"/>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Inhaltsplatzhalter 4" descr="Funktionsweise / Einbau&#10;Lüfter werden in Außenwänden installiert und funktionieren paarweise&#10;Ein Lüfter saugt Frischluft an, ein weiterer Lüfter saugt Raumluft nach außen ab und speichert dabei die Wärme im Wärmetauscher&#10;Nach kurzer Zeit tauschen die Lüfter die Richtung (Zu- und Abluftfunktion), die Zuluft wird über die gespeicherte Wärme vorgewärmt&#10;">
            <a:extLst>
              <a:ext uri="{FF2B5EF4-FFF2-40B4-BE49-F238E27FC236}">
                <a16:creationId xmlns:a16="http://schemas.microsoft.com/office/drawing/2014/main" id="{E395638C-866C-F24E-1229-19B21F666647}"/>
              </a:ext>
            </a:extLst>
          </p:cNvPr>
          <p:cNvSpPr txBox="1">
            <a:spLocks/>
          </p:cNvSpPr>
          <p:nvPr/>
        </p:nvSpPr>
        <p:spPr>
          <a:xfrm>
            <a:off x="6444000" y="4058325"/>
            <a:ext cx="4676775" cy="2243950"/>
          </a:xfrm>
          <a:noFill/>
        </p:spPr>
        <p:txBody>
          <a:bodyPr/>
          <a:lstStyle>
            <a:lvl1pPr marL="228600" indent="-228600" algn="l" rtl="0" eaLnBrk="0" fontAlgn="base" hangingPunct="0">
              <a:lnSpc>
                <a:spcPct val="90000"/>
              </a:lnSpc>
              <a:spcBef>
                <a:spcPts val="1000"/>
              </a:spcBef>
              <a:spcAft>
                <a:spcPct val="0"/>
              </a:spcAft>
              <a:buFont typeface="Arial" pitchFamily="-102" charset="0"/>
              <a:buChar char="•"/>
              <a:defRPr sz="2800" kern="1200">
                <a:solidFill>
                  <a:schemeClr val="tx1"/>
                </a:solidFill>
                <a:latin typeface="+mn-lt"/>
                <a:ea typeface="ＭＳ Ｐゴシック" pitchFamily="-102" charset="-128"/>
                <a:cs typeface="ＭＳ Ｐゴシック" pitchFamily="-102" charset="-128"/>
              </a:defRPr>
            </a:lvl1pPr>
            <a:lvl2pPr marL="685800" indent="-228600" algn="l" rtl="0" eaLnBrk="0" fontAlgn="base" hangingPunct="0">
              <a:lnSpc>
                <a:spcPct val="90000"/>
              </a:lnSpc>
              <a:spcBef>
                <a:spcPts val="500"/>
              </a:spcBef>
              <a:spcAft>
                <a:spcPct val="0"/>
              </a:spcAft>
              <a:buFont typeface="Arial" pitchFamily="-102" charset="0"/>
              <a:buChar char="•"/>
              <a:defRPr sz="2400" kern="1200">
                <a:solidFill>
                  <a:schemeClr val="tx1"/>
                </a:solidFill>
                <a:latin typeface="+mn-lt"/>
                <a:ea typeface="ＭＳ Ｐゴシック" pitchFamily="-102" charset="-128"/>
                <a:cs typeface="+mn-cs"/>
              </a:defRPr>
            </a:lvl2pPr>
            <a:lvl3pPr marL="1143000" indent="-228600" algn="l" rtl="0" eaLnBrk="0" fontAlgn="base" hangingPunct="0">
              <a:lnSpc>
                <a:spcPct val="90000"/>
              </a:lnSpc>
              <a:spcBef>
                <a:spcPts val="500"/>
              </a:spcBef>
              <a:spcAft>
                <a:spcPct val="0"/>
              </a:spcAft>
              <a:buFont typeface="Arial" pitchFamily="-102" charset="0"/>
              <a:buChar char="•"/>
              <a:defRPr sz="2000" kern="1200">
                <a:solidFill>
                  <a:schemeClr val="tx1"/>
                </a:solidFill>
                <a:latin typeface="+mn-lt"/>
                <a:ea typeface="ＭＳ Ｐゴシック" pitchFamily="-102" charset="-128"/>
                <a:cs typeface="+mn-cs"/>
              </a:defRPr>
            </a:lvl3pPr>
            <a:lvl4pPr marL="16002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4pPr>
            <a:lvl5pPr marL="2057400" indent="-228600" algn="l" rtl="0" eaLnBrk="0" fontAlgn="base" hangingPunct="0">
              <a:lnSpc>
                <a:spcPct val="90000"/>
              </a:lnSpc>
              <a:spcBef>
                <a:spcPts val="500"/>
              </a:spcBef>
              <a:spcAft>
                <a:spcPct val="0"/>
              </a:spcAft>
              <a:buFont typeface="Arial" pitchFamily="-102" charset="0"/>
              <a:buChar char="•"/>
              <a:defRPr kern="1200">
                <a:solidFill>
                  <a:schemeClr val="tx1"/>
                </a:solidFill>
                <a:latin typeface="+mn-lt"/>
                <a:ea typeface="ＭＳ Ｐゴシック" pitchFamily="-102"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de-DE" sz="1600" b="1">
                <a:latin typeface="Calibri" panose="020F0502020204030204" pitchFamily="34" charset="0"/>
                <a:cs typeface="Calibri" panose="020F0502020204030204" pitchFamily="34" charset="0"/>
              </a:rPr>
              <a:t>Funktionsweise / Einbau</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Zentrales Lüftungsgerät wird meist im Keller oder unter dem Dach installiert </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Es saugt über ein Leitungssystem Raumluft aus Küche, Bad und WC ab und gibt die Wärme über den Wärmetauscher an die Zuluft ab</a:t>
            </a:r>
          </a:p>
          <a:p>
            <a:pPr>
              <a:spcBef>
                <a:spcPts val="600"/>
              </a:spcBef>
              <a:buClr>
                <a:schemeClr val="tx1"/>
              </a:buClr>
              <a:buFont typeface="Wingdings" panose="05000000000000000000" pitchFamily="2" charset="2"/>
              <a:buChar char="§"/>
            </a:pPr>
            <a:r>
              <a:rPr lang="de-DE" sz="1600">
                <a:latin typeface="Calibri" panose="020F0502020204030204" pitchFamily="34" charset="0"/>
                <a:cs typeface="Calibri" panose="020F0502020204030204" pitchFamily="34" charset="0"/>
              </a:rPr>
              <a:t>Zuluft wird den Wohn- und Schlafräumen lautlos zugeführt</a:t>
            </a:r>
          </a:p>
        </p:txBody>
      </p:sp>
      <p:sp>
        <p:nvSpPr>
          <p:cNvPr id="3" name="Fußzeilenplatzhalter 4">
            <a:extLst>
              <a:ext uri="{FF2B5EF4-FFF2-40B4-BE49-F238E27FC236}">
                <a16:creationId xmlns:a16="http://schemas.microsoft.com/office/drawing/2014/main" id="{966F68AC-302D-8A38-5821-1EFF9DEA033D}"/>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D6C9EDB-0621-DEE8-B450-D24DAA668000}"/>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21</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0553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AF912-F51A-FB06-0894-FDC93BC69785}"/>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D713AB4F-FAFC-51DC-732D-D7247CE6013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91239BA2-C161-B2CF-7C43-7048C5FC2995}"/>
              </a:ext>
            </a:extLst>
          </p:cNvPr>
          <p:cNvSpPr txBox="1">
            <a:spLocks noGrp="1"/>
          </p:cNvSpPr>
          <p:nvPr>
            <p:ph type="title" idx="4294967295"/>
          </p:nvPr>
        </p:nvSpPr>
        <p:spPr>
          <a:xfrm>
            <a:off x="722889" y="216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PACKEN WIR</a:t>
            </a:r>
            <a:r>
              <a:rPr kumimoji="0" lang="de-DE" sz="4000" b="1" i="0" u="none" strike="noStrike" kern="1200" cap="none" spc="0" normalizeH="0" baseline="0" noProof="0">
                <a:ln>
                  <a:noFill/>
                </a:ln>
                <a:solidFill>
                  <a:schemeClr val="tx1"/>
                </a:solidFill>
                <a:effectLst/>
                <a:uLnTx/>
                <a:uFillTx/>
                <a:latin typeface="+mn-lt"/>
                <a:ea typeface="+mn-ea"/>
                <a:cs typeface="+mn-cs"/>
              </a:rPr>
              <a:t>’</a:t>
            </a: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 AN!</a:t>
            </a:r>
          </a:p>
        </p:txBody>
      </p:sp>
    </p:spTree>
    <p:extLst>
      <p:ext uri="{BB962C8B-B14F-4D97-AF65-F5344CB8AC3E}">
        <p14:creationId xmlns:p14="http://schemas.microsoft.com/office/powerpoint/2010/main" val="77526619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dirty="0" smtClean="0">
            <a:latin typeface="Calibri" panose="020F0502020204030204" pitchFamily="34" charset="0"/>
            <a:ea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2B392EDC27315C4BBDFF2E2C9E439E4D" ma:contentTypeVersion="19" ma:contentTypeDescription="Ein neues Dokument erstellen." ma:contentTypeScope="" ma:versionID="4ff8dfb4b914721dbd50d6cbee16a2f0">
  <xsd:schema xmlns:xsd="http://www.w3.org/2001/XMLSchema" xmlns:xs="http://www.w3.org/2001/XMLSchema" xmlns:p="http://schemas.microsoft.com/office/2006/metadata/properties" xmlns:ns2="b610574e-a045-4976-83f4-9883a0b9c0b6" xmlns:ns3="e2a3632f-9646-422d-856d-b7f16cf1e6d4" targetNamespace="http://schemas.microsoft.com/office/2006/metadata/properties" ma:root="true" ma:fieldsID="a5320f59600f0df59f13f565a00216be" ns2:_="" ns3:_="">
    <xsd:import namespace="b610574e-a045-4976-83f4-9883a0b9c0b6"/>
    <xsd:import namespace="e2a3632f-9646-422d-856d-b7f16cf1e6d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10574e-a045-4976-83f4-9883a0b9c0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c3142e4c-91d2-4bb3-8dc6-91a7882f17a2"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a3632f-9646-422d-856d-b7f16cf1e6d4"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54e198f0-a6d4-4aed-87ed-63fd02197ecd}" ma:internalName="TaxCatchAll" ma:showField="CatchAllData" ma:web="e2a3632f-9646-422d-856d-b7f16cf1e6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2a3632f-9646-422d-856d-b7f16cf1e6d4" xsi:nil="true"/>
    <lcf76f155ced4ddcb4097134ff3c332f xmlns="b610574e-a045-4976-83f4-9883a0b9c0b6">
      <Terms xmlns="http://schemas.microsoft.com/office/infopath/2007/PartnerControls"/>
    </lcf76f155ced4ddcb4097134ff3c332f>
  </documentManagement>
</p:properties>
</file>

<file path=customXml/item4.xml><?xml version="1.0" encoding="utf-8"?>
<c:configuration xmlns:c="https://ns.axes4.com/axesSlide/configuration">
  <c:group id="Styles"/>
  <c:group id="Content"/>
  <c:group id="METADATA">
    <c:group id="Ids">
      <c:property id="DocumentID" type="string">2f62b9c5-456c-4817-a804-0cedf4a44190</c:property>
    </c:group>
  </c:group>
</c:configuration>
</file>

<file path=customXml/itemProps1.xml><?xml version="1.0" encoding="utf-8"?>
<ds:datastoreItem xmlns:ds="http://schemas.openxmlformats.org/officeDocument/2006/customXml" ds:itemID="{6F55C472-A56A-47E2-A77A-E17ADA39BE4B}">
  <ds:schemaRefs>
    <ds:schemaRef ds:uri="http://schemas.microsoft.com/sharepoint/v3/contenttype/forms"/>
  </ds:schemaRefs>
</ds:datastoreItem>
</file>

<file path=customXml/itemProps2.xml><?xml version="1.0" encoding="utf-8"?>
<ds:datastoreItem xmlns:ds="http://schemas.openxmlformats.org/officeDocument/2006/customXml" ds:itemID="{C6D87077-5014-451A-A4F8-657AC4C19217}">
  <ds:schemaRefs>
    <ds:schemaRef ds:uri="b610574e-a045-4976-83f4-9883a0b9c0b6"/>
    <ds:schemaRef ds:uri="e2a3632f-9646-422d-856d-b7f16cf1e6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0AF306F-7A3A-4BB4-B9F7-935F8F63CE33}">
  <ds:schemaRefs>
    <ds:schemaRef ds:uri="http://schemas.microsoft.com/office/2006/documentManagement/types"/>
    <ds:schemaRef ds:uri="http://schemas.openxmlformats.org/package/2006/metadata/core-properties"/>
    <ds:schemaRef ds:uri="http://www.w3.org/XML/1998/namespace"/>
    <ds:schemaRef ds:uri="http://purl.org/dc/elements/1.1/"/>
    <ds:schemaRef ds:uri="http://purl.org/dc/terms/"/>
    <ds:schemaRef ds:uri="e2a3632f-9646-422d-856d-b7f16cf1e6d4"/>
    <ds:schemaRef ds:uri="http://schemas.microsoft.com/office/2006/metadata/properties"/>
    <ds:schemaRef ds:uri="http://schemas.microsoft.com/office/infopath/2007/PartnerControls"/>
    <ds:schemaRef ds:uri="b610574e-a045-4976-83f4-9883a0b9c0b6"/>
    <ds:schemaRef ds:uri="http://purl.org/dc/dcmitype/"/>
  </ds:schemaRefs>
</ds:datastoreItem>
</file>

<file path=customXml/itemProps4.xml><?xml version="1.0" encoding="utf-8"?>
<ds:datastoreItem xmlns:ds="http://schemas.openxmlformats.org/officeDocument/2006/customXml" ds:itemID="{3186EE58-D102-4A49-A3C2-6741BAF058E1}">
  <ds:schemaRefs>
    <ds:schemaRef ds:uri="https://ns.axes4.com/axesSlide/configuration"/>
  </ds:schemaRefs>
</ds:datastoreItem>
</file>

<file path=docProps/app.xml><?xml version="1.0" encoding="utf-8"?>
<Properties xmlns="http://schemas.openxmlformats.org/officeDocument/2006/extended-properties" xmlns:vt="http://schemas.openxmlformats.org/officeDocument/2006/docPropsVTypes">
  <Template>Foliensammlung_Wärmewoche_2026-15-07</Template>
  <TotalTime>0</TotalTime>
  <Words>2010</Words>
  <Application>Microsoft Office PowerPoint</Application>
  <PresentationFormat>Breitbild</PresentationFormat>
  <Paragraphs>327</Paragraphs>
  <Slides>22</Slides>
  <Notes>20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22</vt:i4>
      </vt:variant>
    </vt:vector>
  </HeadingPairs>
  <TitlesOfParts>
    <vt:vector size="27" baseType="lpstr">
      <vt:lpstr>Aptos</vt:lpstr>
      <vt:lpstr>Arial</vt:lpstr>
      <vt:lpstr>Calibri</vt:lpstr>
      <vt:lpstr>Wingdings</vt:lpstr>
      <vt:lpstr>Office</vt:lpstr>
      <vt:lpstr>Effizienz Dämmung, Fenster und Lüftung</vt:lpstr>
      <vt:lpstr>Wo geht die Wärme verloren?  Anteile am gesamten Wärmeverlust in Prozent</vt:lpstr>
      <vt:lpstr>Thermische Gebäudehülle  Wo wird geheizt und wo nicht?</vt:lpstr>
      <vt:lpstr>Vorteile eines gedämmten Hauses </vt:lpstr>
      <vt:lpstr>Dämmwirkung </vt:lpstr>
      <vt:lpstr>Dämmstoffe im Vergleich  </vt:lpstr>
      <vt:lpstr>Dach oder oberste Geschossdecke</vt:lpstr>
      <vt:lpstr>Dach dämmen: drei Varianten </vt:lpstr>
      <vt:lpstr>Fenstertausch</vt:lpstr>
      <vt:lpstr>Fenstertausch  Was gibt es zu beachten?</vt:lpstr>
      <vt:lpstr>Fenster und Fassadendämmung  Fenstereinbau bei Fassadendämmung</vt:lpstr>
      <vt:lpstr>Fassade / Außenwand dämmen </vt:lpstr>
      <vt:lpstr>Weniger Heizen, mehr Komfort  Durch höhere Oberflächentemperaturen</vt:lpstr>
      <vt:lpstr>Unterer Gebäudeabschluss  Bodenplatte oder Kellerdecke</vt:lpstr>
      <vt:lpstr>Kellerdecke von unten dämmen </vt:lpstr>
      <vt:lpstr>Wärmebrücken reduzieren Übergang mitdenken – Details planen </vt:lpstr>
      <vt:lpstr>Keine Schimmelbildung dank Sanierung </vt:lpstr>
      <vt:lpstr>Lüftung im Gebäude  Unkontrolliert vermeiden, ausreichend sicherstellen</vt:lpstr>
      <vt:lpstr>Abluftanlage  Preiswert und bedarfsgerecht</vt:lpstr>
      <vt:lpstr>Pendellüfter (Push-Pull-Lüfter)  </vt:lpstr>
      <vt:lpstr>Zentrale Zu- und Abluftanlage  Bester Wohnkomfort und höchste Wärmerückgewinnung </vt:lpstr>
      <vt:lpstr>PACKEN WIR’S 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Gross, Felix [Zukunft Altbau]</dc:creator>
  <cp:lastModifiedBy>Weiss, Marietta [Zukunft Altbau]</cp:lastModifiedBy>
  <cp:revision>1</cp:revision>
  <dcterms:created xsi:type="dcterms:W3CDTF">2026-07-16T08:07:17Z</dcterms:created>
  <dcterms:modified xsi:type="dcterms:W3CDTF">2026-09-17T07:35:25Z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9deb43-4acb-4b52-9f60-4fbbc307a3db_Enabled">
    <vt:lpwstr>true</vt:lpwstr>
  </property>
  <property fmtid="{D5CDD505-2E9C-101B-9397-08002B2CF9AE}" pid="3" name="MSIP_Label_b69deb43-4acb-4b52-9f60-4fbbc307a3db_SetDate">
    <vt:lpwstr>2026-05-07T10:09:51Z</vt:lpwstr>
  </property>
  <property fmtid="{D5CDD505-2E9C-101B-9397-08002B2CF9AE}" pid="4" name="MSIP_Label_b69deb43-4acb-4b52-9f60-4fbbc307a3db_Method">
    <vt:lpwstr>Standard</vt:lpwstr>
  </property>
  <property fmtid="{D5CDD505-2E9C-101B-9397-08002B2CF9AE}" pid="5" name="MSIP_Label_b69deb43-4acb-4b52-9f60-4fbbc307a3db_Name">
    <vt:lpwstr>Public</vt:lpwstr>
  </property>
  <property fmtid="{D5CDD505-2E9C-101B-9397-08002B2CF9AE}" pid="6" name="MSIP_Label_b69deb43-4acb-4b52-9f60-4fbbc307a3db_SiteId">
    <vt:lpwstr>faad63e0-cb31-4cc2-815c-64e8226a22a3</vt:lpwstr>
  </property>
  <property fmtid="{D5CDD505-2E9C-101B-9397-08002B2CF9AE}" pid="7" name="MSIP_Label_b69deb43-4acb-4b52-9f60-4fbbc307a3db_ActionId">
    <vt:lpwstr>f1942e19-a410-4cbc-9d83-80cee2e1ece7</vt:lpwstr>
  </property>
  <property fmtid="{D5CDD505-2E9C-101B-9397-08002B2CF9AE}" pid="8" name="MSIP_Label_b69deb43-4acb-4b52-9f60-4fbbc307a3db_ContentBits">
    <vt:lpwstr>0</vt:lpwstr>
  </property>
  <property fmtid="{D5CDD505-2E9C-101B-9397-08002B2CF9AE}" pid="9" name="MSIP_Label_b69deb43-4acb-4b52-9f60-4fbbc307a3db_Tag">
    <vt:lpwstr>10, 3, 0, 1</vt:lpwstr>
  </property>
  <property fmtid="{D5CDD505-2E9C-101B-9397-08002B2CF9AE}" pid="10" name="ContentTypeId">
    <vt:lpwstr>0x0101002B392EDC27315C4BBDFF2E2C9E439E4D</vt:lpwstr>
  </property>
  <property fmtid="{D5CDD505-2E9C-101B-9397-08002B2CF9AE}" pid="11" name="MediaServiceImageTags">
    <vt:lpwstr/>
  </property>
</Properties>
</file>