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6"/>
  </p:notesMasterIdLst>
  <p:handoutMasterIdLst>
    <p:handoutMasterId r:id="rId27"/>
  </p:handoutMasterIdLst>
  <p:sldIdLst>
    <p:sldId id="256" r:id="rId6"/>
    <p:sldId id="302" r:id="rId7"/>
    <p:sldId id="307" r:id="rId8"/>
    <p:sldId id="308" r:id="rId9"/>
    <p:sldId id="309" r:id="rId10"/>
    <p:sldId id="350" r:id="rId11"/>
    <p:sldId id="312" r:id="rId12"/>
    <p:sldId id="311" r:id="rId13"/>
    <p:sldId id="346" r:id="rId14"/>
    <p:sldId id="5028" r:id="rId15"/>
    <p:sldId id="313" r:id="rId16"/>
    <p:sldId id="314" r:id="rId17"/>
    <p:sldId id="349" r:id="rId18"/>
    <p:sldId id="320" r:id="rId19"/>
    <p:sldId id="321" r:id="rId20"/>
    <p:sldId id="322" r:id="rId21"/>
    <p:sldId id="351" r:id="rId22"/>
    <p:sldId id="324" r:id="rId23"/>
    <p:sldId id="352" r:id="rId24"/>
    <p:sldId id="316"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9" userDrawn="1">
          <p15:clr>
            <a:srgbClr val="A4A3A4"/>
          </p15:clr>
        </p15:guide>
        <p15:guide id="2" pos="461" userDrawn="1">
          <p15:clr>
            <a:srgbClr val="A4A3A4"/>
          </p15:clr>
        </p15:guide>
        <p15:guide id="3" pos="7242" userDrawn="1">
          <p15:clr>
            <a:srgbClr val="A4A3A4"/>
          </p15:clr>
        </p15:guide>
        <p15:guide id="4" orient="horz" pos="1457" userDrawn="1">
          <p15:clr>
            <a:srgbClr val="A4A3A4"/>
          </p15:clr>
        </p15:guide>
        <p15:guide id="5" pos="5496" userDrawn="1">
          <p15:clr>
            <a:srgbClr val="A4A3A4"/>
          </p15:clr>
        </p15:guide>
        <p15:guide id="6" orient="horz" pos="1230" userDrawn="1">
          <p15:clr>
            <a:srgbClr val="A4A3A4"/>
          </p15:clr>
        </p15:guide>
        <p15:guide id="7" orient="horz" pos="3181" userDrawn="1">
          <p15:clr>
            <a:srgbClr val="A4A3A4"/>
          </p15:clr>
        </p15:guide>
        <p15:guide id="8" orient="horz" pos="1344" userDrawn="1">
          <p15:clr>
            <a:srgbClr val="A4A3A4"/>
          </p15:clr>
        </p15:guide>
        <p15:guide id="9" pos="432" userDrawn="1">
          <p15:clr>
            <a:srgbClr val="A4A3A4"/>
          </p15:clr>
        </p15:guide>
        <p15:guide id="10" orient="horz" pos="2976" userDrawn="1">
          <p15:clr>
            <a:srgbClr val="A4A3A4"/>
          </p15:clr>
        </p15:guide>
        <p15:guide id="11" orient="horz" pos="3521" userDrawn="1">
          <p15:clr>
            <a:srgbClr val="A4A3A4"/>
          </p15:clr>
        </p15:guide>
        <p15:guide id="12" pos="24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5D8"/>
    <a:srgbClr val="EC6607"/>
    <a:srgbClr val="006374"/>
    <a:srgbClr val="7B7B7B"/>
    <a:srgbClr val="FBB900"/>
    <a:srgbClr val="66FF33"/>
    <a:srgbClr val="EBBD46"/>
    <a:srgbClr val="FF0000"/>
    <a:srgbClr val="00B0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0F3116-5CAE-4634-85F9-DA3C55F19256}" v="630" dt="2026-09-16T09:09:16.038"/>
    <p1510:client id="{5D2A6C57-BA59-44C1-BA96-BA62B438C2AB}" v="695" dt="2026-09-16T09:36:13.5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6" d="100"/>
          <a:sy n="116" d="100"/>
        </p:scale>
        <p:origin x="276" y="108"/>
      </p:cViewPr>
      <p:guideLst>
        <p:guide orient="horz" pos="459"/>
        <p:guide pos="461"/>
        <p:guide pos="7242"/>
        <p:guide orient="horz" pos="1457"/>
        <p:guide pos="5496"/>
        <p:guide orient="horz" pos="1230"/>
        <p:guide orient="horz" pos="3181"/>
        <p:guide orient="horz" pos="1344"/>
        <p:guide pos="432"/>
        <p:guide orient="horz" pos="2976"/>
        <p:guide orient="horz" pos="3521"/>
        <p:guide pos="243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ehler, Aron [Zukunftaltbau]" userId="6e1a4ab3-b6fd-47ce-917b-cba02befd711" providerId="ADAL" clId="{D9FBD62D-175C-4D34-99DD-B7D40FC0820B}"/>
    <pc:docChg chg="custSel addSld modSld">
      <pc:chgData name="Oehler, Aron [Zukunftaltbau]" userId="6e1a4ab3-b6fd-47ce-917b-cba02befd711" providerId="ADAL" clId="{D9FBD62D-175C-4D34-99DD-B7D40FC0820B}" dt="2026-09-03T12:17:52.909" v="4" actId="478"/>
      <pc:docMkLst>
        <pc:docMk/>
      </pc:docMkLst>
    </pc:docChg>
  </pc:docChgLst>
  <pc:docChgLst>
    <pc:chgData name="vonRoman, Thabo [Zukunft Altbau]" userId="c442832c-facb-4272-bb9f-21ee97f8a2b9" providerId="ADAL" clId="{F4F832AA-A579-4889-9206-4F899AC0D351}"/>
    <pc:docChg chg="undo custSel addSld delSld modSld sldOrd">
      <pc:chgData name="vonRoman, Thabo [Zukunft Altbau]" userId="c442832c-facb-4272-bb9f-21ee97f8a2b9" providerId="ADAL" clId="{F4F832AA-A579-4889-9206-4F899AC0D351}" dt="2026-09-16T09:09:16.038" v="2283" actId="478"/>
      <pc:docMkLst>
        <pc:docMk/>
      </pc:docMkLst>
      <pc:sldChg chg="addSp delSp modSp mod">
        <pc:chgData name="vonRoman, Thabo [Zukunft Altbau]" userId="c442832c-facb-4272-bb9f-21ee97f8a2b9" providerId="ADAL" clId="{F4F832AA-A579-4889-9206-4F899AC0D351}" dt="2026-09-09T13:23:20.111" v="69" actId="255"/>
        <pc:sldMkLst>
          <pc:docMk/>
          <pc:sldMk cId="389030240" sldId="362"/>
        </pc:sldMkLst>
        <pc:picChg chg="add mod">
          <ac:chgData name="vonRoman, Thabo [Zukunft Altbau]" userId="c442832c-facb-4272-bb9f-21ee97f8a2b9" providerId="ADAL" clId="{F4F832AA-A579-4889-9206-4F899AC0D351}" dt="2026-09-09T13:22:38.826" v="13" actId="14100"/>
          <ac:picMkLst>
            <pc:docMk/>
            <pc:sldMk cId="389030240" sldId="362"/>
            <ac:picMk id="4" creationId="{ADC46E78-CF22-10BC-2331-36653CA83882}"/>
          </ac:picMkLst>
        </pc:picChg>
      </pc:sldChg>
      <pc:sldChg chg="modSp mod">
        <pc:chgData name="vonRoman, Thabo [Zukunft Altbau]" userId="c442832c-facb-4272-bb9f-21ee97f8a2b9" providerId="ADAL" clId="{F4F832AA-A579-4889-9206-4F899AC0D351}" dt="2026-09-09T13:29:36.080" v="81" actId="14100"/>
        <pc:sldMkLst>
          <pc:docMk/>
          <pc:sldMk cId="2574351502" sldId="363"/>
        </pc:sldMkLst>
        <pc:spChg chg="mod">
          <ac:chgData name="vonRoman, Thabo [Zukunft Altbau]" userId="c442832c-facb-4272-bb9f-21ee97f8a2b9" providerId="ADAL" clId="{F4F832AA-A579-4889-9206-4F899AC0D351}" dt="2026-09-09T13:29:36.080" v="81" actId="14100"/>
          <ac:spMkLst>
            <pc:docMk/>
            <pc:sldMk cId="2574351502" sldId="363"/>
            <ac:spMk id="6" creationId="{0650B1F7-ADAD-63A5-FE96-C8A46AB289CA}"/>
          </ac:spMkLst>
        </pc:spChg>
        <pc:picChg chg="mod">
          <ac:chgData name="vonRoman, Thabo [Zukunft Altbau]" userId="c442832c-facb-4272-bb9f-21ee97f8a2b9" providerId="ADAL" clId="{F4F832AA-A579-4889-9206-4F899AC0D351}" dt="2026-09-09T13:28:59.614" v="74" actId="14100"/>
          <ac:picMkLst>
            <pc:docMk/>
            <pc:sldMk cId="2574351502" sldId="363"/>
            <ac:picMk id="4" creationId="{C9018B39-0949-1C2A-8FB3-3D4A306DF260}"/>
          </ac:picMkLst>
        </pc:picChg>
      </pc:sldChg>
      <pc:sldChg chg="delSp modSp mod">
        <pc:chgData name="vonRoman, Thabo [Zukunft Altbau]" userId="c442832c-facb-4272-bb9f-21ee97f8a2b9" providerId="ADAL" clId="{F4F832AA-A579-4889-9206-4F899AC0D351}" dt="2026-09-16T09:09:16.038" v="2283" actId="478"/>
        <pc:sldMkLst>
          <pc:docMk/>
          <pc:sldMk cId="3358554879" sldId="5031"/>
        </pc:sldMkLst>
        <pc:spChg chg="del mod">
          <ac:chgData name="vonRoman, Thabo [Zukunft Altbau]" userId="c442832c-facb-4272-bb9f-21ee97f8a2b9" providerId="ADAL" clId="{F4F832AA-A579-4889-9206-4F899AC0D351}" dt="2026-09-16T09:09:16.038" v="2283" actId="478"/>
          <ac:spMkLst>
            <pc:docMk/>
            <pc:sldMk cId="3358554879" sldId="5031"/>
            <ac:spMk id="2" creationId="{0772452B-606F-E9B2-6EC2-2A3B5C5A1B03}"/>
          </ac:spMkLst>
        </pc:spChg>
        <pc:spChg chg="mod">
          <ac:chgData name="vonRoman, Thabo [Zukunft Altbau]" userId="c442832c-facb-4272-bb9f-21ee97f8a2b9" providerId="ADAL" clId="{F4F832AA-A579-4889-9206-4F899AC0D351}" dt="2026-09-16T07:35:52.313" v="1867" actId="14100"/>
          <ac:spMkLst>
            <pc:docMk/>
            <pc:sldMk cId="3358554879" sldId="5031"/>
            <ac:spMk id="4" creationId="{F4031A0C-F2A5-74AC-2ACB-75329AADD161}"/>
          </ac:spMkLst>
        </pc:spChg>
        <pc:spChg chg="mod">
          <ac:chgData name="vonRoman, Thabo [Zukunft Altbau]" userId="c442832c-facb-4272-bb9f-21ee97f8a2b9" providerId="ADAL" clId="{F4F832AA-A579-4889-9206-4F899AC0D351}" dt="2026-09-16T07:35:55.914" v="1868" actId="14100"/>
          <ac:spMkLst>
            <pc:docMk/>
            <pc:sldMk cId="3358554879" sldId="5031"/>
            <ac:spMk id="9" creationId="{15B696A0-3D6D-2882-9AD9-E4A84C97BD85}"/>
          </ac:spMkLst>
        </pc:spChg>
        <pc:spChg chg="mod">
          <ac:chgData name="vonRoman, Thabo [Zukunft Altbau]" userId="c442832c-facb-4272-bb9f-21ee97f8a2b9" providerId="ADAL" clId="{F4F832AA-A579-4889-9206-4F899AC0D351}" dt="2026-09-16T09:06:22.640" v="2158" actId="20577"/>
          <ac:spMkLst>
            <pc:docMk/>
            <pc:sldMk cId="3358554879" sldId="5031"/>
            <ac:spMk id="10" creationId="{4E1FBE39-355B-1697-F0EF-CFD98A2DAE43}"/>
          </ac:spMkLst>
        </pc:spChg>
        <pc:spChg chg="mod">
          <ac:chgData name="vonRoman, Thabo [Zukunft Altbau]" userId="c442832c-facb-4272-bb9f-21ee97f8a2b9" providerId="ADAL" clId="{F4F832AA-A579-4889-9206-4F899AC0D351}" dt="2026-09-16T07:08:21.887" v="1845" actId="20577"/>
          <ac:spMkLst>
            <pc:docMk/>
            <pc:sldMk cId="3358554879" sldId="5031"/>
            <ac:spMk id="15" creationId="{D5035377-15F9-2783-6B96-B74824BF2C4E}"/>
          </ac:spMkLst>
        </pc:spChg>
        <pc:spChg chg="mod">
          <ac:chgData name="vonRoman, Thabo [Zukunft Altbau]" userId="c442832c-facb-4272-bb9f-21ee97f8a2b9" providerId="ADAL" clId="{F4F832AA-A579-4889-9206-4F899AC0D351}" dt="2026-09-16T09:08:24.976" v="2281" actId="13926"/>
          <ac:spMkLst>
            <pc:docMk/>
            <pc:sldMk cId="3358554879" sldId="5031"/>
            <ac:spMk id="16" creationId="{A98A01E6-4F48-5A08-ECCC-C61D77144DF2}"/>
          </ac:spMkLst>
        </pc:spChg>
        <pc:spChg chg="mod">
          <ac:chgData name="vonRoman, Thabo [Zukunft Altbau]" userId="c442832c-facb-4272-bb9f-21ee97f8a2b9" providerId="ADAL" clId="{F4F832AA-A579-4889-9206-4F899AC0D351}" dt="2026-09-16T09:09:11.593" v="2282" actId="13926"/>
          <ac:spMkLst>
            <pc:docMk/>
            <pc:sldMk cId="3358554879" sldId="5031"/>
            <ac:spMk id="27" creationId="{840595AC-4931-4C4A-BA18-F1EFFB46E732}"/>
          </ac:spMkLst>
        </pc:spChg>
        <pc:spChg chg="mod">
          <ac:chgData name="vonRoman, Thabo [Zukunft Altbau]" userId="c442832c-facb-4272-bb9f-21ee97f8a2b9" providerId="ADAL" clId="{F4F832AA-A579-4889-9206-4F899AC0D351}" dt="2026-09-16T07:35:50.480" v="1866" actId="14100"/>
          <ac:spMkLst>
            <pc:docMk/>
            <pc:sldMk cId="3358554879" sldId="5031"/>
            <ac:spMk id="31" creationId="{29CB623E-D97E-5C9F-8D99-60ACFC098B00}"/>
          </ac:spMkLst>
        </pc:spChg>
        <pc:cxnChg chg="mod">
          <ac:chgData name="vonRoman, Thabo [Zukunft Altbau]" userId="c442832c-facb-4272-bb9f-21ee97f8a2b9" providerId="ADAL" clId="{F4F832AA-A579-4889-9206-4F899AC0D351}" dt="2026-09-16T07:36:51.459" v="1873" actId="14100"/>
          <ac:cxnSpMkLst>
            <pc:docMk/>
            <pc:sldMk cId="3358554879" sldId="5031"/>
            <ac:cxnSpMk id="6" creationId="{39164099-E812-684F-AB74-758C555CA470}"/>
          </ac:cxnSpMkLst>
        </pc:cxnChg>
        <pc:cxnChg chg="mod">
          <ac:chgData name="vonRoman, Thabo [Zukunft Altbau]" userId="c442832c-facb-4272-bb9f-21ee97f8a2b9" providerId="ADAL" clId="{F4F832AA-A579-4889-9206-4F899AC0D351}" dt="2026-09-16T06:40:59.558" v="1463" actId="1076"/>
          <ac:cxnSpMkLst>
            <pc:docMk/>
            <pc:sldMk cId="3358554879" sldId="5031"/>
            <ac:cxnSpMk id="18" creationId="{F3F3219C-14F1-FA4E-8494-AE76D4897B0D}"/>
          </ac:cxnSpMkLst>
        </pc:cxnChg>
        <pc:cxnChg chg="mod">
          <ac:chgData name="vonRoman, Thabo [Zukunft Altbau]" userId="c442832c-facb-4272-bb9f-21ee97f8a2b9" providerId="ADAL" clId="{F4F832AA-A579-4889-9206-4F899AC0D351}" dt="2026-09-16T06:40:59.558" v="1463" actId="1076"/>
          <ac:cxnSpMkLst>
            <pc:docMk/>
            <pc:sldMk cId="3358554879" sldId="5031"/>
            <ac:cxnSpMk id="20" creationId="{EE684840-2D76-097D-D80E-07EC9478CBD9}"/>
          </ac:cxnSpMkLst>
        </pc:cxnChg>
        <pc:cxnChg chg="mod">
          <ac:chgData name="vonRoman, Thabo [Zukunft Altbau]" userId="c442832c-facb-4272-bb9f-21ee97f8a2b9" providerId="ADAL" clId="{F4F832AA-A579-4889-9206-4F899AC0D351}" dt="2026-09-16T06:40:59.558" v="1463" actId="1076"/>
          <ac:cxnSpMkLst>
            <pc:docMk/>
            <pc:sldMk cId="3358554879" sldId="5031"/>
            <ac:cxnSpMk id="22" creationId="{010997EE-DE0F-61FF-EC77-7F3982D28E29}"/>
          </ac:cxnSpMkLst>
        </pc:cxnChg>
      </pc:sldChg>
      <pc:sldChg chg="addSp delSp modSp mod">
        <pc:chgData name="vonRoman, Thabo [Zukunft Altbau]" userId="c442832c-facb-4272-bb9f-21ee97f8a2b9" providerId="ADAL" clId="{F4F832AA-A579-4889-9206-4F899AC0D351}" dt="2026-09-16T09:03:40.023" v="2145" actId="478"/>
        <pc:sldMkLst>
          <pc:docMk/>
          <pc:sldMk cId="3442558420" sldId="5032"/>
        </pc:sldMkLst>
        <pc:spChg chg="del mod">
          <ac:chgData name="vonRoman, Thabo [Zukunft Altbau]" userId="c442832c-facb-4272-bb9f-21ee97f8a2b9" providerId="ADAL" clId="{F4F832AA-A579-4889-9206-4F899AC0D351}" dt="2026-09-16T09:03:40.023" v="2145" actId="478"/>
          <ac:spMkLst>
            <pc:docMk/>
            <pc:sldMk cId="3442558420" sldId="5032"/>
            <ac:spMk id="2" creationId="{E255DA92-7E53-10DB-913E-FA7D5462A574}"/>
          </ac:spMkLst>
        </pc:spChg>
        <pc:spChg chg="mod">
          <ac:chgData name="vonRoman, Thabo [Zukunft Altbau]" userId="c442832c-facb-4272-bb9f-21ee97f8a2b9" providerId="ADAL" clId="{F4F832AA-A579-4889-9206-4F899AC0D351}" dt="2026-09-16T07:35:44.220" v="1865" actId="14100"/>
          <ac:spMkLst>
            <pc:docMk/>
            <pc:sldMk cId="3442558420" sldId="5032"/>
            <ac:spMk id="4" creationId="{924257D0-AB4B-257A-A2A0-EBB22569EBCA}"/>
          </ac:spMkLst>
        </pc:spChg>
        <pc:spChg chg="add del mod">
          <ac:chgData name="vonRoman, Thabo [Zukunft Altbau]" userId="c442832c-facb-4272-bb9f-21ee97f8a2b9" providerId="ADAL" clId="{F4F832AA-A579-4889-9206-4F899AC0D351}" dt="2026-09-16T07:35:40.441" v="1864" actId="478"/>
          <ac:spMkLst>
            <pc:docMk/>
            <pc:sldMk cId="3442558420" sldId="5032"/>
            <ac:spMk id="9" creationId="{6294271E-7E19-CD57-3B0B-1DA7528173F2}"/>
          </ac:spMkLst>
        </pc:spChg>
        <pc:spChg chg="mod">
          <ac:chgData name="vonRoman, Thabo [Zukunft Altbau]" userId="c442832c-facb-4272-bb9f-21ee97f8a2b9" providerId="ADAL" clId="{F4F832AA-A579-4889-9206-4F899AC0D351}" dt="2026-09-16T07:51:50.886" v="2068" actId="20577"/>
          <ac:spMkLst>
            <pc:docMk/>
            <pc:sldMk cId="3442558420" sldId="5032"/>
            <ac:spMk id="27" creationId="{E619C3C8-F23D-0060-A42F-0FD03C2F7F02}"/>
          </ac:spMkLst>
        </pc:spChg>
        <pc:spChg chg="mod">
          <ac:chgData name="vonRoman, Thabo [Zukunft Altbau]" userId="c442832c-facb-4272-bb9f-21ee97f8a2b9" providerId="ADAL" clId="{F4F832AA-A579-4889-9206-4F899AC0D351}" dt="2026-09-16T07:35:32.223" v="1861" actId="14100"/>
          <ac:spMkLst>
            <pc:docMk/>
            <pc:sldMk cId="3442558420" sldId="5032"/>
            <ac:spMk id="28" creationId="{2B8A1A5C-E4DD-814C-F414-00DF372FD922}"/>
          </ac:spMkLst>
        </pc:spChg>
        <pc:spChg chg="mod">
          <ac:chgData name="vonRoman, Thabo [Zukunft Altbau]" userId="c442832c-facb-4272-bb9f-21ee97f8a2b9" providerId="ADAL" clId="{F4F832AA-A579-4889-9206-4F899AC0D351}" dt="2026-09-16T07:35:28.423" v="1860" actId="14100"/>
          <ac:spMkLst>
            <pc:docMk/>
            <pc:sldMk cId="3442558420" sldId="5032"/>
            <ac:spMk id="31" creationId="{C5563FFF-B6A1-DC80-4B9C-60A94205A140}"/>
          </ac:spMkLst>
        </pc:spChg>
      </pc:sldChg>
      <pc:sldChg chg="add">
        <pc:chgData name="vonRoman, Thabo [Zukunft Altbau]" userId="c442832c-facb-4272-bb9f-21ee97f8a2b9" providerId="ADAL" clId="{F4F832AA-A579-4889-9206-4F899AC0D351}" dt="2026-09-16T06:40:31.336" v="1461" actId="2890"/>
        <pc:sldMkLst>
          <pc:docMk/>
          <pc:sldMk cId="1474573684" sldId="5033"/>
        </pc:sldMkLst>
      </pc:sldChg>
    </pc:docChg>
  </pc:docChgLst>
  <pc:docChgLst>
    <pc:chgData name="Weiss, Marietta [Zukunft Altbau]" userId="97b11b8f-a76f-4920-b382-189fc8c9c45c" providerId="ADAL" clId="{20B36A1D-5127-4A20-B304-292D36F25A5A}"/>
    <pc:docChg chg="undo custSel addSld delSld modSld sldOrd">
      <pc:chgData name="Weiss, Marietta [Zukunft Altbau]" userId="97b11b8f-a76f-4920-b382-189fc8c9c45c" providerId="ADAL" clId="{20B36A1D-5127-4A20-B304-292D36F25A5A}" dt="2026-09-17T07:32:09.305" v="10092" actId="47"/>
      <pc:docMkLst>
        <pc:docMk/>
      </pc:docMkLst>
      <pc:sldChg chg="addSp delSp modSp mod">
        <pc:chgData name="Weiss, Marietta [Zukunft Altbau]" userId="97b11b8f-a76f-4920-b382-189fc8c9c45c" providerId="ADAL" clId="{20B36A1D-5127-4A20-B304-292D36F25A5A}" dt="2026-09-17T07:31:40.876" v="10090" actId="20577"/>
        <pc:sldMkLst>
          <pc:docMk/>
          <pc:sldMk cId="60844386" sldId="256"/>
        </pc:sldMkLst>
        <pc:spChg chg="add del mod">
          <ac:chgData name="Weiss, Marietta [Zukunft Altbau]" userId="97b11b8f-a76f-4920-b382-189fc8c9c45c" providerId="ADAL" clId="{20B36A1D-5127-4A20-B304-292D36F25A5A}" dt="2026-09-16T06:39:24.302" v="9922" actId="478"/>
          <ac:spMkLst>
            <pc:docMk/>
            <pc:sldMk cId="60844386" sldId="256"/>
            <ac:spMk id="3" creationId="{D8F4993A-C91E-697E-485D-435E0A56036E}"/>
          </ac:spMkLst>
        </pc:spChg>
        <pc:spChg chg="add del mod">
          <ac:chgData name="Weiss, Marietta [Zukunft Altbau]" userId="97b11b8f-a76f-4920-b382-189fc8c9c45c" providerId="ADAL" clId="{20B36A1D-5127-4A20-B304-292D36F25A5A}" dt="2026-09-16T08:55:31.945" v="9937" actId="20577"/>
          <ac:spMkLst>
            <pc:docMk/>
            <pc:sldMk cId="60844386" sldId="256"/>
            <ac:spMk id="6" creationId="{AEE2AF94-F9EF-84AE-6846-6A847775486F}"/>
          </ac:spMkLst>
        </pc:spChg>
        <pc:spChg chg="mod">
          <ac:chgData name="Weiss, Marietta [Zukunft Altbau]" userId="97b11b8f-a76f-4920-b382-189fc8c9c45c" providerId="ADAL" clId="{20B36A1D-5127-4A20-B304-292D36F25A5A}" dt="2026-09-17T07:31:40.876" v="10090" actId="20577"/>
          <ac:spMkLst>
            <pc:docMk/>
            <pc:sldMk cId="60844386" sldId="256"/>
            <ac:spMk id="11" creationId="{6F5D9924-664B-164C-D5F5-BEB77F53759C}"/>
          </ac:spMkLst>
        </pc:spChg>
        <pc:picChg chg="del">
          <ac:chgData name="Weiss, Marietta [Zukunft Altbau]" userId="97b11b8f-a76f-4920-b382-189fc8c9c45c" providerId="ADAL" clId="{20B36A1D-5127-4A20-B304-292D36F25A5A}" dt="2026-09-17T07:31:23.912" v="10078" actId="478"/>
          <ac:picMkLst>
            <pc:docMk/>
            <pc:sldMk cId="60844386" sldId="256"/>
            <ac:picMk id="2" creationId="{66F39A4B-DDFF-6684-11BF-AB5EF9739DC0}"/>
          </ac:picMkLst>
        </pc:picChg>
      </pc:sldChg>
      <pc:sldChg chg="modSp del mod">
        <pc:chgData name="Weiss, Marietta [Zukunft Altbau]" userId="97b11b8f-a76f-4920-b382-189fc8c9c45c" providerId="ADAL" clId="{20B36A1D-5127-4A20-B304-292D36F25A5A}" dt="2026-09-17T07:31:35.425" v="10080" actId="47"/>
        <pc:sldMkLst>
          <pc:docMk/>
          <pc:sldMk cId="2957302523" sldId="257"/>
        </pc:sldMkLst>
        <pc:spChg chg="mod">
          <ac:chgData name="Weiss, Marietta [Zukunft Altbau]" userId="97b11b8f-a76f-4920-b382-189fc8c9c45c" providerId="ADAL" clId="{20B36A1D-5127-4A20-B304-292D36F25A5A}" dt="2026-09-03T11:26:01.724" v="1291" actId="33553"/>
          <ac:spMkLst>
            <pc:docMk/>
            <pc:sldMk cId="2957302523" sldId="257"/>
            <ac:spMk id="3" creationId="{E942EC8A-31D8-21ED-E61B-EC8494E6A243}"/>
          </ac:spMkLst>
        </pc:spChg>
      </pc:sldChg>
      <pc:sldChg chg="modSp del mod">
        <pc:chgData name="Weiss, Marietta [Zukunft Altbau]" userId="97b11b8f-a76f-4920-b382-189fc8c9c45c" providerId="ADAL" clId="{20B36A1D-5127-4A20-B304-292D36F25A5A}" dt="2026-09-16T06:20:41.495" v="9793" actId="47"/>
        <pc:sldMkLst>
          <pc:docMk/>
          <pc:sldMk cId="986429352" sldId="258"/>
        </pc:sldMkLst>
      </pc:sldChg>
      <pc:sldChg chg="modSp del mod">
        <pc:chgData name="Weiss, Marietta [Zukunft Altbau]" userId="97b11b8f-a76f-4920-b382-189fc8c9c45c" providerId="ADAL" clId="{20B36A1D-5127-4A20-B304-292D36F25A5A}" dt="2026-09-16T06:20:36.584" v="9789" actId="47"/>
        <pc:sldMkLst>
          <pc:docMk/>
          <pc:sldMk cId="930211915" sldId="261"/>
        </pc:sldMkLst>
      </pc:sldChg>
      <pc:sldChg chg="modSp del mod">
        <pc:chgData name="Weiss, Marietta [Zukunft Altbau]" userId="97b11b8f-a76f-4920-b382-189fc8c9c45c" providerId="ADAL" clId="{20B36A1D-5127-4A20-B304-292D36F25A5A}" dt="2026-09-16T06:20:39.255" v="9791" actId="47"/>
        <pc:sldMkLst>
          <pc:docMk/>
          <pc:sldMk cId="3574456433" sldId="262"/>
        </pc:sldMkLst>
      </pc:sldChg>
      <pc:sldChg chg="modSp del mod">
        <pc:chgData name="Weiss, Marietta [Zukunft Altbau]" userId="97b11b8f-a76f-4920-b382-189fc8c9c45c" providerId="ADAL" clId="{20B36A1D-5127-4A20-B304-292D36F25A5A}" dt="2026-09-16T06:20:37.891" v="9790" actId="47"/>
        <pc:sldMkLst>
          <pc:docMk/>
          <pc:sldMk cId="1395148860" sldId="264"/>
        </pc:sldMkLst>
      </pc:sldChg>
      <pc:sldChg chg="addSp delSp modSp del mod">
        <pc:chgData name="Weiss, Marietta [Zukunft Altbau]" userId="97b11b8f-a76f-4920-b382-189fc8c9c45c" providerId="ADAL" clId="{20B36A1D-5127-4A20-B304-292D36F25A5A}" dt="2026-09-17T07:31:32.983" v="10079" actId="47"/>
        <pc:sldMkLst>
          <pc:docMk/>
          <pc:sldMk cId="4026082059" sldId="275"/>
        </pc:sldMkLst>
        <pc:spChg chg="mod">
          <ac:chgData name="Weiss, Marietta [Zukunft Altbau]" userId="97b11b8f-a76f-4920-b382-189fc8c9c45c" providerId="ADAL" clId="{20B36A1D-5127-4A20-B304-292D36F25A5A}" dt="2026-09-09T07:42:31.804" v="3520"/>
          <ac:spMkLst>
            <pc:docMk/>
            <pc:sldMk cId="4026082059" sldId="275"/>
            <ac:spMk id="3" creationId="{0A936630-3122-9AF4-8886-9C4B7F1476A3}"/>
          </ac:spMkLst>
        </pc:spChg>
        <pc:spChg chg="add mod">
          <ac:chgData name="Weiss, Marietta [Zukunft Altbau]" userId="97b11b8f-a76f-4920-b382-189fc8c9c45c" providerId="ADAL" clId="{20B36A1D-5127-4A20-B304-292D36F25A5A}" dt="2026-09-09T07:27:15.811" v="2946"/>
          <ac:spMkLst>
            <pc:docMk/>
            <pc:sldMk cId="4026082059" sldId="275"/>
            <ac:spMk id="5" creationId="{65198A2A-0DEF-8B22-CC9C-CA0134AD126C}"/>
          </ac:spMkLst>
        </pc:spChg>
        <pc:spChg chg="mod">
          <ac:chgData name="Weiss, Marietta [Zukunft Altbau]" userId="97b11b8f-a76f-4920-b382-189fc8c9c45c" providerId="ADAL" clId="{20B36A1D-5127-4A20-B304-292D36F25A5A}" dt="2026-09-03T11:42:46.575" v="1379" actId="1035"/>
          <ac:spMkLst>
            <pc:docMk/>
            <pc:sldMk cId="4026082059" sldId="275"/>
            <ac:spMk id="6" creationId="{F5B950B2-CB9F-C6AE-177E-9F7BFAD4E402}"/>
          </ac:spMkLst>
        </pc:spChg>
        <pc:spChg chg="mod">
          <ac:chgData name="Weiss, Marietta [Zukunft Altbau]" userId="97b11b8f-a76f-4920-b382-189fc8c9c45c" providerId="ADAL" clId="{20B36A1D-5127-4A20-B304-292D36F25A5A}" dt="2026-09-03T11:26:29.501" v="1304" actId="33553"/>
          <ac:spMkLst>
            <pc:docMk/>
            <pc:sldMk cId="4026082059" sldId="275"/>
            <ac:spMk id="8" creationId="{75AD0939-32F5-43C3-B7BE-25B26BE4A64D}"/>
          </ac:spMkLst>
        </pc:spChg>
        <pc:spChg chg="mod">
          <ac:chgData name="Weiss, Marietta [Zukunft Altbau]" userId="97b11b8f-a76f-4920-b382-189fc8c9c45c" providerId="ADAL" clId="{20B36A1D-5127-4A20-B304-292D36F25A5A}" dt="2026-09-16T08:50:17.180" v="9936" actId="6549"/>
          <ac:spMkLst>
            <pc:docMk/>
            <pc:sldMk cId="4026082059" sldId="275"/>
            <ac:spMk id="16" creationId="{79559382-643C-031C-013B-D05FD306E020}"/>
          </ac:spMkLst>
        </pc:spChg>
        <pc:spChg chg="mod">
          <ac:chgData name="Weiss, Marietta [Zukunft Altbau]" userId="97b11b8f-a76f-4920-b382-189fc8c9c45c" providerId="ADAL" clId="{20B36A1D-5127-4A20-B304-292D36F25A5A}" dt="2026-09-03T11:40:41.816" v="1362" actId="14100"/>
          <ac:spMkLst>
            <pc:docMk/>
            <pc:sldMk cId="4026082059" sldId="275"/>
            <ac:spMk id="18" creationId="{487613F8-C304-B39C-6483-804EAB4A44B3}"/>
          </ac:spMkLst>
        </pc:spChg>
        <pc:spChg chg="mod">
          <ac:chgData name="Weiss, Marietta [Zukunft Altbau]" userId="97b11b8f-a76f-4920-b382-189fc8c9c45c" providerId="ADAL" clId="{20B36A1D-5127-4A20-B304-292D36F25A5A}" dt="2026-09-03T11:40:41.816" v="1362" actId="14100"/>
          <ac:spMkLst>
            <pc:docMk/>
            <pc:sldMk cId="4026082059" sldId="275"/>
            <ac:spMk id="20" creationId="{D5F4139F-5550-9264-88FF-19C1042CCA4E}"/>
          </ac:spMkLst>
        </pc:spChg>
        <pc:picChg chg="mod">
          <ac:chgData name="Weiss, Marietta [Zukunft Altbau]" userId="97b11b8f-a76f-4920-b382-189fc8c9c45c" providerId="ADAL" clId="{20B36A1D-5127-4A20-B304-292D36F25A5A}" dt="2026-09-11T07:02:36.690" v="6819" actId="554"/>
          <ac:picMkLst>
            <pc:docMk/>
            <pc:sldMk cId="4026082059" sldId="275"/>
            <ac:picMk id="22" creationId="{54E9085C-5608-7123-3A33-ADC762FB14AF}"/>
          </ac:picMkLst>
        </pc:picChg>
        <pc:picChg chg="mod">
          <ac:chgData name="Weiss, Marietta [Zukunft Altbau]" userId="97b11b8f-a76f-4920-b382-189fc8c9c45c" providerId="ADAL" clId="{20B36A1D-5127-4A20-B304-292D36F25A5A}" dt="2026-09-11T07:02:36.690" v="6819" actId="554"/>
          <ac:picMkLst>
            <pc:docMk/>
            <pc:sldMk cId="4026082059" sldId="275"/>
            <ac:picMk id="24" creationId="{818661F2-7206-81EB-B691-E3F7E7BF4DD9}"/>
          </ac:picMkLst>
        </pc:picChg>
      </pc:sldChg>
      <pc:sldChg chg="addSp delSp modSp del mod">
        <pc:chgData name="Weiss, Marietta [Zukunft Altbau]" userId="97b11b8f-a76f-4920-b382-189fc8c9c45c" providerId="ADAL" clId="{20B36A1D-5127-4A20-B304-292D36F25A5A}" dt="2026-09-17T07:31:37.751" v="10083" actId="47"/>
        <pc:sldMkLst>
          <pc:docMk/>
          <pc:sldMk cId="999348483" sldId="276"/>
        </pc:sldMkLst>
        <pc:spChg chg="mod">
          <ac:chgData name="Weiss, Marietta [Zukunft Altbau]" userId="97b11b8f-a76f-4920-b382-189fc8c9c45c" providerId="ADAL" clId="{20B36A1D-5127-4A20-B304-292D36F25A5A}" dt="2026-09-09T07:40:52.082" v="3510"/>
          <ac:spMkLst>
            <pc:docMk/>
            <pc:sldMk cId="999348483" sldId="276"/>
            <ac:spMk id="3" creationId="{9FCDF556-CEA4-0BBE-8151-839DA9C6F89A}"/>
          </ac:spMkLst>
        </pc:spChg>
        <pc:spChg chg="mod ord">
          <ac:chgData name="Weiss, Marietta [Zukunft Altbau]" userId="97b11b8f-a76f-4920-b382-189fc8c9c45c" providerId="ADAL" clId="{20B36A1D-5127-4A20-B304-292D36F25A5A}" dt="2026-09-09T09:15:09.949" v="5095" actId="1035"/>
          <ac:spMkLst>
            <pc:docMk/>
            <pc:sldMk cId="999348483" sldId="276"/>
            <ac:spMk id="5" creationId="{8CE6D54F-D43A-1D79-5ACB-DDF9B04C9926}"/>
          </ac:spMkLst>
        </pc:spChg>
        <pc:spChg chg="mod">
          <ac:chgData name="Weiss, Marietta [Zukunft Altbau]" userId="97b11b8f-a76f-4920-b382-189fc8c9c45c" providerId="ADAL" clId="{20B36A1D-5127-4A20-B304-292D36F25A5A}" dt="2026-09-16T06:36:54.138" v="9879" actId="20577"/>
          <ac:spMkLst>
            <pc:docMk/>
            <pc:sldMk cId="999348483" sldId="276"/>
            <ac:spMk id="8" creationId="{92AD0A39-2E54-8038-F73A-3F1D1D5AB378}"/>
          </ac:spMkLst>
        </pc:spChg>
        <pc:spChg chg="add mod">
          <ac:chgData name="Weiss, Marietta [Zukunft Altbau]" userId="97b11b8f-a76f-4920-b382-189fc8c9c45c" providerId="ADAL" clId="{20B36A1D-5127-4A20-B304-292D36F25A5A}" dt="2026-09-09T09:15:38.469" v="5111" actId="1037"/>
          <ac:spMkLst>
            <pc:docMk/>
            <pc:sldMk cId="999348483" sldId="276"/>
            <ac:spMk id="16" creationId="{B2DD383B-9B48-3AC0-0820-AAF77A7E7EC3}"/>
          </ac:spMkLst>
        </pc:spChg>
        <pc:spChg chg="mod">
          <ac:chgData name="Weiss, Marietta [Zukunft Altbau]" userId="97b11b8f-a76f-4920-b382-189fc8c9c45c" providerId="ADAL" clId="{20B36A1D-5127-4A20-B304-292D36F25A5A}" dt="2026-09-09T09:15:04.124" v="5086" actId="1076"/>
          <ac:spMkLst>
            <pc:docMk/>
            <pc:sldMk cId="999348483" sldId="276"/>
            <ac:spMk id="20" creationId="{D8BBD04C-B475-44A6-2452-373DEB44AE83}"/>
          </ac:spMkLst>
        </pc:spChg>
        <pc:spChg chg="mod">
          <ac:chgData name="Weiss, Marietta [Zukunft Altbau]" userId="97b11b8f-a76f-4920-b382-189fc8c9c45c" providerId="ADAL" clId="{20B36A1D-5127-4A20-B304-292D36F25A5A}" dt="2026-09-09T09:14:29.183" v="5081" actId="13926"/>
          <ac:spMkLst>
            <pc:docMk/>
            <pc:sldMk cId="999348483" sldId="276"/>
            <ac:spMk id="21" creationId="{FB487B72-0E23-D0FB-54FD-6B4C7CC5F092}"/>
          </ac:spMkLst>
        </pc:spChg>
        <pc:graphicFrameChg chg="mod">
          <ac:chgData name="Weiss, Marietta [Zukunft Altbau]" userId="97b11b8f-a76f-4920-b382-189fc8c9c45c" providerId="ADAL" clId="{20B36A1D-5127-4A20-B304-292D36F25A5A}" dt="2026-09-16T06:35:19.526" v="9877" actId="962"/>
          <ac:graphicFrameMkLst>
            <pc:docMk/>
            <pc:sldMk cId="999348483" sldId="276"/>
            <ac:graphicFrameMk id="2" creationId="{A76C4882-D9F7-1252-702E-561E85309AE3}"/>
          </ac:graphicFrameMkLst>
        </pc:graphicFrameChg>
      </pc:sldChg>
      <pc:sldChg chg="modSp del mod">
        <pc:chgData name="Weiss, Marietta [Zukunft Altbau]" userId="97b11b8f-a76f-4920-b382-189fc8c9c45c" providerId="ADAL" clId="{20B36A1D-5127-4A20-B304-292D36F25A5A}" dt="2026-09-17T07:31:32.983" v="10079" actId="47"/>
        <pc:sldMkLst>
          <pc:docMk/>
          <pc:sldMk cId="3732685014" sldId="280"/>
        </pc:sldMkLst>
        <pc:spChg chg="mod">
          <ac:chgData name="Weiss, Marietta [Zukunft Altbau]" userId="97b11b8f-a76f-4920-b382-189fc8c9c45c" providerId="ADAL" clId="{20B36A1D-5127-4A20-B304-292D36F25A5A}" dt="2026-09-03T11:26:18.735" v="1298" actId="33553"/>
          <ac:spMkLst>
            <pc:docMk/>
            <pc:sldMk cId="3732685014" sldId="280"/>
            <ac:spMk id="3" creationId="{48EA233B-E520-E361-2834-4EB7C9F88D63}"/>
          </ac:spMkLst>
        </pc:spChg>
      </pc:sldChg>
      <pc:sldChg chg="addSp delSp modSp del mod">
        <pc:chgData name="Weiss, Marietta [Zukunft Altbau]" userId="97b11b8f-a76f-4920-b382-189fc8c9c45c" providerId="ADAL" clId="{20B36A1D-5127-4A20-B304-292D36F25A5A}" dt="2026-09-17T07:31:36.963" v="10082" actId="47"/>
        <pc:sldMkLst>
          <pc:docMk/>
          <pc:sldMk cId="739917656" sldId="281"/>
        </pc:sldMkLst>
        <pc:spChg chg="mod">
          <ac:chgData name="Weiss, Marietta [Zukunft Altbau]" userId="97b11b8f-a76f-4920-b382-189fc8c9c45c" providerId="ADAL" clId="{20B36A1D-5127-4A20-B304-292D36F25A5A}" dt="2026-09-09T07:41:41.449" v="3514"/>
          <ac:spMkLst>
            <pc:docMk/>
            <pc:sldMk cId="739917656" sldId="281"/>
            <ac:spMk id="3" creationId="{4EB84B74-DDB7-5F9E-8E4A-1652C5EF75A7}"/>
          </ac:spMkLst>
        </pc:spChg>
        <pc:spChg chg="mod">
          <ac:chgData name="Weiss, Marietta [Zukunft Altbau]" userId="97b11b8f-a76f-4920-b382-189fc8c9c45c" providerId="ADAL" clId="{20B36A1D-5127-4A20-B304-292D36F25A5A}" dt="2026-09-16T06:36:56.469" v="9880" actId="20577"/>
          <ac:spMkLst>
            <pc:docMk/>
            <pc:sldMk cId="739917656" sldId="281"/>
            <ac:spMk id="8" creationId="{E15B2883-9F19-9B72-48F6-7EA11E445A67}"/>
          </ac:spMkLst>
        </pc:spChg>
        <pc:spChg chg="add mod ord">
          <ac:chgData name="Weiss, Marietta [Zukunft Altbau]" userId="97b11b8f-a76f-4920-b382-189fc8c9c45c" providerId="ADAL" clId="{20B36A1D-5127-4A20-B304-292D36F25A5A}" dt="2026-09-16T06:02:01.205" v="9623" actId="13244"/>
          <ac:spMkLst>
            <pc:docMk/>
            <pc:sldMk cId="739917656" sldId="281"/>
            <ac:spMk id="15" creationId="{0416E59F-BE1F-EB7F-373C-6180547E92A7}"/>
          </ac:spMkLst>
        </pc:spChg>
      </pc:sldChg>
      <pc:sldChg chg="modSp del mod">
        <pc:chgData name="Weiss, Marietta [Zukunft Altbau]" userId="97b11b8f-a76f-4920-b382-189fc8c9c45c" providerId="ADAL" clId="{20B36A1D-5127-4A20-B304-292D36F25A5A}" dt="2026-09-17T07:31:32.983" v="10079" actId="47"/>
        <pc:sldMkLst>
          <pc:docMk/>
          <pc:sldMk cId="2591981030" sldId="282"/>
        </pc:sldMkLst>
        <pc:spChg chg="mod">
          <ac:chgData name="Weiss, Marietta [Zukunft Altbau]" userId="97b11b8f-a76f-4920-b382-189fc8c9c45c" providerId="ADAL" clId="{20B36A1D-5127-4A20-B304-292D36F25A5A}" dt="2026-09-09T07:41:46.031" v="3515"/>
          <ac:spMkLst>
            <pc:docMk/>
            <pc:sldMk cId="2591981030" sldId="282"/>
            <ac:spMk id="3" creationId="{DA34CFA2-38EF-E600-71A3-8901F8EABCA7}"/>
          </ac:spMkLst>
        </pc:spChg>
        <pc:spChg chg="mod">
          <ac:chgData name="Weiss, Marietta [Zukunft Altbau]" userId="97b11b8f-a76f-4920-b382-189fc8c9c45c" providerId="ADAL" clId="{20B36A1D-5127-4A20-B304-292D36F25A5A}" dt="2026-09-16T06:36:58.465" v="9881" actId="20577"/>
          <ac:spMkLst>
            <pc:docMk/>
            <pc:sldMk cId="2591981030" sldId="282"/>
            <ac:spMk id="8" creationId="{6F31C1FC-D269-6A37-277E-BCFAF2160B64}"/>
          </ac:spMkLst>
        </pc:spChg>
      </pc:sldChg>
      <pc:sldChg chg="modSp del mod">
        <pc:chgData name="Weiss, Marietta [Zukunft Altbau]" userId="97b11b8f-a76f-4920-b382-189fc8c9c45c" providerId="ADAL" clId="{20B36A1D-5127-4A20-B304-292D36F25A5A}" dt="2026-09-17T07:31:32.983" v="10079" actId="47"/>
        <pc:sldMkLst>
          <pc:docMk/>
          <pc:sldMk cId="3752030637" sldId="283"/>
        </pc:sldMkLst>
        <pc:spChg chg="mod">
          <ac:chgData name="Weiss, Marietta [Zukunft Altbau]" userId="97b11b8f-a76f-4920-b382-189fc8c9c45c" providerId="ADAL" clId="{20B36A1D-5127-4A20-B304-292D36F25A5A}" dt="2026-09-03T11:45:18.094" v="1446" actId="552"/>
          <ac:spMkLst>
            <pc:docMk/>
            <pc:sldMk cId="3752030637" sldId="283"/>
            <ac:spMk id="2" creationId="{8B3AB737-9669-924C-529D-D6557A2B1DB8}"/>
          </ac:spMkLst>
        </pc:spChg>
        <pc:spChg chg="mod">
          <ac:chgData name="Weiss, Marietta [Zukunft Altbau]" userId="97b11b8f-a76f-4920-b382-189fc8c9c45c" providerId="ADAL" clId="{20B36A1D-5127-4A20-B304-292D36F25A5A}" dt="2026-09-09T07:42:20.941" v="3518"/>
          <ac:spMkLst>
            <pc:docMk/>
            <pc:sldMk cId="3752030637" sldId="283"/>
            <ac:spMk id="3" creationId="{CBC5E317-A7B6-2B84-7FF0-7367C08F8876}"/>
          </ac:spMkLst>
        </pc:spChg>
        <pc:spChg chg="mod">
          <ac:chgData name="Weiss, Marietta [Zukunft Altbau]" userId="97b11b8f-a76f-4920-b382-189fc8c9c45c" providerId="ADAL" clId="{20B36A1D-5127-4A20-B304-292D36F25A5A}" dt="2026-09-16T06:37:07.311" v="9884" actId="20577"/>
          <ac:spMkLst>
            <pc:docMk/>
            <pc:sldMk cId="3752030637" sldId="283"/>
            <ac:spMk id="8" creationId="{48F9DDEF-D5EF-2B91-AF97-9341B8DD7E6A}"/>
          </ac:spMkLst>
        </pc:spChg>
        <pc:spChg chg="mod">
          <ac:chgData name="Weiss, Marietta [Zukunft Altbau]" userId="97b11b8f-a76f-4920-b382-189fc8c9c45c" providerId="ADAL" clId="{20B36A1D-5127-4A20-B304-292D36F25A5A}" dt="2026-09-03T11:45:01.864" v="1420" actId="255"/>
          <ac:spMkLst>
            <pc:docMk/>
            <pc:sldMk cId="3752030637" sldId="283"/>
            <ac:spMk id="9" creationId="{BA51C4A0-B992-90E3-1C25-608D61DA9109}"/>
          </ac:spMkLst>
        </pc:spChg>
        <pc:spChg chg="mod">
          <ac:chgData name="Weiss, Marietta [Zukunft Altbau]" userId="97b11b8f-a76f-4920-b382-189fc8c9c45c" providerId="ADAL" clId="{20B36A1D-5127-4A20-B304-292D36F25A5A}" dt="2026-09-03T11:45:18.094" v="1446" actId="552"/>
          <ac:spMkLst>
            <pc:docMk/>
            <pc:sldMk cId="3752030637" sldId="283"/>
            <ac:spMk id="15" creationId="{A4F87F2A-8BCB-65AC-BF1A-6C6A8A98DB25}"/>
          </ac:spMkLst>
        </pc:spChg>
        <pc:spChg chg="mod">
          <ac:chgData name="Weiss, Marietta [Zukunft Altbau]" userId="97b11b8f-a76f-4920-b382-189fc8c9c45c" providerId="ADAL" clId="{20B36A1D-5127-4A20-B304-292D36F25A5A}" dt="2026-09-03T11:45:18.094" v="1446" actId="552"/>
          <ac:spMkLst>
            <pc:docMk/>
            <pc:sldMk cId="3752030637" sldId="283"/>
            <ac:spMk id="16" creationId="{FEE304FF-F84C-26AB-D203-3A8F25CE6EDF}"/>
          </ac:spMkLst>
        </pc:spChg>
      </pc:sldChg>
      <pc:sldChg chg="modSp del mod">
        <pc:chgData name="Weiss, Marietta [Zukunft Altbau]" userId="97b11b8f-a76f-4920-b382-189fc8c9c45c" providerId="ADAL" clId="{20B36A1D-5127-4A20-B304-292D36F25A5A}" dt="2026-09-17T07:31:32.983" v="10079" actId="47"/>
        <pc:sldMkLst>
          <pc:docMk/>
          <pc:sldMk cId="2046030493" sldId="284"/>
        </pc:sldMkLst>
        <pc:spChg chg="mod">
          <ac:chgData name="Weiss, Marietta [Zukunft Altbau]" userId="97b11b8f-a76f-4920-b382-189fc8c9c45c" providerId="ADAL" clId="{20B36A1D-5127-4A20-B304-292D36F25A5A}" dt="2026-09-09T07:42:13.905" v="3516"/>
          <ac:spMkLst>
            <pc:docMk/>
            <pc:sldMk cId="2046030493" sldId="284"/>
            <ac:spMk id="3" creationId="{B269C70C-BDBC-0A8B-151B-03FCA94977E1}"/>
          </ac:spMkLst>
        </pc:spChg>
        <pc:spChg chg="mod">
          <ac:chgData name="Weiss, Marietta [Zukunft Altbau]" userId="97b11b8f-a76f-4920-b382-189fc8c9c45c" providerId="ADAL" clId="{20B36A1D-5127-4A20-B304-292D36F25A5A}" dt="2026-09-16T06:37:02.253" v="9882" actId="20577"/>
          <ac:spMkLst>
            <pc:docMk/>
            <pc:sldMk cId="2046030493" sldId="284"/>
            <ac:spMk id="8" creationId="{B890F24D-5247-5949-0B5F-76BE0C393432}"/>
          </ac:spMkLst>
        </pc:spChg>
      </pc:sldChg>
      <pc:sldChg chg="modSp del mod">
        <pc:chgData name="Weiss, Marietta [Zukunft Altbau]" userId="97b11b8f-a76f-4920-b382-189fc8c9c45c" providerId="ADAL" clId="{20B36A1D-5127-4A20-B304-292D36F25A5A}" dt="2026-09-17T07:31:32.983" v="10079" actId="47"/>
        <pc:sldMkLst>
          <pc:docMk/>
          <pc:sldMk cId="2973919967" sldId="285"/>
        </pc:sldMkLst>
        <pc:spChg chg="mod">
          <ac:chgData name="Weiss, Marietta [Zukunft Altbau]" userId="97b11b8f-a76f-4920-b382-189fc8c9c45c" providerId="ADAL" clId="{20B36A1D-5127-4A20-B304-292D36F25A5A}" dt="2026-09-09T07:42:16.701" v="3517"/>
          <ac:spMkLst>
            <pc:docMk/>
            <pc:sldMk cId="2973919967" sldId="285"/>
            <ac:spMk id="3" creationId="{E7518E2B-9349-B240-6279-3A96A7060A50}"/>
          </ac:spMkLst>
        </pc:spChg>
        <pc:spChg chg="mod">
          <ac:chgData name="Weiss, Marietta [Zukunft Altbau]" userId="97b11b8f-a76f-4920-b382-189fc8c9c45c" providerId="ADAL" clId="{20B36A1D-5127-4A20-B304-292D36F25A5A}" dt="2026-09-16T06:37:04.958" v="9883" actId="20577"/>
          <ac:spMkLst>
            <pc:docMk/>
            <pc:sldMk cId="2973919967" sldId="285"/>
            <ac:spMk id="8" creationId="{D64BD294-CB69-B50A-3BA0-7536799CFE18}"/>
          </ac:spMkLst>
        </pc:spChg>
      </pc:sldChg>
      <pc:sldChg chg="modSp del mod">
        <pc:chgData name="Weiss, Marietta [Zukunft Altbau]" userId="97b11b8f-a76f-4920-b382-189fc8c9c45c" providerId="ADAL" clId="{20B36A1D-5127-4A20-B304-292D36F25A5A}" dt="2026-09-17T07:31:32.983" v="10079" actId="47"/>
        <pc:sldMkLst>
          <pc:docMk/>
          <pc:sldMk cId="2689167" sldId="286"/>
        </pc:sldMkLst>
        <pc:spChg chg="mod">
          <ac:chgData name="Weiss, Marietta [Zukunft Altbau]" userId="97b11b8f-a76f-4920-b382-189fc8c9c45c" providerId="ADAL" clId="{20B36A1D-5127-4A20-B304-292D36F25A5A}" dt="2026-09-09T07:42:28.898" v="3519"/>
          <ac:spMkLst>
            <pc:docMk/>
            <pc:sldMk cId="2689167" sldId="286"/>
            <ac:spMk id="3" creationId="{861810A3-7541-A9AD-BEAD-3212CB277AE8}"/>
          </ac:spMkLst>
        </pc:spChg>
        <pc:spChg chg="mod">
          <ac:chgData name="Weiss, Marietta [Zukunft Altbau]" userId="97b11b8f-a76f-4920-b382-189fc8c9c45c" providerId="ADAL" clId="{20B36A1D-5127-4A20-B304-292D36F25A5A}" dt="2026-09-16T06:37:09.396" v="9885" actId="20577"/>
          <ac:spMkLst>
            <pc:docMk/>
            <pc:sldMk cId="2689167" sldId="286"/>
            <ac:spMk id="8" creationId="{FE7B692D-B140-6D41-BA2A-861425BCD571}"/>
          </ac:spMkLst>
        </pc:spChg>
        <pc:cxnChg chg="ord">
          <ac:chgData name="Weiss, Marietta [Zukunft Altbau]" userId="97b11b8f-a76f-4920-b382-189fc8c9c45c" providerId="ADAL" clId="{20B36A1D-5127-4A20-B304-292D36F25A5A}" dt="2026-09-03T11:31:28.545" v="1355" actId="13244"/>
          <ac:cxnSpMkLst>
            <pc:docMk/>
            <pc:sldMk cId="2689167" sldId="286"/>
            <ac:cxnSpMk id="13" creationId="{FF65A4DB-3FEA-376F-382D-EFD9FA569A0C}"/>
          </ac:cxnSpMkLst>
        </pc:cxnChg>
        <pc:cxnChg chg="ord">
          <ac:chgData name="Weiss, Marietta [Zukunft Altbau]" userId="97b11b8f-a76f-4920-b382-189fc8c9c45c" providerId="ADAL" clId="{20B36A1D-5127-4A20-B304-292D36F25A5A}" dt="2026-09-03T11:31:29.521" v="1356" actId="13244"/>
          <ac:cxnSpMkLst>
            <pc:docMk/>
            <pc:sldMk cId="2689167" sldId="286"/>
            <ac:cxnSpMk id="14" creationId="{F8D5B2C0-E04E-1CC0-1422-2D04DA0FEC45}"/>
          </ac:cxnSpMkLst>
        </pc:cxnChg>
      </pc:sldChg>
      <pc:sldChg chg="addSp delSp modSp del mod">
        <pc:chgData name="Weiss, Marietta [Zukunft Altbau]" userId="97b11b8f-a76f-4920-b382-189fc8c9c45c" providerId="ADAL" clId="{20B36A1D-5127-4A20-B304-292D36F25A5A}" dt="2026-09-17T07:31:32.983" v="10079" actId="47"/>
        <pc:sldMkLst>
          <pc:docMk/>
          <pc:sldMk cId="3851506667" sldId="288"/>
        </pc:sldMkLst>
        <pc:spChg chg="mod">
          <ac:chgData name="Weiss, Marietta [Zukunft Altbau]" userId="97b11b8f-a76f-4920-b382-189fc8c9c45c" providerId="ADAL" clId="{20B36A1D-5127-4A20-B304-292D36F25A5A}" dt="2026-09-09T07:42:38.736" v="3522"/>
          <ac:spMkLst>
            <pc:docMk/>
            <pc:sldMk cId="3851506667" sldId="288"/>
            <ac:spMk id="3" creationId="{7775E7B0-8F5C-1CA5-345D-7D03E7CD7A23}"/>
          </ac:spMkLst>
        </pc:spChg>
        <pc:spChg chg="mod">
          <ac:chgData name="Weiss, Marietta [Zukunft Altbau]" userId="97b11b8f-a76f-4920-b382-189fc8c9c45c" providerId="ADAL" clId="{20B36A1D-5127-4A20-B304-292D36F25A5A}" dt="2026-09-16T06:39:38.994" v="9926" actId="20577"/>
          <ac:spMkLst>
            <pc:docMk/>
            <pc:sldMk cId="3851506667" sldId="288"/>
            <ac:spMk id="4" creationId="{C85942F4-AB29-EC92-6706-B571EB8E1058}"/>
          </ac:spMkLst>
        </pc:spChg>
        <pc:spChg chg="mod">
          <ac:chgData name="Weiss, Marietta [Zukunft Altbau]" userId="97b11b8f-a76f-4920-b382-189fc8c9c45c" providerId="ADAL" clId="{20B36A1D-5127-4A20-B304-292D36F25A5A}" dt="2026-09-03T11:26:33.792" v="1306" actId="33553"/>
          <ac:spMkLst>
            <pc:docMk/>
            <pc:sldMk cId="3851506667" sldId="288"/>
            <ac:spMk id="8" creationId="{659EF105-3C08-108B-0B16-9296126BDD26}"/>
          </ac:spMkLst>
        </pc:spChg>
        <pc:spChg chg="mod ord">
          <ac:chgData name="Weiss, Marietta [Zukunft Altbau]" userId="97b11b8f-a76f-4920-b382-189fc8c9c45c" providerId="ADAL" clId="{20B36A1D-5127-4A20-B304-292D36F25A5A}" dt="2026-09-09T07:27:24.971" v="2947" actId="948"/>
          <ac:spMkLst>
            <pc:docMk/>
            <pc:sldMk cId="3851506667" sldId="288"/>
            <ac:spMk id="9" creationId="{007B6614-2E0C-43D1-EED4-77CE1DD609F1}"/>
          </ac:spMkLst>
        </pc:spChg>
        <pc:spChg chg="ord">
          <ac:chgData name="Weiss, Marietta [Zukunft Altbau]" userId="97b11b8f-a76f-4920-b382-189fc8c9c45c" providerId="ADAL" clId="{20B36A1D-5127-4A20-B304-292D36F25A5A}" dt="2026-09-03T11:43:36.902" v="1386" actId="13244"/>
          <ac:spMkLst>
            <pc:docMk/>
            <pc:sldMk cId="3851506667" sldId="288"/>
            <ac:spMk id="16" creationId="{E9116273-A8EF-FE3E-A21E-04AC9B43B21A}"/>
          </ac:spMkLst>
        </pc:spChg>
      </pc:sldChg>
      <pc:sldChg chg="addSp delSp modSp del mod">
        <pc:chgData name="Weiss, Marietta [Zukunft Altbau]" userId="97b11b8f-a76f-4920-b382-189fc8c9c45c" providerId="ADAL" clId="{20B36A1D-5127-4A20-B304-292D36F25A5A}" dt="2026-09-17T07:31:32.983" v="10079" actId="47"/>
        <pc:sldMkLst>
          <pc:docMk/>
          <pc:sldMk cId="3775332424" sldId="289"/>
        </pc:sldMkLst>
        <pc:spChg chg="mod ord">
          <ac:chgData name="Weiss, Marietta [Zukunft Altbau]" userId="97b11b8f-a76f-4920-b382-189fc8c9c45c" providerId="ADAL" clId="{20B36A1D-5127-4A20-B304-292D36F25A5A}" dt="2026-09-09T07:42:42.906" v="3523"/>
          <ac:spMkLst>
            <pc:docMk/>
            <pc:sldMk cId="3775332424" sldId="289"/>
            <ac:spMk id="3" creationId="{0A9BC6D9-7C76-76AC-E7E7-7F4A7BAAD57F}"/>
          </ac:spMkLst>
        </pc:spChg>
        <pc:spChg chg="mod">
          <ac:chgData name="Weiss, Marietta [Zukunft Altbau]" userId="97b11b8f-a76f-4920-b382-189fc8c9c45c" providerId="ADAL" clId="{20B36A1D-5127-4A20-B304-292D36F25A5A}" dt="2026-09-16T06:34:23.498" v="9876" actId="962"/>
          <ac:spMkLst>
            <pc:docMk/>
            <pc:sldMk cId="3775332424" sldId="289"/>
            <ac:spMk id="4" creationId="{26D82A8D-0533-A161-287D-F01BCB26DE8F}"/>
          </ac:spMkLst>
        </pc:spChg>
        <pc:spChg chg="mod">
          <ac:chgData name="Weiss, Marietta [Zukunft Altbau]" userId="97b11b8f-a76f-4920-b382-189fc8c9c45c" providerId="ADAL" clId="{20B36A1D-5127-4A20-B304-292D36F25A5A}" dt="2026-09-16T06:39:42.984" v="9928" actId="20577"/>
          <ac:spMkLst>
            <pc:docMk/>
            <pc:sldMk cId="3775332424" sldId="289"/>
            <ac:spMk id="5" creationId="{38F5665C-530D-6CF6-C4CE-6E36673421E3}"/>
          </ac:spMkLst>
        </pc:spChg>
        <pc:spChg chg="mod">
          <ac:chgData name="Weiss, Marietta [Zukunft Altbau]" userId="97b11b8f-a76f-4920-b382-189fc8c9c45c" providerId="ADAL" clId="{20B36A1D-5127-4A20-B304-292D36F25A5A}" dt="2026-09-16T06:33:35.617" v="9875" actId="962"/>
          <ac:spMkLst>
            <pc:docMk/>
            <pc:sldMk cId="3775332424" sldId="289"/>
            <ac:spMk id="6" creationId="{9B958958-AF60-EA73-09E9-B728670E41D6}"/>
          </ac:spMkLst>
        </pc:spChg>
        <pc:spChg chg="mod">
          <ac:chgData name="Weiss, Marietta [Zukunft Altbau]" userId="97b11b8f-a76f-4920-b382-189fc8c9c45c" providerId="ADAL" clId="{20B36A1D-5127-4A20-B304-292D36F25A5A}" dt="2026-09-16T06:37:15.544" v="9886" actId="20577"/>
          <ac:spMkLst>
            <pc:docMk/>
            <pc:sldMk cId="3775332424" sldId="289"/>
            <ac:spMk id="8" creationId="{50CD0761-D724-C1EF-187B-65DBA56AF47E}"/>
          </ac:spMkLst>
        </pc:spChg>
        <pc:spChg chg="mod">
          <ac:chgData name="Weiss, Marietta [Zukunft Altbau]" userId="97b11b8f-a76f-4920-b382-189fc8c9c45c" providerId="ADAL" clId="{20B36A1D-5127-4A20-B304-292D36F25A5A}" dt="2026-09-03T11:44:23.510" v="1392" actId="962"/>
          <ac:spMkLst>
            <pc:docMk/>
            <pc:sldMk cId="3775332424" sldId="289"/>
            <ac:spMk id="12" creationId="{5D7F8A2D-0946-7837-5144-D1BEC7A4ADF6}"/>
          </ac:spMkLst>
        </pc:spChg>
        <pc:picChg chg="mod">
          <ac:chgData name="Weiss, Marietta [Zukunft Altbau]" userId="97b11b8f-a76f-4920-b382-189fc8c9c45c" providerId="ADAL" clId="{20B36A1D-5127-4A20-B304-292D36F25A5A}" dt="2026-09-11T07:02:44.594" v="6822" actId="1076"/>
          <ac:picMkLst>
            <pc:docMk/>
            <pc:sldMk cId="3775332424" sldId="289"/>
            <ac:picMk id="22" creationId="{030F6A21-6A8C-8A91-F86B-A70B08301838}"/>
          </ac:picMkLst>
        </pc:picChg>
      </pc:sldChg>
      <pc:sldChg chg="modSp del mod">
        <pc:chgData name="Weiss, Marietta [Zukunft Altbau]" userId="97b11b8f-a76f-4920-b382-189fc8c9c45c" providerId="ADAL" clId="{20B36A1D-5127-4A20-B304-292D36F25A5A}" dt="2026-09-17T07:31:32.983" v="10079" actId="47"/>
        <pc:sldMkLst>
          <pc:docMk/>
          <pc:sldMk cId="3436280975" sldId="290"/>
        </pc:sldMkLst>
        <pc:spChg chg="mod ord">
          <ac:chgData name="Weiss, Marietta [Zukunft Altbau]" userId="97b11b8f-a76f-4920-b382-189fc8c9c45c" providerId="ADAL" clId="{20B36A1D-5127-4A20-B304-292D36F25A5A}" dt="2026-09-09T07:42:45.028" v="3524"/>
          <ac:spMkLst>
            <pc:docMk/>
            <pc:sldMk cId="3436280975" sldId="290"/>
            <ac:spMk id="3" creationId="{1DE85F7E-AC4C-20AE-1BC3-4123FE6F4F03}"/>
          </ac:spMkLst>
        </pc:spChg>
        <pc:spChg chg="mod">
          <ac:chgData name="Weiss, Marietta [Zukunft Altbau]" userId="97b11b8f-a76f-4920-b382-189fc8c9c45c" providerId="ADAL" clId="{20B36A1D-5127-4A20-B304-292D36F25A5A}" dt="2026-09-16T06:37:21.829" v="9887" actId="20577"/>
          <ac:spMkLst>
            <pc:docMk/>
            <pc:sldMk cId="3436280975" sldId="290"/>
            <ac:spMk id="8" creationId="{2257243E-366D-9EBF-2CA9-FA876D4C4CD5}"/>
          </ac:spMkLst>
        </pc:spChg>
        <pc:spChg chg="mod">
          <ac:chgData name="Weiss, Marietta [Zukunft Altbau]" userId="97b11b8f-a76f-4920-b382-189fc8c9c45c" providerId="ADAL" clId="{20B36A1D-5127-4A20-B304-292D36F25A5A}" dt="2026-09-03T11:46:41.990" v="1469" actId="962"/>
          <ac:spMkLst>
            <pc:docMk/>
            <pc:sldMk cId="3436280975" sldId="290"/>
            <ac:spMk id="12" creationId="{CFA1DD63-1DFE-4B28-1241-99C840426938}"/>
          </ac:spMkLst>
        </pc:spChg>
        <pc:spChg chg="mod">
          <ac:chgData name="Weiss, Marietta [Zukunft Altbau]" userId="97b11b8f-a76f-4920-b382-189fc8c9c45c" providerId="ADAL" clId="{20B36A1D-5127-4A20-B304-292D36F25A5A}" dt="2026-09-03T11:44:52.558" v="1419" actId="1035"/>
          <ac:spMkLst>
            <pc:docMk/>
            <pc:sldMk cId="3436280975" sldId="290"/>
            <ac:spMk id="16" creationId="{5009DDA8-E448-5CA1-F245-3E40830FA8B8}"/>
          </ac:spMkLst>
        </pc:spChg>
        <pc:spChg chg="mod">
          <ac:chgData name="Weiss, Marietta [Zukunft Altbau]" userId="97b11b8f-a76f-4920-b382-189fc8c9c45c" providerId="ADAL" clId="{20B36A1D-5127-4A20-B304-292D36F25A5A}" dt="2026-09-03T11:44:52.558" v="1419" actId="1035"/>
          <ac:spMkLst>
            <pc:docMk/>
            <pc:sldMk cId="3436280975" sldId="290"/>
            <ac:spMk id="20" creationId="{0C5E1F78-B300-CF31-0EA5-6D81CF36EA5A}"/>
          </ac:spMkLst>
        </pc:spChg>
        <pc:spChg chg="mod">
          <ac:chgData name="Weiss, Marietta [Zukunft Altbau]" userId="97b11b8f-a76f-4920-b382-189fc8c9c45c" providerId="ADAL" clId="{20B36A1D-5127-4A20-B304-292D36F25A5A}" dt="2026-09-03T11:44:52.558" v="1419" actId="1035"/>
          <ac:spMkLst>
            <pc:docMk/>
            <pc:sldMk cId="3436280975" sldId="290"/>
            <ac:spMk id="22" creationId="{E02D0460-1FFD-F0BB-EDDF-F32EFED92542}"/>
          </ac:spMkLst>
        </pc:spChg>
        <pc:spChg chg="mod">
          <ac:chgData name="Weiss, Marietta [Zukunft Altbau]" userId="97b11b8f-a76f-4920-b382-189fc8c9c45c" providerId="ADAL" clId="{20B36A1D-5127-4A20-B304-292D36F25A5A}" dt="2026-09-03T11:44:52.558" v="1419" actId="1035"/>
          <ac:spMkLst>
            <pc:docMk/>
            <pc:sldMk cId="3436280975" sldId="290"/>
            <ac:spMk id="26" creationId="{431E53C8-0E7C-C2E8-3C92-C1636EEAEA30}"/>
          </ac:spMkLst>
        </pc:spChg>
        <pc:spChg chg="mod">
          <ac:chgData name="Weiss, Marietta [Zukunft Altbau]" userId="97b11b8f-a76f-4920-b382-189fc8c9c45c" providerId="ADAL" clId="{20B36A1D-5127-4A20-B304-292D36F25A5A}" dt="2026-09-03T11:44:52.558" v="1419" actId="1035"/>
          <ac:spMkLst>
            <pc:docMk/>
            <pc:sldMk cId="3436280975" sldId="290"/>
            <ac:spMk id="28" creationId="{F40011A2-F955-EEC7-0E80-0830A57EB506}"/>
          </ac:spMkLst>
        </pc:spChg>
        <pc:spChg chg="mod ord">
          <ac:chgData name="Weiss, Marietta [Zukunft Altbau]" userId="97b11b8f-a76f-4920-b382-189fc8c9c45c" providerId="ADAL" clId="{20B36A1D-5127-4A20-B304-292D36F25A5A}" dt="2026-09-03T11:46:27.627" v="1465" actId="13244"/>
          <ac:spMkLst>
            <pc:docMk/>
            <pc:sldMk cId="3436280975" sldId="290"/>
            <ac:spMk id="32" creationId="{B59C2530-BED9-6DCF-42F5-775AC65D88F9}"/>
          </ac:spMkLst>
        </pc:spChg>
        <pc:spChg chg="mod">
          <ac:chgData name="Weiss, Marietta [Zukunft Altbau]" userId="97b11b8f-a76f-4920-b382-189fc8c9c45c" providerId="ADAL" clId="{20B36A1D-5127-4A20-B304-292D36F25A5A}" dt="2026-09-03T11:46:38.532" v="1467" actId="962"/>
          <ac:spMkLst>
            <pc:docMk/>
            <pc:sldMk cId="3436280975" sldId="290"/>
            <ac:spMk id="34" creationId="{50439B5C-EE40-CAB6-1379-14B904E0BA71}"/>
          </ac:spMkLst>
        </pc:spChg>
        <pc:spChg chg="mod">
          <ac:chgData name="Weiss, Marietta [Zukunft Altbau]" userId="97b11b8f-a76f-4920-b382-189fc8c9c45c" providerId="ADAL" clId="{20B36A1D-5127-4A20-B304-292D36F25A5A}" dt="2026-09-03T11:44:52.558" v="1419" actId="1035"/>
          <ac:spMkLst>
            <pc:docMk/>
            <pc:sldMk cId="3436280975" sldId="290"/>
            <ac:spMk id="36" creationId="{AC2606EB-FA37-44AB-1AF9-8C092AAA51D6}"/>
          </ac:spMkLst>
        </pc:spChg>
        <pc:spChg chg="mod ord">
          <ac:chgData name="Weiss, Marietta [Zukunft Altbau]" userId="97b11b8f-a76f-4920-b382-189fc8c9c45c" providerId="ADAL" clId="{20B36A1D-5127-4A20-B304-292D36F25A5A}" dt="2026-09-03T11:46:33.408" v="1466" actId="13244"/>
          <ac:spMkLst>
            <pc:docMk/>
            <pc:sldMk cId="3436280975" sldId="290"/>
            <ac:spMk id="38" creationId="{1810B84F-4AE3-E041-00BE-FDF65384FE5C}"/>
          </ac:spMkLst>
        </pc:spChg>
        <pc:spChg chg="ord">
          <ac:chgData name="Weiss, Marietta [Zukunft Altbau]" userId="97b11b8f-a76f-4920-b382-189fc8c9c45c" providerId="ADAL" clId="{20B36A1D-5127-4A20-B304-292D36F25A5A}" dt="2026-09-03T11:46:20.488" v="1464" actId="13244"/>
          <ac:spMkLst>
            <pc:docMk/>
            <pc:sldMk cId="3436280975" sldId="290"/>
            <ac:spMk id="42" creationId="{253B66EC-33CC-C875-5B57-7A4509A15271}"/>
          </ac:spMkLst>
        </pc:spChg>
        <pc:spChg chg="mod">
          <ac:chgData name="Weiss, Marietta [Zukunft Altbau]" userId="97b11b8f-a76f-4920-b382-189fc8c9c45c" providerId="ADAL" clId="{20B36A1D-5127-4A20-B304-292D36F25A5A}" dt="2026-09-03T11:46:03.736" v="1461" actId="1036"/>
          <ac:spMkLst>
            <pc:docMk/>
            <pc:sldMk cId="3436280975" sldId="290"/>
            <ac:spMk id="44" creationId="{228E1918-3002-73B2-4F05-69AE88D0F9B1}"/>
          </ac:spMkLst>
        </pc:spChg>
        <pc:picChg chg="mod">
          <ac:chgData name="Weiss, Marietta [Zukunft Altbau]" userId="97b11b8f-a76f-4920-b382-189fc8c9c45c" providerId="ADAL" clId="{20B36A1D-5127-4A20-B304-292D36F25A5A}" dt="2026-09-11T07:02:54.200" v="6828" actId="1076"/>
          <ac:picMkLst>
            <pc:docMk/>
            <pc:sldMk cId="3436280975" sldId="290"/>
            <ac:picMk id="6" creationId="{BC2B70F5-D5DE-57D8-73B6-C62E2F1156E7}"/>
          </ac:picMkLst>
        </pc:picChg>
      </pc:sldChg>
      <pc:sldChg chg="modSp del mod">
        <pc:chgData name="Weiss, Marietta [Zukunft Altbau]" userId="97b11b8f-a76f-4920-b382-189fc8c9c45c" providerId="ADAL" clId="{20B36A1D-5127-4A20-B304-292D36F25A5A}" dt="2026-09-17T07:31:32.983" v="10079" actId="47"/>
        <pc:sldMkLst>
          <pc:docMk/>
          <pc:sldMk cId="2670501910" sldId="291"/>
        </pc:sldMkLst>
        <pc:spChg chg="mod ord">
          <ac:chgData name="Weiss, Marietta [Zukunft Altbau]" userId="97b11b8f-a76f-4920-b382-189fc8c9c45c" providerId="ADAL" clId="{20B36A1D-5127-4A20-B304-292D36F25A5A}" dt="2026-09-09T07:42:51.477" v="3525"/>
          <ac:spMkLst>
            <pc:docMk/>
            <pc:sldMk cId="2670501910" sldId="291"/>
            <ac:spMk id="3" creationId="{6B7FF74C-F39A-C544-13DE-2B7585CDF9CC}"/>
          </ac:spMkLst>
        </pc:spChg>
        <pc:spChg chg="ord">
          <ac:chgData name="Weiss, Marietta [Zukunft Altbau]" userId="97b11b8f-a76f-4920-b382-189fc8c9c45c" providerId="ADAL" clId="{20B36A1D-5127-4A20-B304-292D36F25A5A}" dt="2026-09-03T11:47:39.275" v="1477" actId="13244"/>
          <ac:spMkLst>
            <pc:docMk/>
            <pc:sldMk cId="2670501910" sldId="291"/>
            <ac:spMk id="4" creationId="{E35364FE-7268-0F4B-C2C1-363DC6F31BE8}"/>
          </ac:spMkLst>
        </pc:spChg>
        <pc:spChg chg="mod">
          <ac:chgData name="Weiss, Marietta [Zukunft Altbau]" userId="97b11b8f-a76f-4920-b382-189fc8c9c45c" providerId="ADAL" clId="{20B36A1D-5127-4A20-B304-292D36F25A5A}" dt="2026-09-03T11:26:37.338" v="1309" actId="33553"/>
          <ac:spMkLst>
            <pc:docMk/>
            <pc:sldMk cId="2670501910" sldId="291"/>
            <ac:spMk id="8" creationId="{430CE58F-5265-A84D-9103-BAB1AF002D3F}"/>
          </ac:spMkLst>
        </pc:spChg>
        <pc:spChg chg="mod">
          <ac:chgData name="Weiss, Marietta [Zukunft Altbau]" userId="97b11b8f-a76f-4920-b382-189fc8c9c45c" providerId="ADAL" clId="{20B36A1D-5127-4A20-B304-292D36F25A5A}" dt="2026-09-03T11:47:32.768" v="1476" actId="962"/>
          <ac:spMkLst>
            <pc:docMk/>
            <pc:sldMk cId="2670501910" sldId="291"/>
            <ac:spMk id="12" creationId="{0415026D-E757-6D17-CE5B-3F42B10019CA}"/>
          </ac:spMkLst>
        </pc:spChg>
        <pc:spChg chg="mod">
          <ac:chgData name="Weiss, Marietta [Zukunft Altbau]" userId="97b11b8f-a76f-4920-b382-189fc8c9c45c" providerId="ADAL" clId="{20B36A1D-5127-4A20-B304-292D36F25A5A}" dt="2026-09-03T11:12:47.215" v="975" actId="20577"/>
          <ac:spMkLst>
            <pc:docMk/>
            <pc:sldMk cId="2670501910" sldId="291"/>
            <ac:spMk id="18" creationId="{91AE58FB-B8AE-80CC-C1D2-D8E159FFF526}"/>
          </ac:spMkLst>
        </pc:spChg>
        <pc:picChg chg="mod ord">
          <ac:chgData name="Weiss, Marietta [Zukunft Altbau]" userId="97b11b8f-a76f-4920-b382-189fc8c9c45c" providerId="ADAL" clId="{20B36A1D-5127-4A20-B304-292D36F25A5A}" dt="2026-09-03T11:47:16.059" v="1474" actId="962"/>
          <ac:picMkLst>
            <pc:docMk/>
            <pc:sldMk cId="2670501910" sldId="291"/>
            <ac:picMk id="6" creationId="{19676F33-0EC9-FE83-A8AD-7B6631F34109}"/>
          </ac:picMkLst>
        </pc:picChg>
        <pc:picChg chg="mod ord">
          <ac:chgData name="Weiss, Marietta [Zukunft Altbau]" userId="97b11b8f-a76f-4920-b382-189fc8c9c45c" providerId="ADAL" clId="{20B36A1D-5127-4A20-B304-292D36F25A5A}" dt="2026-09-11T07:03:00.328" v="6829" actId="1076"/>
          <ac:picMkLst>
            <pc:docMk/>
            <pc:sldMk cId="2670501910" sldId="291"/>
            <ac:picMk id="16" creationId="{6CA26E73-5268-CC17-83CB-E36CECAD74EE}"/>
          </ac:picMkLst>
        </pc:picChg>
      </pc:sldChg>
      <pc:sldChg chg="modSp del mod">
        <pc:chgData name="Weiss, Marietta [Zukunft Altbau]" userId="97b11b8f-a76f-4920-b382-189fc8c9c45c" providerId="ADAL" clId="{20B36A1D-5127-4A20-B304-292D36F25A5A}" dt="2026-09-17T07:31:32.983" v="10079" actId="47"/>
        <pc:sldMkLst>
          <pc:docMk/>
          <pc:sldMk cId="2852586181" sldId="292"/>
        </pc:sldMkLst>
        <pc:spChg chg="mod">
          <ac:chgData name="Weiss, Marietta [Zukunft Altbau]" userId="97b11b8f-a76f-4920-b382-189fc8c9c45c" providerId="ADAL" clId="{20B36A1D-5127-4A20-B304-292D36F25A5A}" dt="2026-09-09T07:42:54.720" v="3526"/>
          <ac:spMkLst>
            <pc:docMk/>
            <pc:sldMk cId="2852586181" sldId="292"/>
            <ac:spMk id="3" creationId="{93E1DE72-5E9F-9B90-9FA3-4612AD442F82}"/>
          </ac:spMkLst>
        </pc:spChg>
        <pc:spChg chg="mod">
          <ac:chgData name="Weiss, Marietta [Zukunft Altbau]" userId="97b11b8f-a76f-4920-b382-189fc8c9c45c" providerId="ADAL" clId="{20B36A1D-5127-4A20-B304-292D36F25A5A}" dt="2026-09-03T11:48:03.650" v="1485" actId="1076"/>
          <ac:spMkLst>
            <pc:docMk/>
            <pc:sldMk cId="2852586181" sldId="292"/>
            <ac:spMk id="6" creationId="{6F1F687A-DF14-C7AC-B326-F311E7ED9018}"/>
          </ac:spMkLst>
        </pc:spChg>
        <pc:spChg chg="mod">
          <ac:chgData name="Weiss, Marietta [Zukunft Altbau]" userId="97b11b8f-a76f-4920-b382-189fc8c9c45c" providerId="ADAL" clId="{20B36A1D-5127-4A20-B304-292D36F25A5A}" dt="2026-09-16T06:37:29.902" v="9888" actId="20577"/>
          <ac:spMkLst>
            <pc:docMk/>
            <pc:sldMk cId="2852586181" sldId="292"/>
            <ac:spMk id="8" creationId="{6B56CBBF-89B3-60D1-7E40-EAC91AD5888E}"/>
          </ac:spMkLst>
        </pc:spChg>
        <pc:spChg chg="mod">
          <ac:chgData name="Weiss, Marietta [Zukunft Altbau]" userId="97b11b8f-a76f-4920-b382-189fc8c9c45c" providerId="ADAL" clId="{20B36A1D-5127-4A20-B304-292D36F25A5A}" dt="2026-09-03T11:48:17.347" v="1487" actId="962"/>
          <ac:spMkLst>
            <pc:docMk/>
            <pc:sldMk cId="2852586181" sldId="292"/>
            <ac:spMk id="12" creationId="{F3D22E06-755A-481B-057A-93071C6A421E}"/>
          </ac:spMkLst>
        </pc:spChg>
      </pc:sldChg>
      <pc:sldChg chg="addSp delSp modSp del mod">
        <pc:chgData name="Weiss, Marietta [Zukunft Altbau]" userId="97b11b8f-a76f-4920-b382-189fc8c9c45c" providerId="ADAL" clId="{20B36A1D-5127-4A20-B304-292D36F25A5A}" dt="2026-09-17T07:31:32.983" v="10079" actId="47"/>
        <pc:sldMkLst>
          <pc:docMk/>
          <pc:sldMk cId="1480739504" sldId="293"/>
        </pc:sldMkLst>
        <pc:spChg chg="mod">
          <ac:chgData name="Weiss, Marietta [Zukunft Altbau]" userId="97b11b8f-a76f-4920-b382-189fc8c9c45c" providerId="ADAL" clId="{20B36A1D-5127-4A20-B304-292D36F25A5A}" dt="2026-09-09T07:42:57.280" v="3527"/>
          <ac:spMkLst>
            <pc:docMk/>
            <pc:sldMk cId="1480739504" sldId="293"/>
            <ac:spMk id="3" creationId="{EE7799D0-15DF-AEEF-8CA7-D00EDE3085E5}"/>
          </ac:spMkLst>
        </pc:spChg>
        <pc:spChg chg="ord">
          <ac:chgData name="Weiss, Marietta [Zukunft Altbau]" userId="97b11b8f-a76f-4920-b382-189fc8c9c45c" providerId="ADAL" clId="{20B36A1D-5127-4A20-B304-292D36F25A5A}" dt="2026-09-03T11:48:26.091" v="1491" actId="13244"/>
          <ac:spMkLst>
            <pc:docMk/>
            <pc:sldMk cId="1480739504" sldId="293"/>
            <ac:spMk id="7" creationId="{D95BF2B2-7667-9FD5-CDBF-B4AF36DC5401}"/>
          </ac:spMkLst>
        </pc:spChg>
        <pc:spChg chg="mod ord">
          <ac:chgData name="Weiss, Marietta [Zukunft Altbau]" userId="97b11b8f-a76f-4920-b382-189fc8c9c45c" providerId="ADAL" clId="{20B36A1D-5127-4A20-B304-292D36F25A5A}" dt="2026-09-16T06:37:31.931" v="9889" actId="20577"/>
          <ac:spMkLst>
            <pc:docMk/>
            <pc:sldMk cId="1480739504" sldId="293"/>
            <ac:spMk id="8" creationId="{67F1A0CA-5541-6C0E-5242-03C0626EAFA9}"/>
          </ac:spMkLst>
        </pc:spChg>
        <pc:spChg chg="mod">
          <ac:chgData name="Weiss, Marietta [Zukunft Altbau]" userId="97b11b8f-a76f-4920-b382-189fc8c9c45c" providerId="ADAL" clId="{20B36A1D-5127-4A20-B304-292D36F25A5A}" dt="2026-09-03T11:49:01.769" v="1499" actId="962"/>
          <ac:spMkLst>
            <pc:docMk/>
            <pc:sldMk cId="1480739504" sldId="293"/>
            <ac:spMk id="12" creationId="{D079A7FF-5728-8B35-456F-010727964E17}"/>
          </ac:spMkLst>
        </pc:spChg>
        <pc:spChg chg="mod">
          <ac:chgData name="Weiss, Marietta [Zukunft Altbau]" userId="97b11b8f-a76f-4920-b382-189fc8c9c45c" providerId="ADAL" clId="{20B36A1D-5127-4A20-B304-292D36F25A5A}" dt="2026-09-09T07:28:31.442" v="2985" actId="1036"/>
          <ac:spMkLst>
            <pc:docMk/>
            <pc:sldMk cId="1480739504" sldId="293"/>
            <ac:spMk id="19" creationId="{801AA0AA-3EBF-0187-DC92-DAB56FB9152D}"/>
          </ac:spMkLst>
        </pc:spChg>
        <pc:spChg chg="mod ord">
          <ac:chgData name="Weiss, Marietta [Zukunft Altbau]" userId="97b11b8f-a76f-4920-b382-189fc8c9c45c" providerId="ADAL" clId="{20B36A1D-5127-4A20-B304-292D36F25A5A}" dt="2026-09-09T07:28:37" v="2990" actId="1036"/>
          <ac:spMkLst>
            <pc:docMk/>
            <pc:sldMk cId="1480739504" sldId="293"/>
            <ac:spMk id="23" creationId="{1BAA2E22-654D-3AB7-0669-E4B940600F99}"/>
          </ac:spMkLst>
        </pc:spChg>
        <pc:picChg chg="mod ord">
          <ac:chgData name="Weiss, Marietta [Zukunft Altbau]" userId="97b11b8f-a76f-4920-b382-189fc8c9c45c" providerId="ADAL" clId="{20B36A1D-5127-4A20-B304-292D36F25A5A}" dt="2026-09-11T07:03:14.808" v="6839" actId="1076"/>
          <ac:picMkLst>
            <pc:docMk/>
            <pc:sldMk cId="1480739504" sldId="293"/>
            <ac:picMk id="6" creationId="{F09341C8-524D-A89A-A4B1-F75127200CB1}"/>
          </ac:picMkLst>
        </pc:picChg>
        <pc:picChg chg="mod ord">
          <ac:chgData name="Weiss, Marietta [Zukunft Altbau]" userId="97b11b8f-a76f-4920-b382-189fc8c9c45c" providerId="ADAL" clId="{20B36A1D-5127-4A20-B304-292D36F25A5A}" dt="2026-09-11T07:03:10.394" v="6837" actId="1076"/>
          <ac:picMkLst>
            <pc:docMk/>
            <pc:sldMk cId="1480739504" sldId="293"/>
            <ac:picMk id="16" creationId="{EEE2F0C2-0305-0F10-B273-A24220115BD5}"/>
          </ac:picMkLst>
        </pc:picChg>
        <pc:cxnChg chg="mod">
          <ac:chgData name="Weiss, Marietta [Zukunft Altbau]" userId="97b11b8f-a76f-4920-b382-189fc8c9c45c" providerId="ADAL" clId="{20B36A1D-5127-4A20-B304-292D36F25A5A}" dt="2026-09-09T07:28:01.800" v="2955" actId="1035"/>
          <ac:cxnSpMkLst>
            <pc:docMk/>
            <pc:sldMk cId="1480739504" sldId="293"/>
            <ac:cxnSpMk id="21" creationId="{8D1C2EC7-693D-207E-A4DF-098CFA0727E7}"/>
          </ac:cxnSpMkLst>
        </pc:cxnChg>
        <pc:cxnChg chg="mod">
          <ac:chgData name="Weiss, Marietta [Zukunft Altbau]" userId="97b11b8f-a76f-4920-b382-189fc8c9c45c" providerId="ADAL" clId="{20B36A1D-5127-4A20-B304-292D36F25A5A}" dt="2026-09-09T07:28:21.091" v="2976" actId="465"/>
          <ac:cxnSpMkLst>
            <pc:docMk/>
            <pc:sldMk cId="1480739504" sldId="293"/>
            <ac:cxnSpMk id="22" creationId="{0ECFD1F2-4625-BBFC-6077-117152DEF7D1}"/>
          </ac:cxnSpMkLst>
        </pc:cxnChg>
        <pc:cxnChg chg="mod">
          <ac:chgData name="Weiss, Marietta [Zukunft Altbau]" userId="97b11b8f-a76f-4920-b382-189fc8c9c45c" providerId="ADAL" clId="{20B36A1D-5127-4A20-B304-292D36F25A5A}" dt="2026-09-09T07:28:37" v="2990" actId="1036"/>
          <ac:cxnSpMkLst>
            <pc:docMk/>
            <pc:sldMk cId="1480739504" sldId="293"/>
            <ac:cxnSpMk id="24" creationId="{4165AF99-35D5-919E-1C95-25B4EFBD2074}"/>
          </ac:cxnSpMkLst>
        </pc:cxnChg>
      </pc:sldChg>
      <pc:sldChg chg="delSp modSp del mod">
        <pc:chgData name="Weiss, Marietta [Zukunft Altbau]" userId="97b11b8f-a76f-4920-b382-189fc8c9c45c" providerId="ADAL" clId="{20B36A1D-5127-4A20-B304-292D36F25A5A}" dt="2026-09-17T07:31:32.983" v="10079" actId="47"/>
        <pc:sldMkLst>
          <pc:docMk/>
          <pc:sldMk cId="3840328087" sldId="294"/>
        </pc:sldMkLst>
        <pc:spChg chg="mod">
          <ac:chgData name="Weiss, Marietta [Zukunft Altbau]" userId="97b11b8f-a76f-4920-b382-189fc8c9c45c" providerId="ADAL" clId="{20B36A1D-5127-4A20-B304-292D36F25A5A}" dt="2026-09-09T07:42:59.764" v="3528"/>
          <ac:spMkLst>
            <pc:docMk/>
            <pc:sldMk cId="3840328087" sldId="294"/>
            <ac:spMk id="3" creationId="{ECA0D8DE-1132-8AC7-4EF0-44210066F432}"/>
          </ac:spMkLst>
        </pc:spChg>
        <pc:spChg chg="mod">
          <ac:chgData name="Weiss, Marietta [Zukunft Altbau]" userId="97b11b8f-a76f-4920-b382-189fc8c9c45c" providerId="ADAL" clId="{20B36A1D-5127-4A20-B304-292D36F25A5A}" dt="2026-09-03T11:26:41.018" v="1312" actId="33553"/>
          <ac:spMkLst>
            <pc:docMk/>
            <pc:sldMk cId="3840328087" sldId="294"/>
            <ac:spMk id="8" creationId="{BE32389F-6B8B-9EB3-A8D3-019BEB981D17}"/>
          </ac:spMkLst>
        </pc:spChg>
        <pc:spChg chg="mod">
          <ac:chgData name="Weiss, Marietta [Zukunft Altbau]" userId="97b11b8f-a76f-4920-b382-189fc8c9c45c" providerId="ADAL" clId="{20B36A1D-5127-4A20-B304-292D36F25A5A}" dt="2026-09-03T11:49:37.567" v="1503" actId="962"/>
          <ac:spMkLst>
            <pc:docMk/>
            <pc:sldMk cId="3840328087" sldId="294"/>
            <ac:spMk id="12" creationId="{E2A7900B-90E9-1352-72FA-88FB1E62EC7B}"/>
          </ac:spMkLst>
        </pc:spChg>
        <pc:spChg chg="mod">
          <ac:chgData name="Weiss, Marietta [Zukunft Altbau]" userId="97b11b8f-a76f-4920-b382-189fc8c9c45c" providerId="ADAL" clId="{20B36A1D-5127-4A20-B304-292D36F25A5A}" dt="2026-09-16T08:56:06.985" v="9951" actId="6549"/>
          <ac:spMkLst>
            <pc:docMk/>
            <pc:sldMk cId="3840328087" sldId="294"/>
            <ac:spMk id="23" creationId="{5D3878B0-2D89-4A8B-81DE-094391A301D3}"/>
          </ac:spMkLst>
        </pc:spChg>
        <pc:picChg chg="mod">
          <ac:chgData name="Weiss, Marietta [Zukunft Altbau]" userId="97b11b8f-a76f-4920-b382-189fc8c9c45c" providerId="ADAL" clId="{20B36A1D-5127-4A20-B304-292D36F25A5A}" dt="2026-09-11T07:03:30.102" v="6841" actId="1076"/>
          <ac:picMkLst>
            <pc:docMk/>
            <pc:sldMk cId="3840328087" sldId="294"/>
            <ac:picMk id="6" creationId="{C992F059-2F72-2B27-AD33-AE1876B6D1AD}"/>
          </ac:picMkLst>
        </pc:picChg>
      </pc:sldChg>
      <pc:sldChg chg="modSp del mod">
        <pc:chgData name="Weiss, Marietta [Zukunft Altbau]" userId="97b11b8f-a76f-4920-b382-189fc8c9c45c" providerId="ADAL" clId="{20B36A1D-5127-4A20-B304-292D36F25A5A}" dt="2026-09-17T07:31:32.983" v="10079" actId="47"/>
        <pc:sldMkLst>
          <pc:docMk/>
          <pc:sldMk cId="3302751584" sldId="295"/>
        </pc:sldMkLst>
        <pc:spChg chg="mod">
          <ac:chgData name="Weiss, Marietta [Zukunft Altbau]" userId="97b11b8f-a76f-4920-b382-189fc8c9c45c" providerId="ADAL" clId="{20B36A1D-5127-4A20-B304-292D36F25A5A}" dt="2026-09-09T07:43:54.981" v="3546" actId="962"/>
          <ac:spMkLst>
            <pc:docMk/>
            <pc:sldMk cId="3302751584" sldId="295"/>
            <ac:spMk id="3" creationId="{E1248EC0-2BEE-5406-1543-3C98406BAF79}"/>
          </ac:spMkLst>
        </pc:spChg>
        <pc:spChg chg="mod">
          <ac:chgData name="Weiss, Marietta [Zukunft Altbau]" userId="97b11b8f-a76f-4920-b382-189fc8c9c45c" providerId="ADAL" clId="{20B36A1D-5127-4A20-B304-292D36F25A5A}" dt="2026-09-16T06:37:41.677" v="9892" actId="6549"/>
          <ac:spMkLst>
            <pc:docMk/>
            <pc:sldMk cId="3302751584" sldId="295"/>
            <ac:spMk id="8" creationId="{320BBA5B-06F9-D794-6B4A-0D63A29BBEE5}"/>
          </ac:spMkLst>
        </pc:spChg>
        <pc:spChg chg="mod">
          <ac:chgData name="Weiss, Marietta [Zukunft Altbau]" userId="97b11b8f-a76f-4920-b382-189fc8c9c45c" providerId="ADAL" clId="{20B36A1D-5127-4A20-B304-292D36F25A5A}" dt="2026-09-09T07:43:54.425" v="3544" actId="962"/>
          <ac:spMkLst>
            <pc:docMk/>
            <pc:sldMk cId="3302751584" sldId="295"/>
            <ac:spMk id="12" creationId="{AC45E9D2-2229-1C7E-B1EF-7D296EAA526F}"/>
          </ac:spMkLst>
        </pc:spChg>
        <pc:spChg chg="mod">
          <ac:chgData name="Weiss, Marietta [Zukunft Altbau]" userId="97b11b8f-a76f-4920-b382-189fc8c9c45c" providerId="ADAL" clId="{20B36A1D-5127-4A20-B304-292D36F25A5A}" dt="2026-09-03T11:13:18.731" v="996" actId="20577"/>
          <ac:spMkLst>
            <pc:docMk/>
            <pc:sldMk cId="3302751584" sldId="295"/>
            <ac:spMk id="16" creationId="{044213E1-8EF0-BA16-E9A0-B374FF1F58CB}"/>
          </ac:spMkLst>
        </pc:spChg>
      </pc:sldChg>
      <pc:sldChg chg="modSp del mod">
        <pc:chgData name="Weiss, Marietta [Zukunft Altbau]" userId="97b11b8f-a76f-4920-b382-189fc8c9c45c" providerId="ADAL" clId="{20B36A1D-5127-4A20-B304-292D36F25A5A}" dt="2026-09-17T07:31:32.983" v="10079" actId="47"/>
        <pc:sldMkLst>
          <pc:docMk/>
          <pc:sldMk cId="1267091577" sldId="296"/>
        </pc:sldMkLst>
        <pc:spChg chg="mod">
          <ac:chgData name="Weiss, Marietta [Zukunft Altbau]" userId="97b11b8f-a76f-4920-b382-189fc8c9c45c" providerId="ADAL" clId="{20B36A1D-5127-4A20-B304-292D36F25A5A}" dt="2026-09-09T07:43:38.067" v="3542" actId="962"/>
          <ac:spMkLst>
            <pc:docMk/>
            <pc:sldMk cId="1267091577" sldId="296"/>
            <ac:spMk id="3" creationId="{E5C32E73-E50D-3D6F-5AB7-5C993A7A5EE5}"/>
          </ac:spMkLst>
        </pc:spChg>
        <pc:spChg chg="mod">
          <ac:chgData name="Weiss, Marietta [Zukunft Altbau]" userId="97b11b8f-a76f-4920-b382-189fc8c9c45c" providerId="ADAL" clId="{20B36A1D-5127-4A20-B304-292D36F25A5A}" dt="2026-09-03T11:26:44.543" v="1314" actId="33553"/>
          <ac:spMkLst>
            <pc:docMk/>
            <pc:sldMk cId="1267091577" sldId="296"/>
            <ac:spMk id="8" creationId="{2B93EEF6-3C6F-5DA1-95A7-9318840E62C5}"/>
          </ac:spMkLst>
        </pc:spChg>
        <pc:spChg chg="mod">
          <ac:chgData name="Weiss, Marietta [Zukunft Altbau]" userId="97b11b8f-a76f-4920-b382-189fc8c9c45c" providerId="ADAL" clId="{20B36A1D-5127-4A20-B304-292D36F25A5A}" dt="2026-09-09T07:43:37.708" v="3540" actId="962"/>
          <ac:spMkLst>
            <pc:docMk/>
            <pc:sldMk cId="1267091577" sldId="296"/>
            <ac:spMk id="12" creationId="{9758F609-ECF1-BDD2-5BBB-FABCF2654F1F}"/>
          </ac:spMkLst>
        </pc:spChg>
        <pc:spChg chg="mod">
          <ac:chgData name="Weiss, Marietta [Zukunft Altbau]" userId="97b11b8f-a76f-4920-b382-189fc8c9c45c" providerId="ADAL" clId="{20B36A1D-5127-4A20-B304-292D36F25A5A}" dt="2026-09-03T11:50:19.190" v="1508" actId="20577"/>
          <ac:spMkLst>
            <pc:docMk/>
            <pc:sldMk cId="1267091577" sldId="296"/>
            <ac:spMk id="38" creationId="{C6D29429-9E7F-7EFE-F0CF-F68CBA72543B}"/>
          </ac:spMkLst>
        </pc:spChg>
        <pc:picChg chg="ord">
          <ac:chgData name="Weiss, Marietta [Zukunft Altbau]" userId="97b11b8f-a76f-4920-b382-189fc8c9c45c" providerId="ADAL" clId="{20B36A1D-5127-4A20-B304-292D36F25A5A}" dt="2026-09-03T11:50:06.799" v="1504" actId="13244"/>
          <ac:picMkLst>
            <pc:docMk/>
            <pc:sldMk cId="1267091577" sldId="296"/>
            <ac:picMk id="16" creationId="{2AC8FCA6-877C-8F37-1DBC-9612464338FE}"/>
          </ac:picMkLst>
        </pc:picChg>
      </pc:sldChg>
      <pc:sldChg chg="delSp modSp del mod">
        <pc:chgData name="Weiss, Marietta [Zukunft Altbau]" userId="97b11b8f-a76f-4920-b382-189fc8c9c45c" providerId="ADAL" clId="{20B36A1D-5127-4A20-B304-292D36F25A5A}" dt="2026-09-17T07:31:32.983" v="10079" actId="47"/>
        <pc:sldMkLst>
          <pc:docMk/>
          <pc:sldMk cId="347890204" sldId="297"/>
        </pc:sldMkLst>
        <pc:spChg chg="mod">
          <ac:chgData name="Weiss, Marietta [Zukunft Altbau]" userId="97b11b8f-a76f-4920-b382-189fc8c9c45c" providerId="ADAL" clId="{20B36A1D-5127-4A20-B304-292D36F25A5A}" dt="2026-09-09T07:43:31.336" v="3536" actId="962"/>
          <ac:spMkLst>
            <pc:docMk/>
            <pc:sldMk cId="347890204" sldId="297"/>
            <ac:spMk id="3" creationId="{9398205A-A918-D67D-286F-0D1BA9778715}"/>
          </ac:spMkLst>
        </pc:spChg>
        <pc:spChg chg="mod">
          <ac:chgData name="Weiss, Marietta [Zukunft Altbau]" userId="97b11b8f-a76f-4920-b382-189fc8c9c45c" providerId="ADAL" clId="{20B36A1D-5127-4A20-B304-292D36F25A5A}" dt="2026-09-16T06:37:47.231" v="9893" actId="20577"/>
          <ac:spMkLst>
            <pc:docMk/>
            <pc:sldMk cId="347890204" sldId="297"/>
            <ac:spMk id="8" creationId="{F37D5D22-88B3-68D4-4CDC-B84E6FB2FC88}"/>
          </ac:spMkLst>
        </pc:spChg>
        <pc:spChg chg="mod">
          <ac:chgData name="Weiss, Marietta [Zukunft Altbau]" userId="97b11b8f-a76f-4920-b382-189fc8c9c45c" providerId="ADAL" clId="{20B36A1D-5127-4A20-B304-292D36F25A5A}" dt="2026-09-09T07:43:31.950" v="3538" actId="962"/>
          <ac:spMkLst>
            <pc:docMk/>
            <pc:sldMk cId="347890204" sldId="297"/>
            <ac:spMk id="12" creationId="{17F256B8-C4AC-7442-9243-DCB96059E241}"/>
          </ac:spMkLst>
        </pc:spChg>
        <pc:spChg chg="mod">
          <ac:chgData name="Weiss, Marietta [Zukunft Altbau]" userId="97b11b8f-a76f-4920-b382-189fc8c9c45c" providerId="ADAL" clId="{20B36A1D-5127-4A20-B304-292D36F25A5A}" dt="2026-09-09T07:29:02.030" v="2994" actId="948"/>
          <ac:spMkLst>
            <pc:docMk/>
            <pc:sldMk cId="347890204" sldId="297"/>
            <ac:spMk id="26" creationId="{0F45FD8A-28F2-9DFA-CB13-749E9338575E}"/>
          </ac:spMkLst>
        </pc:spChg>
        <pc:spChg chg="mod">
          <ac:chgData name="Weiss, Marietta [Zukunft Altbau]" userId="97b11b8f-a76f-4920-b382-189fc8c9c45c" providerId="ADAL" clId="{20B36A1D-5127-4A20-B304-292D36F25A5A}" dt="2026-09-16T06:39:46.103" v="9929" actId="6549"/>
          <ac:spMkLst>
            <pc:docMk/>
            <pc:sldMk cId="347890204" sldId="297"/>
            <ac:spMk id="30" creationId="{56E82FDA-26EB-B912-0537-BC589CD3C4BF}"/>
          </ac:spMkLst>
        </pc:spChg>
        <pc:picChg chg="mod">
          <ac:chgData name="Weiss, Marietta [Zukunft Altbau]" userId="97b11b8f-a76f-4920-b382-189fc8c9c45c" providerId="ADAL" clId="{20B36A1D-5127-4A20-B304-292D36F25A5A}" dt="2026-09-09T07:30:40.391" v="3121" actId="1035"/>
          <ac:picMkLst>
            <pc:docMk/>
            <pc:sldMk cId="347890204" sldId="297"/>
            <ac:picMk id="24" creationId="{25ACD9D8-78D2-FA68-D125-F22C8068D7E2}"/>
          </ac:picMkLst>
        </pc:picChg>
        <pc:picChg chg="mod modCrop">
          <ac:chgData name="Weiss, Marietta [Zukunft Altbau]" userId="97b11b8f-a76f-4920-b382-189fc8c9c45c" providerId="ADAL" clId="{20B36A1D-5127-4A20-B304-292D36F25A5A}" dt="2026-09-09T07:30:40.391" v="3121" actId="1035"/>
          <ac:picMkLst>
            <pc:docMk/>
            <pc:sldMk cId="347890204" sldId="297"/>
            <ac:picMk id="28" creationId="{98E04785-5EE6-EC5C-4801-202310454DDA}"/>
          </ac:picMkLst>
        </pc:picChg>
      </pc:sldChg>
      <pc:sldChg chg="addSp delSp modSp del mod">
        <pc:chgData name="Weiss, Marietta [Zukunft Altbau]" userId="97b11b8f-a76f-4920-b382-189fc8c9c45c" providerId="ADAL" clId="{20B36A1D-5127-4A20-B304-292D36F25A5A}" dt="2026-09-17T07:31:32.983" v="10079" actId="47"/>
        <pc:sldMkLst>
          <pc:docMk/>
          <pc:sldMk cId="2078864668" sldId="298"/>
        </pc:sldMkLst>
        <pc:spChg chg="mod ord">
          <ac:chgData name="Weiss, Marietta [Zukunft Altbau]" userId="97b11b8f-a76f-4920-b382-189fc8c9c45c" providerId="ADAL" clId="{20B36A1D-5127-4A20-B304-292D36F25A5A}" dt="2026-09-09T07:43:10.213" v="3532"/>
          <ac:spMkLst>
            <pc:docMk/>
            <pc:sldMk cId="2078864668" sldId="298"/>
            <ac:spMk id="3" creationId="{598E5649-9747-BF8F-114F-AF6BA5FE0986}"/>
          </ac:spMkLst>
        </pc:spChg>
        <pc:spChg chg="add mod ord">
          <ac:chgData name="Weiss, Marietta [Zukunft Altbau]" userId="97b11b8f-a76f-4920-b382-189fc8c9c45c" providerId="ADAL" clId="{20B36A1D-5127-4A20-B304-292D36F25A5A}" dt="2026-09-16T06:29:13.903" v="9844" actId="13244"/>
          <ac:spMkLst>
            <pc:docMk/>
            <pc:sldMk cId="2078864668" sldId="298"/>
            <ac:spMk id="4" creationId="{DC7D0C6C-AFBE-AD1D-2AB2-2AF339F244EC}"/>
          </ac:spMkLst>
        </pc:spChg>
        <pc:spChg chg="mod">
          <ac:chgData name="Weiss, Marietta [Zukunft Altbau]" userId="97b11b8f-a76f-4920-b382-189fc8c9c45c" providerId="ADAL" clId="{20B36A1D-5127-4A20-B304-292D36F25A5A}" dt="2026-09-16T06:37:48.851" v="9894" actId="20577"/>
          <ac:spMkLst>
            <pc:docMk/>
            <pc:sldMk cId="2078864668" sldId="298"/>
            <ac:spMk id="8" creationId="{DBFFE4F7-3AD5-7759-8CDD-A4C9B20F6637}"/>
          </ac:spMkLst>
        </pc:spChg>
        <pc:spChg chg="mod ord">
          <ac:chgData name="Weiss, Marietta [Zukunft Altbau]" userId="97b11b8f-a76f-4920-b382-189fc8c9c45c" providerId="ADAL" clId="{20B36A1D-5127-4A20-B304-292D36F25A5A}" dt="2026-09-09T07:37:40.579" v="3314" actId="962"/>
          <ac:spMkLst>
            <pc:docMk/>
            <pc:sldMk cId="2078864668" sldId="298"/>
            <ac:spMk id="12" creationId="{68997370-C582-FD08-EB37-5E74092F1FDD}"/>
          </ac:spMkLst>
        </pc:spChg>
        <pc:spChg chg="mod">
          <ac:chgData name="Weiss, Marietta [Zukunft Altbau]" userId="97b11b8f-a76f-4920-b382-189fc8c9c45c" providerId="ADAL" clId="{20B36A1D-5127-4A20-B304-292D36F25A5A}" dt="2026-09-09T07:35:17.579" v="3234" actId="1076"/>
          <ac:spMkLst>
            <pc:docMk/>
            <pc:sldMk cId="2078864668" sldId="298"/>
            <ac:spMk id="16" creationId="{24B9BE25-C138-D92A-4728-C13A3F73D431}"/>
          </ac:spMkLst>
        </pc:spChg>
        <pc:spChg chg="mod ord">
          <ac:chgData name="Weiss, Marietta [Zukunft Altbau]" userId="97b11b8f-a76f-4920-b382-189fc8c9c45c" providerId="ADAL" clId="{20B36A1D-5127-4A20-B304-292D36F25A5A}" dt="2026-09-09T07:37:29.772" v="3307" actId="13244"/>
          <ac:spMkLst>
            <pc:docMk/>
            <pc:sldMk cId="2078864668" sldId="298"/>
            <ac:spMk id="20" creationId="{14798316-0CA2-68B9-F448-C240DFBADA0B}"/>
          </ac:spMkLst>
        </pc:spChg>
        <pc:picChg chg="mod">
          <ac:chgData name="Weiss, Marietta [Zukunft Altbau]" userId="97b11b8f-a76f-4920-b382-189fc8c9c45c" providerId="ADAL" clId="{20B36A1D-5127-4A20-B304-292D36F25A5A}" dt="2026-09-09T07:32:56.629" v="3152" actId="14100"/>
          <ac:picMkLst>
            <pc:docMk/>
            <pc:sldMk cId="2078864668" sldId="298"/>
            <ac:picMk id="6" creationId="{DABD5B46-37DC-87CA-947D-BD2086936F4C}"/>
          </ac:picMkLst>
        </pc:picChg>
        <pc:picChg chg="mod">
          <ac:chgData name="Weiss, Marietta [Zukunft Altbau]" userId="97b11b8f-a76f-4920-b382-189fc8c9c45c" providerId="ADAL" clId="{20B36A1D-5127-4A20-B304-292D36F25A5A}" dt="2026-09-09T07:39:46.396" v="3472" actId="1035"/>
          <ac:picMkLst>
            <pc:docMk/>
            <pc:sldMk cId="2078864668" sldId="298"/>
            <ac:picMk id="18" creationId="{D5C419D8-C4A0-4E62-55F4-5C66833021DD}"/>
          </ac:picMkLst>
        </pc:picChg>
      </pc:sldChg>
      <pc:sldChg chg="modSp del mod">
        <pc:chgData name="Weiss, Marietta [Zukunft Altbau]" userId="97b11b8f-a76f-4920-b382-189fc8c9c45c" providerId="ADAL" clId="{20B36A1D-5127-4A20-B304-292D36F25A5A}" dt="2026-09-17T07:31:32.983" v="10079" actId="47"/>
        <pc:sldMkLst>
          <pc:docMk/>
          <pc:sldMk cId="262307039" sldId="299"/>
        </pc:sldMkLst>
        <pc:spChg chg="mod">
          <ac:chgData name="Weiss, Marietta [Zukunft Altbau]" userId="97b11b8f-a76f-4920-b382-189fc8c9c45c" providerId="ADAL" clId="{20B36A1D-5127-4A20-B304-292D36F25A5A}" dt="2026-09-09T07:42:35.807" v="3521"/>
          <ac:spMkLst>
            <pc:docMk/>
            <pc:sldMk cId="262307039" sldId="299"/>
            <ac:spMk id="3" creationId="{1A7E22ED-A6C1-2B34-C56B-E9E79E1D07CF}"/>
          </ac:spMkLst>
        </pc:spChg>
        <pc:spChg chg="mod">
          <ac:chgData name="Weiss, Marietta [Zukunft Altbau]" userId="97b11b8f-a76f-4920-b382-189fc8c9c45c" providerId="ADAL" clId="{20B36A1D-5127-4A20-B304-292D36F25A5A}" dt="2026-09-03T11:44:02.887" v="1390" actId="207"/>
          <ac:spMkLst>
            <pc:docMk/>
            <pc:sldMk cId="262307039" sldId="299"/>
            <ac:spMk id="6" creationId="{EBD1890F-609B-5914-B6DA-FE2969F7E9BB}"/>
          </ac:spMkLst>
        </pc:spChg>
        <pc:spChg chg="mod">
          <ac:chgData name="Weiss, Marietta [Zukunft Altbau]" userId="97b11b8f-a76f-4920-b382-189fc8c9c45c" providerId="ADAL" clId="{20B36A1D-5127-4A20-B304-292D36F25A5A}" dt="2026-09-03T11:26:31.974" v="1305" actId="33553"/>
          <ac:spMkLst>
            <pc:docMk/>
            <pc:sldMk cId="262307039" sldId="299"/>
            <ac:spMk id="8" creationId="{1EB9365F-3BCA-0703-3337-DDBF37631F4A}"/>
          </ac:spMkLst>
        </pc:spChg>
        <pc:spChg chg="mod">
          <ac:chgData name="Weiss, Marietta [Zukunft Altbau]" userId="97b11b8f-a76f-4920-b382-189fc8c9c45c" providerId="ADAL" clId="{20B36A1D-5127-4A20-B304-292D36F25A5A}" dt="2026-09-03T11:43:23.374" v="1384" actId="962"/>
          <ac:spMkLst>
            <pc:docMk/>
            <pc:sldMk cId="262307039" sldId="299"/>
            <ac:spMk id="12" creationId="{7E1E97EB-6A7F-945B-A1F6-B4A4E2EED892}"/>
          </ac:spMkLst>
        </pc:spChg>
        <pc:spChg chg="mod">
          <ac:chgData name="Weiss, Marietta [Zukunft Altbau]" userId="97b11b8f-a76f-4920-b382-189fc8c9c45c" providerId="ADAL" clId="{20B36A1D-5127-4A20-B304-292D36F25A5A}" dt="2026-09-03T11:12:14.504" v="953" actId="20577"/>
          <ac:spMkLst>
            <pc:docMk/>
            <pc:sldMk cId="262307039" sldId="299"/>
            <ac:spMk id="18" creationId="{4A42DE9E-3328-5C22-55AC-77B639522A44}"/>
          </ac:spMkLst>
        </pc:spChg>
        <pc:spChg chg="mod">
          <ac:chgData name="Weiss, Marietta [Zukunft Altbau]" userId="97b11b8f-a76f-4920-b382-189fc8c9c45c" providerId="ADAL" clId="{20B36A1D-5127-4A20-B304-292D36F25A5A}" dt="2026-09-03T11:44:02.887" v="1390" actId="207"/>
          <ac:spMkLst>
            <pc:docMk/>
            <pc:sldMk cId="262307039" sldId="299"/>
            <ac:spMk id="24" creationId="{7C136AFE-1125-F039-7700-39C7B3B95E16}"/>
          </ac:spMkLst>
        </pc:spChg>
        <pc:spChg chg="mod">
          <ac:chgData name="Weiss, Marietta [Zukunft Altbau]" userId="97b11b8f-a76f-4920-b382-189fc8c9c45c" providerId="ADAL" clId="{20B36A1D-5127-4A20-B304-292D36F25A5A}" dt="2026-09-03T11:12:21.548" v="961" actId="20577"/>
          <ac:spMkLst>
            <pc:docMk/>
            <pc:sldMk cId="262307039" sldId="299"/>
            <ac:spMk id="28" creationId="{7AC95386-52DC-1FDF-7EB6-5B3B7BD6F0ED}"/>
          </ac:spMkLst>
        </pc:spChg>
        <pc:spChg chg="mod">
          <ac:chgData name="Weiss, Marietta [Zukunft Altbau]" userId="97b11b8f-a76f-4920-b382-189fc8c9c45c" providerId="ADAL" clId="{20B36A1D-5127-4A20-B304-292D36F25A5A}" dt="2026-09-03T11:43:05.436" v="1380" actId="962"/>
          <ac:spMkLst>
            <pc:docMk/>
            <pc:sldMk cId="262307039" sldId="299"/>
            <ac:spMk id="38" creationId="{E926F272-1234-04A0-BBF6-0AC8F5DF5BE8}"/>
          </ac:spMkLst>
        </pc:spChg>
      </pc:sldChg>
      <pc:sldChg chg="addSp delSp modSp del mod">
        <pc:chgData name="Weiss, Marietta [Zukunft Altbau]" userId="97b11b8f-a76f-4920-b382-189fc8c9c45c" providerId="ADAL" clId="{20B36A1D-5127-4A20-B304-292D36F25A5A}" dt="2026-09-17T07:31:32.983" v="10079" actId="47"/>
        <pc:sldMkLst>
          <pc:docMk/>
          <pc:sldMk cId="2027173005" sldId="300"/>
        </pc:sldMkLst>
        <pc:spChg chg="mod">
          <ac:chgData name="Weiss, Marietta [Zukunft Altbau]" userId="97b11b8f-a76f-4920-b382-189fc8c9c45c" providerId="ADAL" clId="{20B36A1D-5127-4A20-B304-292D36F25A5A}" dt="2026-09-09T07:44:06.969" v="3548" actId="962"/>
          <ac:spMkLst>
            <pc:docMk/>
            <pc:sldMk cId="2027173005" sldId="300"/>
            <ac:spMk id="3" creationId="{A8275D89-B19A-6D55-D1A7-8A89CE4ED828}"/>
          </ac:spMkLst>
        </pc:spChg>
        <pc:spChg chg="mod">
          <ac:chgData name="Weiss, Marietta [Zukunft Altbau]" userId="97b11b8f-a76f-4920-b382-189fc8c9c45c" providerId="ADAL" clId="{20B36A1D-5127-4A20-B304-292D36F25A5A}" dt="2026-09-16T06:37:50.887" v="9895" actId="20577"/>
          <ac:spMkLst>
            <pc:docMk/>
            <pc:sldMk cId="2027173005" sldId="300"/>
            <ac:spMk id="8" creationId="{E08B3699-1310-11D5-12AA-6EDB88F62E30}"/>
          </ac:spMkLst>
        </pc:spChg>
        <pc:spChg chg="mod">
          <ac:chgData name="Weiss, Marietta [Zukunft Altbau]" userId="97b11b8f-a76f-4920-b382-189fc8c9c45c" providerId="ADAL" clId="{20B36A1D-5127-4A20-B304-292D36F25A5A}" dt="2026-09-09T07:44:07.377" v="3550" actId="962"/>
          <ac:spMkLst>
            <pc:docMk/>
            <pc:sldMk cId="2027173005" sldId="300"/>
            <ac:spMk id="12" creationId="{CC7A349B-8060-7562-5C27-E59A23BC2814}"/>
          </ac:spMkLst>
        </pc:spChg>
        <pc:spChg chg="mod ord">
          <ac:chgData name="Weiss, Marietta [Zukunft Altbau]" userId="97b11b8f-a76f-4920-b382-189fc8c9c45c" providerId="ADAL" clId="{20B36A1D-5127-4A20-B304-292D36F25A5A}" dt="2026-09-09T07:35:12.147" v="3232" actId="1076"/>
          <ac:spMkLst>
            <pc:docMk/>
            <pc:sldMk cId="2027173005" sldId="300"/>
            <ac:spMk id="16" creationId="{CA8F2506-6980-AD8D-7A0C-BCA2BD9CECF8}"/>
          </ac:spMkLst>
        </pc:spChg>
        <pc:spChg chg="mod ord">
          <ac:chgData name="Weiss, Marietta [Zukunft Altbau]" userId="97b11b8f-a76f-4920-b382-189fc8c9c45c" providerId="ADAL" clId="{20B36A1D-5127-4A20-B304-292D36F25A5A}" dt="2026-09-09T07:35:50.514" v="3250" actId="1076"/>
          <ac:spMkLst>
            <pc:docMk/>
            <pc:sldMk cId="2027173005" sldId="300"/>
            <ac:spMk id="20" creationId="{BF6D0974-F5BA-6F21-CAD8-8BCE051C868A}"/>
          </ac:spMkLst>
        </pc:spChg>
        <pc:spChg chg="mod ord">
          <ac:chgData name="Weiss, Marietta [Zukunft Altbau]" userId="97b11b8f-a76f-4920-b382-189fc8c9c45c" providerId="ADAL" clId="{20B36A1D-5127-4A20-B304-292D36F25A5A}" dt="2026-09-09T07:39:39.420" v="3468" actId="1035"/>
          <ac:spMkLst>
            <pc:docMk/>
            <pc:sldMk cId="2027173005" sldId="300"/>
            <ac:spMk id="24" creationId="{CDF855A0-043E-36D3-6E86-31F60B9FCB8C}"/>
          </ac:spMkLst>
        </pc:spChg>
        <pc:picChg chg="add mod ord">
          <ac:chgData name="Weiss, Marietta [Zukunft Altbau]" userId="97b11b8f-a76f-4920-b382-189fc8c9c45c" providerId="ADAL" clId="{20B36A1D-5127-4A20-B304-292D36F25A5A}" dt="2026-09-09T07:39:35.058" v="3463" actId="1035"/>
          <ac:picMkLst>
            <pc:docMk/>
            <pc:sldMk cId="2027173005" sldId="300"/>
            <ac:picMk id="4" creationId="{C872F541-52FF-AC36-C448-BF2103ACEEAF}"/>
          </ac:picMkLst>
        </pc:picChg>
        <pc:picChg chg="mod">
          <ac:chgData name="Weiss, Marietta [Zukunft Altbau]" userId="97b11b8f-a76f-4920-b382-189fc8c9c45c" providerId="ADAL" clId="{20B36A1D-5127-4A20-B304-292D36F25A5A}" dt="2026-09-09T07:33:14.088" v="3160" actId="14100"/>
          <ac:picMkLst>
            <pc:docMk/>
            <pc:sldMk cId="2027173005" sldId="300"/>
            <ac:picMk id="6" creationId="{881DFBDF-509F-E9D7-3285-F2ADBE4E8C93}"/>
          </ac:picMkLst>
        </pc:picChg>
      </pc:sldChg>
      <pc:sldChg chg="modSp mod">
        <pc:chgData name="Weiss, Marietta [Zukunft Altbau]" userId="97b11b8f-a76f-4920-b382-189fc8c9c45c" providerId="ADAL" clId="{20B36A1D-5127-4A20-B304-292D36F25A5A}" dt="2026-09-16T06:37:55.878" v="9897" actId="20577"/>
        <pc:sldMkLst>
          <pc:docMk/>
          <pc:sldMk cId="1126494628" sldId="302"/>
        </pc:sldMkLst>
        <pc:spChg chg="mod">
          <ac:chgData name="Weiss, Marietta [Zukunft Altbau]" userId="97b11b8f-a76f-4920-b382-189fc8c9c45c" providerId="ADAL" clId="{20B36A1D-5127-4A20-B304-292D36F25A5A}" dt="2026-09-09T07:44:52.142" v="3576" actId="962"/>
          <ac:spMkLst>
            <pc:docMk/>
            <pc:sldMk cId="1126494628" sldId="302"/>
            <ac:spMk id="3" creationId="{C419FFF9-B38C-6461-A5A6-8CDDC3325E04}"/>
          </ac:spMkLst>
        </pc:spChg>
        <pc:spChg chg="mod ord">
          <ac:chgData name="Weiss, Marietta [Zukunft Altbau]" userId="97b11b8f-a76f-4920-b382-189fc8c9c45c" providerId="ADAL" clId="{20B36A1D-5127-4A20-B304-292D36F25A5A}" dt="2026-09-03T11:55:07.550" v="1551" actId="13244"/>
          <ac:spMkLst>
            <pc:docMk/>
            <pc:sldMk cId="1126494628" sldId="302"/>
            <ac:spMk id="6" creationId="{6E48A8B2-C3E0-BB1F-7BC2-FCDAEAB0B509}"/>
          </ac:spMkLst>
        </pc:spChg>
        <pc:spChg chg="mod">
          <ac:chgData name="Weiss, Marietta [Zukunft Altbau]" userId="97b11b8f-a76f-4920-b382-189fc8c9c45c" providerId="ADAL" clId="{20B36A1D-5127-4A20-B304-292D36F25A5A}" dt="2026-09-16T06:37:55.878" v="9897" actId="20577"/>
          <ac:spMkLst>
            <pc:docMk/>
            <pc:sldMk cId="1126494628" sldId="302"/>
            <ac:spMk id="8" creationId="{89524E97-AD6C-E9AE-A073-066B37C7FC70}"/>
          </ac:spMkLst>
        </pc:spChg>
        <pc:spChg chg="mod">
          <ac:chgData name="Weiss, Marietta [Zukunft Altbau]" userId="97b11b8f-a76f-4920-b382-189fc8c9c45c" providerId="ADAL" clId="{20B36A1D-5127-4A20-B304-292D36F25A5A}" dt="2026-09-09T07:44:52.433" v="3578" actId="962"/>
          <ac:spMkLst>
            <pc:docMk/>
            <pc:sldMk cId="1126494628" sldId="302"/>
            <ac:spMk id="12" creationId="{92F89E56-163D-A4B2-1CB5-053EF59EA068}"/>
          </ac:spMkLst>
        </pc:spChg>
        <pc:grpChg chg="mod ord">
          <ac:chgData name="Weiss, Marietta [Zukunft Altbau]" userId="97b11b8f-a76f-4920-b382-189fc8c9c45c" providerId="ADAL" clId="{20B36A1D-5127-4A20-B304-292D36F25A5A}" dt="2026-09-03T11:55:05.141" v="1550" actId="962"/>
          <ac:grpSpMkLst>
            <pc:docMk/>
            <pc:sldMk cId="1126494628" sldId="302"/>
            <ac:grpSpMk id="2" creationId="{B6EF3A4D-ECA0-57FC-09DB-F6109A269DFF}"/>
          </ac:grpSpMkLst>
        </pc:grpChg>
      </pc:sldChg>
      <pc:sldChg chg="addSp delSp modSp del mod">
        <pc:chgData name="Weiss, Marietta [Zukunft Altbau]" userId="97b11b8f-a76f-4920-b382-189fc8c9c45c" providerId="ADAL" clId="{20B36A1D-5127-4A20-B304-292D36F25A5A}" dt="2026-09-17T07:31:32.983" v="10079" actId="47"/>
        <pc:sldMkLst>
          <pc:docMk/>
          <pc:sldMk cId="530553250" sldId="304"/>
        </pc:sldMkLst>
        <pc:spChg chg="mod ord">
          <ac:chgData name="Weiss, Marietta [Zukunft Altbau]" userId="97b11b8f-a76f-4920-b382-189fc8c9c45c" providerId="ADAL" clId="{20B36A1D-5127-4A20-B304-292D36F25A5A}" dt="2026-09-09T07:44:38.210" v="3566"/>
          <ac:spMkLst>
            <pc:docMk/>
            <pc:sldMk cId="530553250" sldId="304"/>
            <ac:spMk id="3" creationId="{966F68AC-302D-8A38-5821-1EFF9DEA033D}"/>
          </ac:spMkLst>
        </pc:spChg>
        <pc:spChg chg="mod">
          <ac:chgData name="Weiss, Marietta [Zukunft Altbau]" userId="97b11b8f-a76f-4920-b382-189fc8c9c45c" providerId="ADAL" clId="{20B36A1D-5127-4A20-B304-292D36F25A5A}" dt="2026-09-16T06:37:53.696" v="9896" actId="20577"/>
          <ac:spMkLst>
            <pc:docMk/>
            <pc:sldMk cId="530553250" sldId="304"/>
            <ac:spMk id="8" creationId="{25AF691B-2A33-70D5-6403-BDB4829E44F0}"/>
          </ac:spMkLst>
        </pc:spChg>
        <pc:spChg chg="mod ord">
          <ac:chgData name="Weiss, Marietta [Zukunft Altbau]" userId="97b11b8f-a76f-4920-b382-189fc8c9c45c" providerId="ADAL" clId="{20B36A1D-5127-4A20-B304-292D36F25A5A}" dt="2026-09-09T07:36:45.531" v="3297" actId="6549"/>
          <ac:spMkLst>
            <pc:docMk/>
            <pc:sldMk cId="530553250" sldId="304"/>
            <ac:spMk id="9" creationId="{62C87538-2896-35DF-42D1-EBAD88F81F7C}"/>
          </ac:spMkLst>
        </pc:spChg>
        <pc:spChg chg="add mod">
          <ac:chgData name="Weiss, Marietta [Zukunft Altbau]" userId="97b11b8f-a76f-4920-b382-189fc8c9c45c" providerId="ADAL" clId="{20B36A1D-5127-4A20-B304-292D36F25A5A}" dt="2026-09-09T07:39:16.584" v="3428" actId="1036"/>
          <ac:spMkLst>
            <pc:docMk/>
            <pc:sldMk cId="530553250" sldId="304"/>
            <ac:spMk id="10" creationId="{E395638C-866C-F24E-1229-19B21F666647}"/>
          </ac:spMkLst>
        </pc:spChg>
        <pc:spChg chg="mod ord">
          <ac:chgData name="Weiss, Marietta [Zukunft Altbau]" userId="97b11b8f-a76f-4920-b382-189fc8c9c45c" providerId="ADAL" clId="{20B36A1D-5127-4A20-B304-292D36F25A5A}" dt="2026-09-09T07:44:36.314" v="3565" actId="962"/>
          <ac:spMkLst>
            <pc:docMk/>
            <pc:sldMk cId="530553250" sldId="304"/>
            <ac:spMk id="12" creationId="{FD6C9EDB-0621-DEE8-B450-D24DAA668000}"/>
          </ac:spMkLst>
        </pc:spChg>
        <pc:picChg chg="mod ord">
          <ac:chgData name="Weiss, Marietta [Zukunft Altbau]" userId="97b11b8f-a76f-4920-b382-189fc8c9c45c" providerId="ADAL" clId="{20B36A1D-5127-4A20-B304-292D36F25A5A}" dt="2026-09-09T07:33:50.037" v="3181" actId="14100"/>
          <ac:picMkLst>
            <pc:docMk/>
            <pc:sldMk cId="530553250" sldId="304"/>
            <ac:picMk id="4" creationId="{5795E121-CCDE-3BAC-EE81-00FC4DE2AB2F}"/>
          </ac:picMkLst>
        </pc:picChg>
        <pc:picChg chg="mod ord">
          <ac:chgData name="Weiss, Marietta [Zukunft Altbau]" userId="97b11b8f-a76f-4920-b382-189fc8c9c45c" providerId="ADAL" clId="{20B36A1D-5127-4A20-B304-292D36F25A5A}" dt="2026-09-09T07:39:16.584" v="3428" actId="1036"/>
          <ac:picMkLst>
            <pc:docMk/>
            <pc:sldMk cId="530553250" sldId="304"/>
            <ac:picMk id="11" creationId="{2B533EA4-F6E0-147F-FE3F-EC3B96D5FFCD}"/>
          </ac:picMkLst>
        </pc:picChg>
      </pc:sldChg>
      <pc:sldChg chg="delSp modSp mod">
        <pc:chgData name="Weiss, Marietta [Zukunft Altbau]" userId="97b11b8f-a76f-4920-b382-189fc8c9c45c" providerId="ADAL" clId="{20B36A1D-5127-4A20-B304-292D36F25A5A}" dt="2026-09-16T06:37:58.657" v="9898" actId="20577"/>
        <pc:sldMkLst>
          <pc:docMk/>
          <pc:sldMk cId="649056914" sldId="307"/>
        </pc:sldMkLst>
        <pc:spChg chg="mod">
          <ac:chgData name="Weiss, Marietta [Zukunft Altbau]" userId="97b11b8f-a76f-4920-b382-189fc8c9c45c" providerId="ADAL" clId="{20B36A1D-5127-4A20-B304-292D36F25A5A}" dt="2026-09-09T07:45:03.055" v="3584"/>
          <ac:spMkLst>
            <pc:docMk/>
            <pc:sldMk cId="649056914" sldId="307"/>
            <ac:spMk id="3" creationId="{1DAB5109-551B-300C-05A6-AA2EEC6F3637}"/>
          </ac:spMkLst>
        </pc:spChg>
        <pc:spChg chg="mod">
          <ac:chgData name="Weiss, Marietta [Zukunft Altbau]" userId="97b11b8f-a76f-4920-b382-189fc8c9c45c" providerId="ADAL" clId="{20B36A1D-5127-4A20-B304-292D36F25A5A}" dt="2026-09-16T06:37:58.657" v="9898" actId="20577"/>
          <ac:spMkLst>
            <pc:docMk/>
            <pc:sldMk cId="649056914" sldId="307"/>
            <ac:spMk id="8" creationId="{FB7CA91E-4E13-D83E-7094-3D7D21EE1B28}"/>
          </ac:spMkLst>
        </pc:spChg>
        <pc:spChg chg="mod">
          <ac:chgData name="Weiss, Marietta [Zukunft Altbau]" userId="97b11b8f-a76f-4920-b382-189fc8c9c45c" providerId="ADAL" clId="{20B36A1D-5127-4A20-B304-292D36F25A5A}" dt="2026-09-16T06:03:40.114" v="9624" actId="20577"/>
          <ac:spMkLst>
            <pc:docMk/>
            <pc:sldMk cId="649056914" sldId="307"/>
            <ac:spMk id="9" creationId="{E396F820-95BD-EAA0-C89F-C2733AF40385}"/>
          </ac:spMkLst>
        </pc:spChg>
        <pc:spChg chg="mod">
          <ac:chgData name="Weiss, Marietta [Zukunft Altbau]" userId="97b11b8f-a76f-4920-b382-189fc8c9c45c" providerId="ADAL" clId="{20B36A1D-5127-4A20-B304-292D36F25A5A}" dt="2026-09-09T07:44:58.149" v="3583" actId="962"/>
          <ac:spMkLst>
            <pc:docMk/>
            <pc:sldMk cId="649056914" sldId="307"/>
            <ac:spMk id="12" creationId="{952810FC-9965-1B11-E868-D5058E786BC0}"/>
          </ac:spMkLst>
        </pc:spChg>
        <pc:spChg chg="mod ord">
          <ac:chgData name="Weiss, Marietta [Zukunft Altbau]" userId="97b11b8f-a76f-4920-b382-189fc8c9c45c" providerId="ADAL" clId="{20B36A1D-5127-4A20-B304-292D36F25A5A}" dt="2026-09-16T06:03:46.313" v="9644" actId="1037"/>
          <ac:spMkLst>
            <pc:docMk/>
            <pc:sldMk cId="649056914" sldId="307"/>
            <ac:spMk id="16" creationId="{5EBC2901-D449-0CD2-55A5-8B3DC09ED3A5}"/>
          </ac:spMkLst>
        </pc:spChg>
        <pc:picChg chg="mod ord">
          <ac:chgData name="Weiss, Marietta [Zukunft Altbau]" userId="97b11b8f-a76f-4920-b382-189fc8c9c45c" providerId="ADAL" clId="{20B36A1D-5127-4A20-B304-292D36F25A5A}" dt="2026-09-16T06:03:46.313" v="9644" actId="1037"/>
          <ac:picMkLst>
            <pc:docMk/>
            <pc:sldMk cId="649056914" sldId="307"/>
            <ac:picMk id="6" creationId="{B8FA0D5B-3360-DC4C-F188-F285568ABF09}"/>
          </ac:picMkLst>
        </pc:picChg>
      </pc:sldChg>
      <pc:sldChg chg="addSp delSp modSp mod">
        <pc:chgData name="Weiss, Marietta [Zukunft Altbau]" userId="97b11b8f-a76f-4920-b382-189fc8c9c45c" providerId="ADAL" clId="{20B36A1D-5127-4A20-B304-292D36F25A5A}" dt="2026-09-16T06:38:00.363" v="9899" actId="20577"/>
        <pc:sldMkLst>
          <pc:docMk/>
          <pc:sldMk cId="173986036" sldId="308"/>
        </pc:sldMkLst>
        <pc:spChg chg="mod ord">
          <ac:chgData name="Weiss, Marietta [Zukunft Altbau]" userId="97b11b8f-a76f-4920-b382-189fc8c9c45c" providerId="ADAL" clId="{20B36A1D-5127-4A20-B304-292D36F25A5A}" dt="2026-09-09T07:45:09.636" v="3590" actId="13244"/>
          <ac:spMkLst>
            <pc:docMk/>
            <pc:sldMk cId="173986036" sldId="308"/>
            <ac:spMk id="3" creationId="{F24F3997-426B-B810-F246-3794BBD46E4A}"/>
          </ac:spMkLst>
        </pc:spChg>
        <pc:spChg chg="mod">
          <ac:chgData name="Weiss, Marietta [Zukunft Altbau]" userId="97b11b8f-a76f-4920-b382-189fc8c9c45c" providerId="ADAL" clId="{20B36A1D-5127-4A20-B304-292D36F25A5A}" dt="2026-09-16T06:38:00.363" v="9899" actId="20577"/>
          <ac:spMkLst>
            <pc:docMk/>
            <pc:sldMk cId="173986036" sldId="308"/>
            <ac:spMk id="8" creationId="{53392C72-7CA1-3EC4-953C-BAE447E2BF91}"/>
          </ac:spMkLst>
        </pc:spChg>
        <pc:spChg chg="mod ord">
          <ac:chgData name="Weiss, Marietta [Zukunft Altbau]" userId="97b11b8f-a76f-4920-b382-189fc8c9c45c" providerId="ADAL" clId="{20B36A1D-5127-4A20-B304-292D36F25A5A}" dt="2026-09-09T07:45:10.746" v="3591" actId="13244"/>
          <ac:spMkLst>
            <pc:docMk/>
            <pc:sldMk cId="173986036" sldId="308"/>
            <ac:spMk id="12" creationId="{12A33D5F-FBD9-7F01-CC6C-744B8EF42A0E}"/>
          </ac:spMkLst>
        </pc:spChg>
        <pc:spChg chg="mod ord">
          <ac:chgData name="Weiss, Marietta [Zukunft Altbau]" userId="97b11b8f-a76f-4920-b382-189fc8c9c45c" providerId="ADAL" clId="{20B36A1D-5127-4A20-B304-292D36F25A5A}" dt="2026-09-03T11:56:18.142" v="1577" actId="13244"/>
          <ac:spMkLst>
            <pc:docMk/>
            <pc:sldMk cId="173986036" sldId="308"/>
            <ac:spMk id="16" creationId="{E5A99C29-978C-25EF-555C-EECCC14EEB27}"/>
          </ac:spMkLst>
        </pc:spChg>
        <pc:spChg chg="mod ord">
          <ac:chgData name="Weiss, Marietta [Zukunft Altbau]" userId="97b11b8f-a76f-4920-b382-189fc8c9c45c" providerId="ADAL" clId="{20B36A1D-5127-4A20-B304-292D36F25A5A}" dt="2026-09-03T11:56:21.413" v="1579" actId="13244"/>
          <ac:spMkLst>
            <pc:docMk/>
            <pc:sldMk cId="173986036" sldId="308"/>
            <ac:spMk id="18" creationId="{7F97BAF6-B997-1B84-58F8-1B3B9626722A}"/>
          </ac:spMkLst>
        </pc:spChg>
        <pc:spChg chg="mod topLvl">
          <ac:chgData name="Weiss, Marietta [Zukunft Altbau]" userId="97b11b8f-a76f-4920-b382-189fc8c9c45c" providerId="ADAL" clId="{20B36A1D-5127-4A20-B304-292D36F25A5A}" dt="2026-09-16T06:04:27.881" v="9651" actId="208"/>
          <ac:spMkLst>
            <pc:docMk/>
            <pc:sldMk cId="173986036" sldId="308"/>
            <ac:spMk id="19" creationId="{BFAAC161-9AD8-6222-D259-619385371716}"/>
          </ac:spMkLst>
        </pc:spChg>
        <pc:spChg chg="mod ord">
          <ac:chgData name="Weiss, Marietta [Zukunft Altbau]" userId="97b11b8f-a76f-4920-b382-189fc8c9c45c" providerId="ADAL" clId="{20B36A1D-5127-4A20-B304-292D36F25A5A}" dt="2026-09-03T11:56:22.786" v="1580" actId="13244"/>
          <ac:spMkLst>
            <pc:docMk/>
            <pc:sldMk cId="173986036" sldId="308"/>
            <ac:spMk id="20" creationId="{00F5C389-5CF3-93F6-D3DD-95FD1E7B7BA3}"/>
          </ac:spMkLst>
        </pc:spChg>
        <pc:spChg chg="add mod">
          <ac:chgData name="Weiss, Marietta [Zukunft Altbau]" userId="97b11b8f-a76f-4920-b382-189fc8c9c45c" providerId="ADAL" clId="{20B36A1D-5127-4A20-B304-292D36F25A5A}" dt="2026-09-11T09:20:06.424" v="9102" actId="1035"/>
          <ac:spMkLst>
            <pc:docMk/>
            <pc:sldMk cId="173986036" sldId="308"/>
            <ac:spMk id="23" creationId="{12DC8BFC-4D71-6A7E-7398-24EA6119392E}"/>
          </ac:spMkLst>
        </pc:spChg>
        <pc:grpChg chg="add mod ord">
          <ac:chgData name="Weiss, Marietta [Zukunft Altbau]" userId="97b11b8f-a76f-4920-b382-189fc8c9c45c" providerId="ADAL" clId="{20B36A1D-5127-4A20-B304-292D36F25A5A}" dt="2026-09-11T09:22:21.122" v="9108" actId="962"/>
          <ac:grpSpMkLst>
            <pc:docMk/>
            <pc:sldMk cId="173986036" sldId="308"/>
            <ac:grpSpMk id="24" creationId="{61C2B729-F106-C931-DFE2-9C13D7C80AE7}"/>
          </ac:grpSpMkLst>
        </pc:grpChg>
        <pc:picChg chg="add mod ord modCrop">
          <ac:chgData name="Weiss, Marietta [Zukunft Altbau]" userId="97b11b8f-a76f-4920-b382-189fc8c9c45c" providerId="ADAL" clId="{20B36A1D-5127-4A20-B304-292D36F25A5A}" dt="2026-09-11T09:22:19.180" v="9107" actId="962"/>
          <ac:picMkLst>
            <pc:docMk/>
            <pc:sldMk cId="173986036" sldId="308"/>
            <ac:picMk id="5" creationId="{75151A30-1AE1-7209-1F94-D19B988AF925}"/>
          </ac:picMkLst>
        </pc:picChg>
      </pc:sldChg>
      <pc:sldChg chg="delSp modSp mod">
        <pc:chgData name="Weiss, Marietta [Zukunft Altbau]" userId="97b11b8f-a76f-4920-b382-189fc8c9c45c" providerId="ADAL" clId="{20B36A1D-5127-4A20-B304-292D36F25A5A}" dt="2026-09-16T12:32:53.030" v="10076" actId="962"/>
        <pc:sldMkLst>
          <pc:docMk/>
          <pc:sldMk cId="3340649884" sldId="309"/>
        </pc:sldMkLst>
        <pc:spChg chg="mod ord">
          <ac:chgData name="Weiss, Marietta [Zukunft Altbau]" userId="97b11b8f-a76f-4920-b382-189fc8c9c45c" providerId="ADAL" clId="{20B36A1D-5127-4A20-B304-292D36F25A5A}" dt="2026-09-09T07:45:19.811" v="3596" actId="962"/>
          <ac:spMkLst>
            <pc:docMk/>
            <pc:sldMk cId="3340649884" sldId="309"/>
            <ac:spMk id="3" creationId="{E5C6D332-5699-EF3A-576B-D8C12D5C5D70}"/>
          </ac:spMkLst>
        </pc:spChg>
        <pc:spChg chg="ord">
          <ac:chgData name="Weiss, Marietta [Zukunft Altbau]" userId="97b11b8f-a76f-4920-b382-189fc8c9c45c" providerId="ADAL" clId="{20B36A1D-5127-4A20-B304-292D36F25A5A}" dt="2026-09-03T11:56:44.745" v="1585" actId="13244"/>
          <ac:spMkLst>
            <pc:docMk/>
            <pc:sldMk cId="3340649884" sldId="309"/>
            <ac:spMk id="4" creationId="{A20D9AB9-104E-A85D-1B9F-AAF8F26E0979}"/>
          </ac:spMkLst>
        </pc:spChg>
        <pc:spChg chg="mod">
          <ac:chgData name="Weiss, Marietta [Zukunft Altbau]" userId="97b11b8f-a76f-4920-b382-189fc8c9c45c" providerId="ADAL" clId="{20B36A1D-5127-4A20-B304-292D36F25A5A}" dt="2026-09-16T06:38:02.618" v="9900" actId="20577"/>
          <ac:spMkLst>
            <pc:docMk/>
            <pc:sldMk cId="3340649884" sldId="309"/>
            <ac:spMk id="8" creationId="{074CBDC6-7823-3422-1E4B-3674C9250C70}"/>
          </ac:spMkLst>
        </pc:spChg>
        <pc:spChg chg="mod ord">
          <ac:chgData name="Weiss, Marietta [Zukunft Altbau]" userId="97b11b8f-a76f-4920-b382-189fc8c9c45c" providerId="ADAL" clId="{20B36A1D-5127-4A20-B304-292D36F25A5A}" dt="2026-09-09T07:45:20.226" v="3598" actId="962"/>
          <ac:spMkLst>
            <pc:docMk/>
            <pc:sldMk cId="3340649884" sldId="309"/>
            <ac:spMk id="12" creationId="{4F732580-39CF-44BC-E29F-A4A4B7CA3E26}"/>
          </ac:spMkLst>
        </pc:spChg>
        <pc:spChg chg="mod ord">
          <ac:chgData name="Weiss, Marietta [Zukunft Altbau]" userId="97b11b8f-a76f-4920-b382-189fc8c9c45c" providerId="ADAL" clId="{20B36A1D-5127-4A20-B304-292D36F25A5A}" dt="2026-09-16T06:04:37.264" v="9681" actId="1036"/>
          <ac:spMkLst>
            <pc:docMk/>
            <pc:sldMk cId="3340649884" sldId="309"/>
            <ac:spMk id="15" creationId="{DEAC7E6F-230A-3A77-5B24-DAF392FC7A9A}"/>
          </ac:spMkLst>
        </pc:spChg>
        <pc:spChg chg="mod">
          <ac:chgData name="Weiss, Marietta [Zukunft Altbau]" userId="97b11b8f-a76f-4920-b382-189fc8c9c45c" providerId="ADAL" clId="{20B36A1D-5127-4A20-B304-292D36F25A5A}" dt="2026-09-09T08:23:59.417" v="4819" actId="14100"/>
          <ac:spMkLst>
            <pc:docMk/>
            <pc:sldMk cId="3340649884" sldId="309"/>
            <ac:spMk id="17" creationId="{1C65BDA3-D7C9-1C50-0D4D-2776091DB6D1}"/>
          </ac:spMkLst>
        </pc:spChg>
        <pc:spChg chg="mod">
          <ac:chgData name="Weiss, Marietta [Zukunft Altbau]" userId="97b11b8f-a76f-4920-b382-189fc8c9c45c" providerId="ADAL" clId="{20B36A1D-5127-4A20-B304-292D36F25A5A}" dt="2026-09-09T08:24:18.095" v="4835" actId="14100"/>
          <ac:spMkLst>
            <pc:docMk/>
            <pc:sldMk cId="3340649884" sldId="309"/>
            <ac:spMk id="19" creationId="{66E87951-607D-696F-D6F5-90EC491ABE45}"/>
          </ac:spMkLst>
        </pc:spChg>
        <pc:spChg chg="mod">
          <ac:chgData name="Weiss, Marietta [Zukunft Altbau]" userId="97b11b8f-a76f-4920-b382-189fc8c9c45c" providerId="ADAL" clId="{20B36A1D-5127-4A20-B304-292D36F25A5A}" dt="2026-09-09T08:24:18.095" v="4835" actId="14100"/>
          <ac:spMkLst>
            <pc:docMk/>
            <pc:sldMk cId="3340649884" sldId="309"/>
            <ac:spMk id="21" creationId="{703EE889-837C-45CF-8AEC-A4276587617B}"/>
          </ac:spMkLst>
        </pc:spChg>
        <pc:spChg chg="mod">
          <ac:chgData name="Weiss, Marietta [Zukunft Altbau]" userId="97b11b8f-a76f-4920-b382-189fc8c9c45c" providerId="ADAL" clId="{20B36A1D-5127-4A20-B304-292D36F25A5A}" dt="2026-09-09T08:23:59.417" v="4819" actId="14100"/>
          <ac:spMkLst>
            <pc:docMk/>
            <pc:sldMk cId="3340649884" sldId="309"/>
            <ac:spMk id="25" creationId="{7334D038-15DD-C809-79E3-7C1C3342747F}"/>
          </ac:spMkLst>
        </pc:spChg>
        <pc:spChg chg="mod">
          <ac:chgData name="Weiss, Marietta [Zukunft Altbau]" userId="97b11b8f-a76f-4920-b382-189fc8c9c45c" providerId="ADAL" clId="{20B36A1D-5127-4A20-B304-292D36F25A5A}" dt="2026-09-03T11:15:08.975" v="1056" actId="20577"/>
          <ac:spMkLst>
            <pc:docMk/>
            <pc:sldMk cId="3340649884" sldId="309"/>
            <ac:spMk id="27" creationId="{F8E4F6F9-7A78-4288-35CF-05219648EB02}"/>
          </ac:spMkLst>
        </pc:spChg>
        <pc:spChg chg="mod">
          <ac:chgData name="Weiss, Marietta [Zukunft Altbau]" userId="97b11b8f-a76f-4920-b382-189fc8c9c45c" providerId="ADAL" clId="{20B36A1D-5127-4A20-B304-292D36F25A5A}" dt="2026-09-03T11:15:06.821" v="1054" actId="20577"/>
          <ac:spMkLst>
            <pc:docMk/>
            <pc:sldMk cId="3340649884" sldId="309"/>
            <ac:spMk id="31" creationId="{7E2C65B9-664C-C86C-7368-7F3B5E2727F0}"/>
          </ac:spMkLst>
        </pc:spChg>
        <pc:spChg chg="mod">
          <ac:chgData name="Weiss, Marietta [Zukunft Altbau]" userId="97b11b8f-a76f-4920-b382-189fc8c9c45c" providerId="ADAL" clId="{20B36A1D-5127-4A20-B304-292D36F25A5A}" dt="2026-09-03T11:15:02.615" v="1050" actId="20577"/>
          <ac:spMkLst>
            <pc:docMk/>
            <pc:sldMk cId="3340649884" sldId="309"/>
            <ac:spMk id="33" creationId="{F09CFD79-C264-49CE-A94A-18527EF51710}"/>
          </ac:spMkLst>
        </pc:spChg>
        <pc:picChg chg="mod ord">
          <ac:chgData name="Weiss, Marietta [Zukunft Altbau]" userId="97b11b8f-a76f-4920-b382-189fc8c9c45c" providerId="ADAL" clId="{20B36A1D-5127-4A20-B304-292D36F25A5A}" dt="2026-09-16T12:32:53.030" v="10076" actId="962"/>
          <ac:picMkLst>
            <pc:docMk/>
            <pc:sldMk cId="3340649884" sldId="309"/>
            <ac:picMk id="6" creationId="{2D048170-454E-D6EF-EA95-2F78A2E71763}"/>
          </ac:picMkLst>
        </pc:picChg>
      </pc:sldChg>
      <pc:sldChg chg="addSp delSp modSp mod">
        <pc:chgData name="Weiss, Marietta [Zukunft Altbau]" userId="97b11b8f-a76f-4920-b382-189fc8c9c45c" providerId="ADAL" clId="{20B36A1D-5127-4A20-B304-292D36F25A5A}" dt="2026-09-16T06:38:08.270" v="9903" actId="20577"/>
        <pc:sldMkLst>
          <pc:docMk/>
          <pc:sldMk cId="4004433828" sldId="311"/>
        </pc:sldMkLst>
        <pc:spChg chg="mod ord">
          <ac:chgData name="Weiss, Marietta [Zukunft Altbau]" userId="97b11b8f-a76f-4920-b382-189fc8c9c45c" providerId="ADAL" clId="{20B36A1D-5127-4A20-B304-292D36F25A5A}" dt="2026-09-11T07:51:12.714" v="8484" actId="13244"/>
          <ac:spMkLst>
            <pc:docMk/>
            <pc:sldMk cId="4004433828" sldId="311"/>
            <ac:spMk id="3" creationId="{7048A779-3E04-DE23-DB95-53A6D55957B5}"/>
          </ac:spMkLst>
        </pc:spChg>
        <pc:spChg chg="add mod ord">
          <ac:chgData name="Weiss, Marietta [Zukunft Altbau]" userId="97b11b8f-a76f-4920-b382-189fc8c9c45c" providerId="ADAL" clId="{20B36A1D-5127-4A20-B304-292D36F25A5A}" dt="2026-09-11T07:52:34.188" v="8498" actId="962"/>
          <ac:spMkLst>
            <pc:docMk/>
            <pc:sldMk cId="4004433828" sldId="311"/>
            <ac:spMk id="4" creationId="{34BB2E4F-FF18-3CD4-F185-6BF4C5331C51}"/>
          </ac:spMkLst>
        </pc:spChg>
        <pc:spChg chg="add mod">
          <ac:chgData name="Weiss, Marietta [Zukunft Altbau]" userId="97b11b8f-a76f-4920-b382-189fc8c9c45c" providerId="ADAL" clId="{20B36A1D-5127-4A20-B304-292D36F25A5A}" dt="2026-09-14T12:20:09.933" v="9121" actId="255"/>
          <ac:spMkLst>
            <pc:docMk/>
            <pc:sldMk cId="4004433828" sldId="311"/>
            <ac:spMk id="5" creationId="{E68F4EB8-17A1-768D-41C2-1661324E385E}"/>
          </ac:spMkLst>
        </pc:spChg>
        <pc:spChg chg="ord">
          <ac:chgData name="Weiss, Marietta [Zukunft Altbau]" userId="97b11b8f-a76f-4920-b382-189fc8c9c45c" providerId="ADAL" clId="{20B36A1D-5127-4A20-B304-292D36F25A5A}" dt="2026-09-11T07:50:12.251" v="8478" actId="13244"/>
          <ac:spMkLst>
            <pc:docMk/>
            <pc:sldMk cId="4004433828" sldId="311"/>
            <ac:spMk id="7" creationId="{BACFF664-B3D9-5CFE-48E9-A376CC4B31A1}"/>
          </ac:spMkLst>
        </pc:spChg>
        <pc:spChg chg="mod ord">
          <ac:chgData name="Weiss, Marietta [Zukunft Altbau]" userId="97b11b8f-a76f-4920-b382-189fc8c9c45c" providerId="ADAL" clId="{20B36A1D-5127-4A20-B304-292D36F25A5A}" dt="2026-09-16T06:38:08.270" v="9903" actId="20577"/>
          <ac:spMkLst>
            <pc:docMk/>
            <pc:sldMk cId="4004433828" sldId="311"/>
            <ac:spMk id="8" creationId="{C4306B60-10F6-83FF-7D06-243735746079}"/>
          </ac:spMkLst>
        </pc:spChg>
        <pc:spChg chg="add mod">
          <ac:chgData name="Weiss, Marietta [Zukunft Altbau]" userId="97b11b8f-a76f-4920-b382-189fc8c9c45c" providerId="ADAL" clId="{20B36A1D-5127-4A20-B304-292D36F25A5A}" dt="2026-09-14T12:21:03.327" v="9222" actId="1035"/>
          <ac:spMkLst>
            <pc:docMk/>
            <pc:sldMk cId="4004433828" sldId="311"/>
            <ac:spMk id="10" creationId="{C5D5F1B8-AE33-8E44-423E-C46DE468AD11}"/>
          </ac:spMkLst>
        </pc:spChg>
        <pc:spChg chg="mod ord">
          <ac:chgData name="Weiss, Marietta [Zukunft Altbau]" userId="97b11b8f-a76f-4920-b382-189fc8c9c45c" providerId="ADAL" clId="{20B36A1D-5127-4A20-B304-292D36F25A5A}" dt="2026-09-11T07:51:14.106" v="8485" actId="13244"/>
          <ac:spMkLst>
            <pc:docMk/>
            <pc:sldMk cId="4004433828" sldId="311"/>
            <ac:spMk id="12" creationId="{111D0034-07B8-B8FE-806D-B3AFFCE0DBA2}"/>
          </ac:spMkLst>
        </pc:spChg>
        <pc:spChg chg="add mod ord">
          <ac:chgData name="Weiss, Marietta [Zukunft Altbau]" userId="97b11b8f-a76f-4920-b382-189fc8c9c45c" providerId="ADAL" clId="{20B36A1D-5127-4A20-B304-292D36F25A5A}" dt="2026-09-11T07:52:33.250" v="8497" actId="962"/>
          <ac:spMkLst>
            <pc:docMk/>
            <pc:sldMk cId="4004433828" sldId="311"/>
            <ac:spMk id="16" creationId="{A3357954-A7F1-32B8-BD55-715530CC38CF}"/>
          </ac:spMkLst>
        </pc:spChg>
        <pc:spChg chg="add mod ord">
          <ac:chgData name="Weiss, Marietta [Zukunft Altbau]" userId="97b11b8f-a76f-4920-b382-189fc8c9c45c" providerId="ADAL" clId="{20B36A1D-5127-4A20-B304-292D36F25A5A}" dt="2026-09-11T07:52:35.236" v="8499" actId="962"/>
          <ac:spMkLst>
            <pc:docMk/>
            <pc:sldMk cId="4004433828" sldId="311"/>
            <ac:spMk id="20" creationId="{406BF105-083A-7978-8CF0-61632344A936}"/>
          </ac:spMkLst>
        </pc:spChg>
        <pc:spChg chg="add mod ord">
          <ac:chgData name="Weiss, Marietta [Zukunft Altbau]" userId="97b11b8f-a76f-4920-b382-189fc8c9c45c" providerId="ADAL" clId="{20B36A1D-5127-4A20-B304-292D36F25A5A}" dt="2026-09-11T07:52:36.205" v="8500" actId="962"/>
          <ac:spMkLst>
            <pc:docMk/>
            <pc:sldMk cId="4004433828" sldId="311"/>
            <ac:spMk id="23" creationId="{885A5218-EAEB-9887-CD55-FA273EAB076C}"/>
          </ac:spMkLst>
        </pc:spChg>
        <pc:spChg chg="add mod">
          <ac:chgData name="Weiss, Marietta [Zukunft Altbau]" userId="97b11b8f-a76f-4920-b382-189fc8c9c45c" providerId="ADAL" clId="{20B36A1D-5127-4A20-B304-292D36F25A5A}" dt="2026-09-14T12:20:06.059" v="9120" actId="255"/>
          <ac:spMkLst>
            <pc:docMk/>
            <pc:sldMk cId="4004433828" sldId="311"/>
            <ac:spMk id="29" creationId="{44C6FA90-FA9F-9A80-CDCB-69DD422D7F88}"/>
          </ac:spMkLst>
        </pc:spChg>
        <pc:spChg chg="add mod">
          <ac:chgData name="Weiss, Marietta [Zukunft Altbau]" userId="97b11b8f-a76f-4920-b382-189fc8c9c45c" providerId="ADAL" clId="{20B36A1D-5127-4A20-B304-292D36F25A5A}" dt="2026-09-15T12:10:54.628" v="9353" actId="113"/>
          <ac:spMkLst>
            <pc:docMk/>
            <pc:sldMk cId="4004433828" sldId="311"/>
            <ac:spMk id="31" creationId="{E56FDC1E-1305-CB52-FBF5-8BAC8BF77E9A}"/>
          </ac:spMkLst>
        </pc:spChg>
        <pc:spChg chg="add mod">
          <ac:chgData name="Weiss, Marietta [Zukunft Altbau]" userId="97b11b8f-a76f-4920-b382-189fc8c9c45c" providerId="ADAL" clId="{20B36A1D-5127-4A20-B304-292D36F25A5A}" dt="2026-09-14T12:20:17.285" v="9127" actId="1036"/>
          <ac:spMkLst>
            <pc:docMk/>
            <pc:sldMk cId="4004433828" sldId="311"/>
            <ac:spMk id="33" creationId="{E6C58332-FA3E-B3C4-C469-A4DDDD50B347}"/>
          </ac:spMkLst>
        </pc:spChg>
        <pc:spChg chg="add mod">
          <ac:chgData name="Weiss, Marietta [Zukunft Altbau]" userId="97b11b8f-a76f-4920-b382-189fc8c9c45c" providerId="ADAL" clId="{20B36A1D-5127-4A20-B304-292D36F25A5A}" dt="2026-09-14T12:21:03.327" v="9222" actId="1035"/>
          <ac:spMkLst>
            <pc:docMk/>
            <pc:sldMk cId="4004433828" sldId="311"/>
            <ac:spMk id="37" creationId="{8C673208-78AF-A0C4-DE3C-434B99DAC320}"/>
          </ac:spMkLst>
        </pc:spChg>
        <pc:spChg chg="add mod">
          <ac:chgData name="Weiss, Marietta [Zukunft Altbau]" userId="97b11b8f-a76f-4920-b382-189fc8c9c45c" providerId="ADAL" clId="{20B36A1D-5127-4A20-B304-292D36F25A5A}" dt="2026-09-14T12:20:17.285" v="9127" actId="1036"/>
          <ac:spMkLst>
            <pc:docMk/>
            <pc:sldMk cId="4004433828" sldId="311"/>
            <ac:spMk id="41" creationId="{500748CE-5A55-1485-DF75-41763FC0884D}"/>
          </ac:spMkLst>
        </pc:spChg>
        <pc:spChg chg="add mod">
          <ac:chgData name="Weiss, Marietta [Zukunft Altbau]" userId="97b11b8f-a76f-4920-b382-189fc8c9c45c" providerId="ADAL" clId="{20B36A1D-5127-4A20-B304-292D36F25A5A}" dt="2026-09-14T12:21:03.327" v="9222" actId="1035"/>
          <ac:spMkLst>
            <pc:docMk/>
            <pc:sldMk cId="4004433828" sldId="311"/>
            <ac:spMk id="45" creationId="{840BFF1D-CE85-AC74-C1B3-1CC8802E04B3}"/>
          </ac:spMkLst>
        </pc:spChg>
        <pc:picChg chg="add mod ord modCrop">
          <ac:chgData name="Weiss, Marietta [Zukunft Altbau]" userId="97b11b8f-a76f-4920-b382-189fc8c9c45c" providerId="ADAL" clId="{20B36A1D-5127-4A20-B304-292D36F25A5A}" dt="2026-09-11T07:18:48.260" v="7584" actId="1035"/>
          <ac:picMkLst>
            <pc:docMk/>
            <pc:sldMk cId="4004433828" sldId="311"/>
            <ac:picMk id="9" creationId="{33B9A30E-2083-EE45-6554-91922BBCF626}"/>
          </ac:picMkLst>
        </pc:picChg>
        <pc:picChg chg="add mod ord modCrop">
          <ac:chgData name="Weiss, Marietta [Zukunft Altbau]" userId="97b11b8f-a76f-4920-b382-189fc8c9c45c" providerId="ADAL" clId="{20B36A1D-5127-4A20-B304-292D36F25A5A}" dt="2026-09-11T07:18:48.260" v="7584" actId="1035"/>
          <ac:picMkLst>
            <pc:docMk/>
            <pc:sldMk cId="4004433828" sldId="311"/>
            <ac:picMk id="11" creationId="{128970B3-A5E9-2B4F-20BE-88BCAD2C0AE7}"/>
          </ac:picMkLst>
        </pc:picChg>
        <pc:picChg chg="add mod ord modCrop">
          <ac:chgData name="Weiss, Marietta [Zukunft Altbau]" userId="97b11b8f-a76f-4920-b382-189fc8c9c45c" providerId="ADAL" clId="{20B36A1D-5127-4A20-B304-292D36F25A5A}" dt="2026-09-11T07:16:08.788" v="7481" actId="554"/>
          <ac:picMkLst>
            <pc:docMk/>
            <pc:sldMk cId="4004433828" sldId="311"/>
            <ac:picMk id="17" creationId="{3A818C17-4F65-ECA2-1795-2F496432FF1F}"/>
          </ac:picMkLst>
        </pc:picChg>
        <pc:picChg chg="add mod ord modCrop">
          <ac:chgData name="Weiss, Marietta [Zukunft Altbau]" userId="97b11b8f-a76f-4920-b382-189fc8c9c45c" providerId="ADAL" clId="{20B36A1D-5127-4A20-B304-292D36F25A5A}" dt="2026-09-11T07:18:48.260" v="7584" actId="1035"/>
          <ac:picMkLst>
            <pc:docMk/>
            <pc:sldMk cId="4004433828" sldId="311"/>
            <ac:picMk id="19" creationId="{CF765156-9BD5-8DDB-4643-30F92551C636}"/>
          </ac:picMkLst>
        </pc:picChg>
        <pc:picChg chg="add mod ord modCrop">
          <ac:chgData name="Weiss, Marietta [Zukunft Altbau]" userId="97b11b8f-a76f-4920-b382-189fc8c9c45c" providerId="ADAL" clId="{20B36A1D-5127-4A20-B304-292D36F25A5A}" dt="2026-09-11T07:50:17.203" v="8479" actId="13244"/>
          <ac:picMkLst>
            <pc:docMk/>
            <pc:sldMk cId="4004433828" sldId="311"/>
            <ac:picMk id="21" creationId="{C49A9CA3-CBBA-133A-4307-7A454BFC3721}"/>
          </ac:picMkLst>
        </pc:picChg>
        <pc:cxnChg chg="mod">
          <ac:chgData name="Weiss, Marietta [Zukunft Altbau]" userId="97b11b8f-a76f-4920-b382-189fc8c9c45c" providerId="ADAL" clId="{20B36A1D-5127-4A20-B304-292D36F25A5A}" dt="2026-09-11T07:07:02.383" v="7023" actId="1076"/>
          <ac:cxnSpMkLst>
            <pc:docMk/>
            <pc:sldMk cId="4004433828" sldId="311"/>
            <ac:cxnSpMk id="14" creationId="{6B512FD9-CA8A-E5DA-B598-7F4F1A9484DA}"/>
          </ac:cxnSpMkLst>
        </pc:cxnChg>
        <pc:cxnChg chg="add mod">
          <ac:chgData name="Weiss, Marietta [Zukunft Altbau]" userId="97b11b8f-a76f-4920-b382-189fc8c9c45c" providerId="ADAL" clId="{20B36A1D-5127-4A20-B304-292D36F25A5A}" dt="2026-09-11T07:22:28.765" v="7722" actId="552"/>
          <ac:cxnSpMkLst>
            <pc:docMk/>
            <pc:sldMk cId="4004433828" sldId="311"/>
            <ac:cxnSpMk id="46" creationId="{1C4CCC4A-451A-E8B8-9A91-441820B27F62}"/>
          </ac:cxnSpMkLst>
        </pc:cxnChg>
        <pc:cxnChg chg="add mod">
          <ac:chgData name="Weiss, Marietta [Zukunft Altbau]" userId="97b11b8f-a76f-4920-b382-189fc8c9c45c" providerId="ADAL" clId="{20B36A1D-5127-4A20-B304-292D36F25A5A}" dt="2026-09-11T07:21:06.358" v="7674" actId="1035"/>
          <ac:cxnSpMkLst>
            <pc:docMk/>
            <pc:sldMk cId="4004433828" sldId="311"/>
            <ac:cxnSpMk id="49" creationId="{E494D573-3750-FB5D-BEBC-824E1BD87313}"/>
          </ac:cxnSpMkLst>
        </pc:cxnChg>
        <pc:cxnChg chg="add mod">
          <ac:chgData name="Weiss, Marietta [Zukunft Altbau]" userId="97b11b8f-a76f-4920-b382-189fc8c9c45c" providerId="ADAL" clId="{20B36A1D-5127-4A20-B304-292D36F25A5A}" dt="2026-09-11T07:21:38.949" v="7705" actId="14100"/>
          <ac:cxnSpMkLst>
            <pc:docMk/>
            <pc:sldMk cId="4004433828" sldId="311"/>
            <ac:cxnSpMk id="51" creationId="{D33923DE-63A4-C24C-00AA-31133AAAE672}"/>
          </ac:cxnSpMkLst>
        </pc:cxnChg>
        <pc:cxnChg chg="add mod">
          <ac:chgData name="Weiss, Marietta [Zukunft Altbau]" userId="97b11b8f-a76f-4920-b382-189fc8c9c45c" providerId="ADAL" clId="{20B36A1D-5127-4A20-B304-292D36F25A5A}" dt="2026-09-14T12:21:03.327" v="9222" actId="1035"/>
          <ac:cxnSpMkLst>
            <pc:docMk/>
            <pc:sldMk cId="4004433828" sldId="311"/>
            <ac:cxnSpMk id="54" creationId="{C94E400D-3855-F946-F6B5-5FD5FDB1145A}"/>
          </ac:cxnSpMkLst>
        </pc:cxnChg>
        <pc:cxnChg chg="add mod">
          <ac:chgData name="Weiss, Marietta [Zukunft Altbau]" userId="97b11b8f-a76f-4920-b382-189fc8c9c45c" providerId="ADAL" clId="{20B36A1D-5127-4A20-B304-292D36F25A5A}" dt="2026-09-14T12:21:03.327" v="9222" actId="1035"/>
          <ac:cxnSpMkLst>
            <pc:docMk/>
            <pc:sldMk cId="4004433828" sldId="311"/>
            <ac:cxnSpMk id="55" creationId="{633D04DF-09F2-3E46-B2BE-1CC89BCA9F1C}"/>
          </ac:cxnSpMkLst>
        </pc:cxnChg>
      </pc:sldChg>
      <pc:sldChg chg="addSp delSp modSp mod ord">
        <pc:chgData name="Weiss, Marietta [Zukunft Altbau]" userId="97b11b8f-a76f-4920-b382-189fc8c9c45c" providerId="ADAL" clId="{20B36A1D-5127-4A20-B304-292D36F25A5A}" dt="2026-09-16T06:38:06.229" v="9902" actId="20577"/>
        <pc:sldMkLst>
          <pc:docMk/>
          <pc:sldMk cId="2717665481" sldId="312"/>
        </pc:sldMkLst>
        <pc:spChg chg="mod ord">
          <ac:chgData name="Weiss, Marietta [Zukunft Altbau]" userId="97b11b8f-a76f-4920-b382-189fc8c9c45c" providerId="ADAL" clId="{20B36A1D-5127-4A20-B304-292D36F25A5A}" dt="2026-09-09T07:47:50.063" v="3772" actId="13244"/>
          <ac:spMkLst>
            <pc:docMk/>
            <pc:sldMk cId="2717665481" sldId="312"/>
            <ac:spMk id="3" creationId="{0B94498B-6278-C8CE-0C43-26D80007AD36}"/>
          </ac:spMkLst>
        </pc:spChg>
        <pc:spChg chg="mod ord">
          <ac:chgData name="Weiss, Marietta [Zukunft Altbau]" userId="97b11b8f-a76f-4920-b382-189fc8c9c45c" providerId="ADAL" clId="{20B36A1D-5127-4A20-B304-292D36F25A5A}" dt="2026-09-16T06:20:01.381" v="9787" actId="13244"/>
          <ac:spMkLst>
            <pc:docMk/>
            <pc:sldMk cId="2717665481" sldId="312"/>
            <ac:spMk id="4" creationId="{B9D6E966-0D03-59BD-9C80-1345873CE541}"/>
          </ac:spMkLst>
        </pc:spChg>
        <pc:spChg chg="mod">
          <ac:chgData name="Weiss, Marietta [Zukunft Altbau]" userId="97b11b8f-a76f-4920-b382-189fc8c9c45c" providerId="ADAL" clId="{20B36A1D-5127-4A20-B304-292D36F25A5A}" dt="2026-09-16T06:38:06.229" v="9902" actId="20577"/>
          <ac:spMkLst>
            <pc:docMk/>
            <pc:sldMk cId="2717665481" sldId="312"/>
            <ac:spMk id="8" creationId="{E0E8AE46-8604-FA28-D5A9-174A3E602FF2}"/>
          </ac:spMkLst>
        </pc:spChg>
        <pc:spChg chg="mod ord">
          <ac:chgData name="Weiss, Marietta [Zukunft Altbau]" userId="97b11b8f-a76f-4920-b382-189fc8c9c45c" providerId="ADAL" clId="{20B36A1D-5127-4A20-B304-292D36F25A5A}" dt="2026-09-09T07:47:51.846" v="3775" actId="962"/>
          <ac:spMkLst>
            <pc:docMk/>
            <pc:sldMk cId="2717665481" sldId="312"/>
            <ac:spMk id="12" creationId="{528E5812-6EBE-0CE0-6D37-AD49D6785967}"/>
          </ac:spMkLst>
        </pc:spChg>
        <pc:graphicFrameChg chg="del mod">
          <ac:chgData name="Weiss, Marietta [Zukunft Altbau]" userId="97b11b8f-a76f-4920-b382-189fc8c9c45c" providerId="ADAL" clId="{20B36A1D-5127-4A20-B304-292D36F25A5A}" dt="2026-09-16T06:11:47.052" v="9726" actId="478"/>
          <ac:graphicFrameMkLst>
            <pc:docMk/>
            <pc:sldMk cId="2717665481" sldId="312"/>
            <ac:graphicFrameMk id="5" creationId="{0435B46B-D690-4571-A827-821698116817}"/>
          </ac:graphicFrameMkLst>
        </pc:graphicFrameChg>
        <pc:graphicFrameChg chg="add del mod">
          <ac:chgData name="Weiss, Marietta [Zukunft Altbau]" userId="97b11b8f-a76f-4920-b382-189fc8c9c45c" providerId="ADAL" clId="{20B36A1D-5127-4A20-B304-292D36F25A5A}" dt="2026-09-16T06:18:13.772" v="9780" actId="478"/>
          <ac:graphicFrameMkLst>
            <pc:docMk/>
            <pc:sldMk cId="2717665481" sldId="312"/>
            <ac:graphicFrameMk id="9" creationId="{195D4BA7-B9D8-DAFA-A7B3-56C7161E4DF3}"/>
          </ac:graphicFrameMkLst>
        </pc:graphicFrameChg>
        <pc:graphicFrameChg chg="add mod">
          <ac:chgData name="Weiss, Marietta [Zukunft Altbau]" userId="97b11b8f-a76f-4920-b382-189fc8c9c45c" providerId="ADAL" clId="{20B36A1D-5127-4A20-B304-292D36F25A5A}" dt="2026-09-16T06:19:56.639" v="9784" actId="13244"/>
          <ac:graphicFrameMkLst>
            <pc:docMk/>
            <pc:sldMk cId="2717665481" sldId="312"/>
            <ac:graphicFrameMk id="11" creationId="{D8E54692-3C23-FEB4-D8FF-199CBD968F77}"/>
          </ac:graphicFrameMkLst>
        </pc:graphicFrameChg>
        <pc:cxnChg chg="ord">
          <ac:chgData name="Weiss, Marietta [Zukunft Altbau]" userId="97b11b8f-a76f-4920-b382-189fc8c9c45c" providerId="ADAL" clId="{20B36A1D-5127-4A20-B304-292D36F25A5A}" dt="2026-09-16T06:18:05.466" v="9762" actId="13244"/>
          <ac:cxnSpMkLst>
            <pc:docMk/>
            <pc:sldMk cId="2717665481" sldId="312"/>
            <ac:cxnSpMk id="13" creationId="{EFB4390C-A651-D8AA-D82A-25162E8B0F87}"/>
          </ac:cxnSpMkLst>
        </pc:cxnChg>
        <pc:cxnChg chg="ord">
          <ac:chgData name="Weiss, Marietta [Zukunft Altbau]" userId="97b11b8f-a76f-4920-b382-189fc8c9c45c" providerId="ADAL" clId="{20B36A1D-5127-4A20-B304-292D36F25A5A}" dt="2026-09-16T06:18:04.582" v="9761" actId="13244"/>
          <ac:cxnSpMkLst>
            <pc:docMk/>
            <pc:sldMk cId="2717665481" sldId="312"/>
            <ac:cxnSpMk id="14" creationId="{76F7E321-AA1C-AC25-B8BE-3760C99037FF}"/>
          </ac:cxnSpMkLst>
        </pc:cxnChg>
      </pc:sldChg>
      <pc:sldChg chg="addSp delSp modSp mod">
        <pc:chgData name="Weiss, Marietta [Zukunft Altbau]" userId="97b11b8f-a76f-4920-b382-189fc8c9c45c" providerId="ADAL" clId="{20B36A1D-5127-4A20-B304-292D36F25A5A}" dt="2026-09-16T06:38:17.588" v="9906" actId="20577"/>
        <pc:sldMkLst>
          <pc:docMk/>
          <pc:sldMk cId="917837139" sldId="313"/>
        </pc:sldMkLst>
        <pc:spChg chg="mod ord">
          <ac:chgData name="Weiss, Marietta [Zukunft Altbau]" userId="97b11b8f-a76f-4920-b382-189fc8c9c45c" providerId="ADAL" clId="{20B36A1D-5127-4A20-B304-292D36F25A5A}" dt="2026-09-09T07:48:01.032" v="3781" actId="13244"/>
          <ac:spMkLst>
            <pc:docMk/>
            <pc:sldMk cId="917837139" sldId="313"/>
            <ac:spMk id="3" creationId="{4EDEA2AA-66B2-F570-1DB5-D8EFB4663D9C}"/>
          </ac:spMkLst>
        </pc:spChg>
        <pc:spChg chg="mod">
          <ac:chgData name="Weiss, Marietta [Zukunft Altbau]" userId="97b11b8f-a76f-4920-b382-189fc8c9c45c" providerId="ADAL" clId="{20B36A1D-5127-4A20-B304-292D36F25A5A}" dt="2026-09-16T06:38:17.588" v="9906" actId="20577"/>
          <ac:spMkLst>
            <pc:docMk/>
            <pc:sldMk cId="917837139" sldId="313"/>
            <ac:spMk id="8" creationId="{B24DBC64-D408-C0D1-B4B1-16D414432D84}"/>
          </ac:spMkLst>
        </pc:spChg>
        <pc:spChg chg="add mod ord">
          <ac:chgData name="Weiss, Marietta [Zukunft Altbau]" userId="97b11b8f-a76f-4920-b382-189fc8c9c45c" providerId="ADAL" clId="{20B36A1D-5127-4A20-B304-292D36F25A5A}" dt="2026-09-16T06:30:27.006" v="9847" actId="962"/>
          <ac:spMkLst>
            <pc:docMk/>
            <pc:sldMk cId="917837139" sldId="313"/>
            <ac:spMk id="11" creationId="{87709EBA-A0DB-9136-2A23-45425297267B}"/>
          </ac:spMkLst>
        </pc:spChg>
        <pc:spChg chg="mod ord">
          <ac:chgData name="Weiss, Marietta [Zukunft Altbau]" userId="97b11b8f-a76f-4920-b382-189fc8c9c45c" providerId="ADAL" clId="{20B36A1D-5127-4A20-B304-292D36F25A5A}" dt="2026-09-09T07:48:02.183" v="3782" actId="13244"/>
          <ac:spMkLst>
            <pc:docMk/>
            <pc:sldMk cId="917837139" sldId="313"/>
            <ac:spMk id="12" creationId="{7DEE1472-2936-3B7E-87BA-0D7E091118C5}"/>
          </ac:spMkLst>
        </pc:spChg>
        <pc:spChg chg="mod ord">
          <ac:chgData name="Weiss, Marietta [Zukunft Altbau]" userId="97b11b8f-a76f-4920-b382-189fc8c9c45c" providerId="ADAL" clId="{20B36A1D-5127-4A20-B304-292D36F25A5A}" dt="2026-09-11T07:46:10.482" v="8411" actId="14100"/>
          <ac:spMkLst>
            <pc:docMk/>
            <pc:sldMk cId="917837139" sldId="313"/>
            <ac:spMk id="16" creationId="{83CCC159-E721-EFFD-37F3-ACFA0252BDC1}"/>
          </ac:spMkLst>
        </pc:spChg>
        <pc:graphicFrameChg chg="add del mod">
          <ac:chgData name="Weiss, Marietta [Zukunft Altbau]" userId="97b11b8f-a76f-4920-b382-189fc8c9c45c" providerId="ADAL" clId="{20B36A1D-5127-4A20-B304-292D36F25A5A}" dt="2026-09-09T08:20:45.911" v="4784" actId="478"/>
          <ac:graphicFrameMkLst>
            <pc:docMk/>
            <pc:sldMk cId="917837139" sldId="313"/>
            <ac:graphicFrameMk id="4" creationId="{9F1BF619-EB38-86E2-5621-A7F91D727D11}"/>
          </ac:graphicFrameMkLst>
        </pc:graphicFrameChg>
        <pc:picChg chg="ord">
          <ac:chgData name="Weiss, Marietta [Zukunft Altbau]" userId="97b11b8f-a76f-4920-b382-189fc8c9c45c" providerId="ADAL" clId="{20B36A1D-5127-4A20-B304-292D36F25A5A}" dt="2026-09-03T12:05:55.426" v="1625" actId="13244"/>
          <ac:picMkLst>
            <pc:docMk/>
            <pc:sldMk cId="917837139" sldId="313"/>
            <ac:picMk id="6" creationId="{70DB5E03-328A-0107-AE13-62DE5BD0B3B5}"/>
          </ac:picMkLst>
        </pc:picChg>
      </pc:sldChg>
      <pc:sldChg chg="addSp delSp modSp mod">
        <pc:chgData name="Weiss, Marietta [Zukunft Altbau]" userId="97b11b8f-a76f-4920-b382-189fc8c9c45c" providerId="ADAL" clId="{20B36A1D-5127-4A20-B304-292D36F25A5A}" dt="2026-09-16T06:38:21.370" v="9907" actId="20577"/>
        <pc:sldMkLst>
          <pc:docMk/>
          <pc:sldMk cId="1126430143" sldId="314"/>
        </pc:sldMkLst>
        <pc:spChg chg="mod ord">
          <ac:chgData name="Weiss, Marietta [Zukunft Altbau]" userId="97b11b8f-a76f-4920-b382-189fc8c9c45c" providerId="ADAL" clId="{20B36A1D-5127-4A20-B304-292D36F25A5A}" dt="2026-09-09T07:48:09.903" v="3788" actId="13244"/>
          <ac:spMkLst>
            <pc:docMk/>
            <pc:sldMk cId="1126430143" sldId="314"/>
            <ac:spMk id="3" creationId="{01C1570D-1B64-02B0-1285-2F8644412A34}"/>
          </ac:spMkLst>
        </pc:spChg>
        <pc:spChg chg="mod ord">
          <ac:chgData name="Weiss, Marietta [Zukunft Altbau]" userId="97b11b8f-a76f-4920-b382-189fc8c9c45c" providerId="ADAL" clId="{20B36A1D-5127-4A20-B304-292D36F25A5A}" dt="2026-09-03T12:06:52.414" v="1679" actId="13244"/>
          <ac:spMkLst>
            <pc:docMk/>
            <pc:sldMk cId="1126430143" sldId="314"/>
            <ac:spMk id="4" creationId="{5957C871-F808-7879-E024-69009108544F}"/>
          </ac:spMkLst>
        </pc:spChg>
        <pc:spChg chg="ord">
          <ac:chgData name="Weiss, Marietta [Zukunft Altbau]" userId="97b11b8f-a76f-4920-b382-189fc8c9c45c" providerId="ADAL" clId="{20B36A1D-5127-4A20-B304-292D36F25A5A}" dt="2026-09-03T12:06:13.306" v="1630" actId="13244"/>
          <ac:spMkLst>
            <pc:docMk/>
            <pc:sldMk cId="1126430143" sldId="314"/>
            <ac:spMk id="7" creationId="{A4DD7AF3-E834-556A-ACE8-0B0FCCD52263}"/>
          </ac:spMkLst>
        </pc:spChg>
        <pc:spChg chg="mod ord">
          <ac:chgData name="Weiss, Marietta [Zukunft Altbau]" userId="97b11b8f-a76f-4920-b382-189fc8c9c45c" providerId="ADAL" clId="{20B36A1D-5127-4A20-B304-292D36F25A5A}" dt="2026-09-16T06:38:21.370" v="9907" actId="20577"/>
          <ac:spMkLst>
            <pc:docMk/>
            <pc:sldMk cId="1126430143" sldId="314"/>
            <ac:spMk id="8" creationId="{9B927FAC-BC73-EC2D-7E46-AD7DE06B3BC7}"/>
          </ac:spMkLst>
        </pc:spChg>
        <pc:spChg chg="mod ord">
          <ac:chgData name="Weiss, Marietta [Zukunft Altbau]" userId="97b11b8f-a76f-4920-b382-189fc8c9c45c" providerId="ADAL" clId="{20B36A1D-5127-4A20-B304-292D36F25A5A}" dt="2026-09-09T07:48:11.135" v="3789" actId="13244"/>
          <ac:spMkLst>
            <pc:docMk/>
            <pc:sldMk cId="1126430143" sldId="314"/>
            <ac:spMk id="12" creationId="{CCE20E48-1DAE-1F9A-1DCE-E82FB1241ED1}"/>
          </ac:spMkLst>
        </pc:spChg>
        <pc:spChg chg="mod">
          <ac:chgData name="Weiss, Marietta [Zukunft Altbau]" userId="97b11b8f-a76f-4920-b382-189fc8c9c45c" providerId="ADAL" clId="{20B36A1D-5127-4A20-B304-292D36F25A5A}" dt="2026-09-03T12:06:28.231" v="1631" actId="164"/>
          <ac:spMkLst>
            <pc:docMk/>
            <pc:sldMk cId="1126430143" sldId="314"/>
            <ac:spMk id="17" creationId="{077BA4FC-7C80-597B-DF11-2F126679F81D}"/>
          </ac:spMkLst>
        </pc:spChg>
        <pc:spChg chg="mod">
          <ac:chgData name="Weiss, Marietta [Zukunft Altbau]" userId="97b11b8f-a76f-4920-b382-189fc8c9c45c" providerId="ADAL" clId="{20B36A1D-5127-4A20-B304-292D36F25A5A}" dt="2026-09-03T12:06:28.231" v="1631" actId="164"/>
          <ac:spMkLst>
            <pc:docMk/>
            <pc:sldMk cId="1126430143" sldId="314"/>
            <ac:spMk id="18" creationId="{760DB1F6-E43F-E200-BDF5-AF0E3A988C02}"/>
          </ac:spMkLst>
        </pc:spChg>
        <pc:spChg chg="mod">
          <ac:chgData name="Weiss, Marietta [Zukunft Altbau]" userId="97b11b8f-a76f-4920-b382-189fc8c9c45c" providerId="ADAL" clId="{20B36A1D-5127-4A20-B304-292D36F25A5A}" dt="2026-09-03T12:06:28.231" v="1631" actId="164"/>
          <ac:spMkLst>
            <pc:docMk/>
            <pc:sldMk cId="1126430143" sldId="314"/>
            <ac:spMk id="19" creationId="{50E9FEB2-04F6-FE29-A067-344C27197B8E}"/>
          </ac:spMkLst>
        </pc:spChg>
        <pc:spChg chg="mod">
          <ac:chgData name="Weiss, Marietta [Zukunft Altbau]" userId="97b11b8f-a76f-4920-b382-189fc8c9c45c" providerId="ADAL" clId="{20B36A1D-5127-4A20-B304-292D36F25A5A}" dt="2026-09-03T12:06:28.231" v="1631" actId="164"/>
          <ac:spMkLst>
            <pc:docMk/>
            <pc:sldMk cId="1126430143" sldId="314"/>
            <ac:spMk id="20" creationId="{2AD1BAEF-A089-179D-4D76-CB2F54A41CA4}"/>
          </ac:spMkLst>
        </pc:spChg>
        <pc:spChg chg="mod">
          <ac:chgData name="Weiss, Marietta [Zukunft Altbau]" userId="97b11b8f-a76f-4920-b382-189fc8c9c45c" providerId="ADAL" clId="{20B36A1D-5127-4A20-B304-292D36F25A5A}" dt="2026-09-03T12:06:28.231" v="1631" actId="164"/>
          <ac:spMkLst>
            <pc:docMk/>
            <pc:sldMk cId="1126430143" sldId="314"/>
            <ac:spMk id="21" creationId="{607B0B4A-133E-71DB-E40B-F11EC610951F}"/>
          </ac:spMkLst>
        </pc:spChg>
        <pc:spChg chg="mod">
          <ac:chgData name="Weiss, Marietta [Zukunft Altbau]" userId="97b11b8f-a76f-4920-b382-189fc8c9c45c" providerId="ADAL" clId="{20B36A1D-5127-4A20-B304-292D36F25A5A}" dt="2026-09-03T12:06:28.231" v="1631" actId="164"/>
          <ac:spMkLst>
            <pc:docMk/>
            <pc:sldMk cId="1126430143" sldId="314"/>
            <ac:spMk id="22" creationId="{254BD47B-52E4-9496-77CC-6DF5741EC447}"/>
          </ac:spMkLst>
        </pc:spChg>
        <pc:spChg chg="mod">
          <ac:chgData name="Weiss, Marietta [Zukunft Altbau]" userId="97b11b8f-a76f-4920-b382-189fc8c9c45c" providerId="ADAL" clId="{20B36A1D-5127-4A20-B304-292D36F25A5A}" dt="2026-09-03T12:06:28.231" v="1631" actId="164"/>
          <ac:spMkLst>
            <pc:docMk/>
            <pc:sldMk cId="1126430143" sldId="314"/>
            <ac:spMk id="25" creationId="{3B3EDFF9-7268-71C3-6FEF-EC0A1674F6D5}"/>
          </ac:spMkLst>
        </pc:spChg>
        <pc:spChg chg="mod">
          <ac:chgData name="Weiss, Marietta [Zukunft Altbau]" userId="97b11b8f-a76f-4920-b382-189fc8c9c45c" providerId="ADAL" clId="{20B36A1D-5127-4A20-B304-292D36F25A5A}" dt="2026-09-03T12:06:28.231" v="1631" actId="164"/>
          <ac:spMkLst>
            <pc:docMk/>
            <pc:sldMk cId="1126430143" sldId="314"/>
            <ac:spMk id="27" creationId="{5EE0FE83-954E-DA06-DA3A-71D7D3486F66}"/>
          </ac:spMkLst>
        </pc:spChg>
        <pc:spChg chg="mod">
          <ac:chgData name="Weiss, Marietta [Zukunft Altbau]" userId="97b11b8f-a76f-4920-b382-189fc8c9c45c" providerId="ADAL" clId="{20B36A1D-5127-4A20-B304-292D36F25A5A}" dt="2026-09-03T12:06:28.231" v="1631" actId="164"/>
          <ac:spMkLst>
            <pc:docMk/>
            <pc:sldMk cId="1126430143" sldId="314"/>
            <ac:spMk id="29" creationId="{6A4D2C15-BDCC-4AF6-FC31-1C3052E7F1C3}"/>
          </ac:spMkLst>
        </pc:spChg>
        <pc:grpChg chg="add mod">
          <ac:chgData name="Weiss, Marietta [Zukunft Altbau]" userId="97b11b8f-a76f-4920-b382-189fc8c9c45c" providerId="ADAL" clId="{20B36A1D-5127-4A20-B304-292D36F25A5A}" dt="2026-09-03T12:06:43.214" v="1678" actId="962"/>
          <ac:grpSpMkLst>
            <pc:docMk/>
            <pc:sldMk cId="1126430143" sldId="314"/>
            <ac:grpSpMk id="16" creationId="{91FFAAF6-B38F-8251-F623-63E4E99D1BFB}"/>
          </ac:grpSpMkLst>
        </pc:grpChg>
        <pc:picChg chg="add mod ord modCrop">
          <ac:chgData name="Weiss, Marietta [Zukunft Altbau]" userId="97b11b8f-a76f-4920-b382-189fc8c9c45c" providerId="ADAL" clId="{20B36A1D-5127-4A20-B304-292D36F25A5A}" dt="2026-09-09T11:52:32.982" v="6017" actId="1076"/>
          <ac:picMkLst>
            <pc:docMk/>
            <pc:sldMk cId="1126430143" sldId="314"/>
            <ac:picMk id="5" creationId="{72D5357C-A441-4F52-317C-A4F8A4AE90A2}"/>
          </ac:picMkLst>
        </pc:picChg>
      </pc:sldChg>
      <pc:sldChg chg="addSp delSp modSp mod">
        <pc:chgData name="Weiss, Marietta [Zukunft Altbau]" userId="97b11b8f-a76f-4920-b382-189fc8c9c45c" providerId="ADAL" clId="{20B36A1D-5127-4A20-B304-292D36F25A5A}" dt="2026-09-09T11:59:35.876" v="6197" actId="21"/>
        <pc:sldMkLst>
          <pc:docMk/>
          <pc:sldMk cId="775266191" sldId="316"/>
        </pc:sldMkLst>
        <pc:spChg chg="mod">
          <ac:chgData name="Weiss, Marietta [Zukunft Altbau]" userId="97b11b8f-a76f-4920-b382-189fc8c9c45c" providerId="ADAL" clId="{20B36A1D-5127-4A20-B304-292D36F25A5A}" dt="2026-09-03T11:27:38.248" v="1341" actId="33553"/>
          <ac:spMkLst>
            <pc:docMk/>
            <pc:sldMk cId="775266191" sldId="316"/>
            <ac:spMk id="2" creationId="{91239BA2-C161-B2CF-7C43-7048C5FC2995}"/>
          </ac:spMkLst>
        </pc:spChg>
      </pc:sldChg>
      <pc:sldChg chg="modSp mod">
        <pc:chgData name="Weiss, Marietta [Zukunft Altbau]" userId="97b11b8f-a76f-4920-b382-189fc8c9c45c" providerId="ADAL" clId="{20B36A1D-5127-4A20-B304-292D36F25A5A}" dt="2026-09-16T06:38:33.429" v="9912" actId="20577"/>
        <pc:sldMkLst>
          <pc:docMk/>
          <pc:sldMk cId="2604436381" sldId="320"/>
        </pc:sldMkLst>
        <pc:spChg chg="mod">
          <ac:chgData name="Weiss, Marietta [Zukunft Altbau]" userId="97b11b8f-a76f-4920-b382-189fc8c9c45c" providerId="ADAL" clId="{20B36A1D-5127-4A20-B304-292D36F25A5A}" dt="2026-09-09T07:48:32.276" v="3804" actId="962"/>
          <ac:spMkLst>
            <pc:docMk/>
            <pc:sldMk cId="2604436381" sldId="320"/>
            <ac:spMk id="3" creationId="{6D3F8CEB-EA99-5858-9E77-9EECA24A671B}"/>
          </ac:spMkLst>
        </pc:spChg>
        <pc:spChg chg="mod ord">
          <ac:chgData name="Weiss, Marietta [Zukunft Altbau]" userId="97b11b8f-a76f-4920-b382-189fc8c9c45c" providerId="ADAL" clId="{20B36A1D-5127-4A20-B304-292D36F25A5A}" dt="2026-09-09T09:47:18.598" v="5945" actId="20577"/>
          <ac:spMkLst>
            <pc:docMk/>
            <pc:sldMk cId="2604436381" sldId="320"/>
            <ac:spMk id="4" creationId="{A6AF71FA-17A4-F423-AAC0-EE83F33FC77F}"/>
          </ac:spMkLst>
        </pc:spChg>
        <pc:spChg chg="mod">
          <ac:chgData name="Weiss, Marietta [Zukunft Altbau]" userId="97b11b8f-a76f-4920-b382-189fc8c9c45c" providerId="ADAL" clId="{20B36A1D-5127-4A20-B304-292D36F25A5A}" dt="2026-09-16T06:38:33.429" v="9912" actId="20577"/>
          <ac:spMkLst>
            <pc:docMk/>
            <pc:sldMk cId="2604436381" sldId="320"/>
            <ac:spMk id="8" creationId="{81A3F89D-A45B-4ECF-B199-D13A35826404}"/>
          </ac:spMkLst>
        </pc:spChg>
        <pc:spChg chg="mod">
          <ac:chgData name="Weiss, Marietta [Zukunft Altbau]" userId="97b11b8f-a76f-4920-b382-189fc8c9c45c" providerId="ADAL" clId="{20B36A1D-5127-4A20-B304-292D36F25A5A}" dt="2026-09-09T07:48:32.687" v="3806" actId="962"/>
          <ac:spMkLst>
            <pc:docMk/>
            <pc:sldMk cId="2604436381" sldId="320"/>
            <ac:spMk id="12" creationId="{E001C31D-3892-0C02-3E1F-1DE2FD3491AD}"/>
          </ac:spMkLst>
        </pc:spChg>
        <pc:spChg chg="mod">
          <ac:chgData name="Weiss, Marietta [Zukunft Altbau]" userId="97b11b8f-a76f-4920-b382-189fc8c9c45c" providerId="ADAL" clId="{20B36A1D-5127-4A20-B304-292D36F25A5A}" dt="2026-09-09T09:47:38.764" v="5952" actId="6549"/>
          <ac:spMkLst>
            <pc:docMk/>
            <pc:sldMk cId="2604436381" sldId="320"/>
            <ac:spMk id="18" creationId="{07FBAE1C-2601-A8ED-4BA7-BE81C8FBE24D}"/>
          </ac:spMkLst>
        </pc:spChg>
        <pc:spChg chg="mod">
          <ac:chgData name="Weiss, Marietta [Zukunft Altbau]" userId="97b11b8f-a76f-4920-b382-189fc8c9c45c" providerId="ADAL" clId="{20B36A1D-5127-4A20-B304-292D36F25A5A}" dt="2026-09-03T11:20:56.092" v="1197" actId="1076"/>
          <ac:spMkLst>
            <pc:docMk/>
            <pc:sldMk cId="2604436381" sldId="320"/>
            <ac:spMk id="19" creationId="{B459C69C-5E04-0911-E1ED-92C0F406A16C}"/>
          </ac:spMkLst>
        </pc:spChg>
        <pc:grpChg chg="mod ord">
          <ac:chgData name="Weiss, Marietta [Zukunft Altbau]" userId="97b11b8f-a76f-4920-b382-189fc8c9c45c" providerId="ADAL" clId="{20B36A1D-5127-4A20-B304-292D36F25A5A}" dt="2026-09-03T12:08:38.237" v="2082" actId="962"/>
          <ac:grpSpMkLst>
            <pc:docMk/>
            <pc:sldMk cId="2604436381" sldId="320"/>
            <ac:grpSpMk id="17" creationId="{C61AD3CE-5588-09EB-6EBB-1DCF9CFEC37C}"/>
          </ac:grpSpMkLst>
        </pc:grpChg>
      </pc:sldChg>
      <pc:sldChg chg="delSp modSp mod">
        <pc:chgData name="Weiss, Marietta [Zukunft Altbau]" userId="97b11b8f-a76f-4920-b382-189fc8c9c45c" providerId="ADAL" clId="{20B36A1D-5127-4A20-B304-292D36F25A5A}" dt="2026-09-16T06:38:30.678" v="9910" actId="20577"/>
        <pc:sldMkLst>
          <pc:docMk/>
          <pc:sldMk cId="1065473807" sldId="321"/>
        </pc:sldMkLst>
        <pc:spChg chg="mod">
          <ac:chgData name="Weiss, Marietta [Zukunft Altbau]" userId="97b11b8f-a76f-4920-b382-189fc8c9c45c" providerId="ADAL" clId="{20B36A1D-5127-4A20-B304-292D36F25A5A}" dt="2026-09-09T07:48:36.612" v="3809" actId="962"/>
          <ac:spMkLst>
            <pc:docMk/>
            <pc:sldMk cId="1065473807" sldId="321"/>
            <ac:spMk id="3" creationId="{9F14E335-482E-4203-CE49-D38D0505000A}"/>
          </ac:spMkLst>
        </pc:spChg>
        <pc:spChg chg="mod ord">
          <ac:chgData name="Weiss, Marietta [Zukunft Altbau]" userId="97b11b8f-a76f-4920-b382-189fc8c9c45c" providerId="ADAL" clId="{20B36A1D-5127-4A20-B304-292D36F25A5A}" dt="2026-09-03T12:08:48.881" v="2085" actId="13244"/>
          <ac:spMkLst>
            <pc:docMk/>
            <pc:sldMk cId="1065473807" sldId="321"/>
            <ac:spMk id="4" creationId="{6EAEB9A4-2516-E75E-2EE8-4682312D52AA}"/>
          </ac:spMkLst>
        </pc:spChg>
        <pc:spChg chg="mod">
          <ac:chgData name="Weiss, Marietta [Zukunft Altbau]" userId="97b11b8f-a76f-4920-b382-189fc8c9c45c" providerId="ADAL" clId="{20B36A1D-5127-4A20-B304-292D36F25A5A}" dt="2026-09-03T11:21:09.192" v="1201" actId="20577"/>
          <ac:spMkLst>
            <pc:docMk/>
            <pc:sldMk cId="1065473807" sldId="321"/>
            <ac:spMk id="5" creationId="{6B32436B-C831-7025-004A-6170138ABD66}"/>
          </ac:spMkLst>
        </pc:spChg>
        <pc:spChg chg="ord">
          <ac:chgData name="Weiss, Marietta [Zukunft Altbau]" userId="97b11b8f-a76f-4920-b382-189fc8c9c45c" providerId="ADAL" clId="{20B36A1D-5127-4A20-B304-292D36F25A5A}" dt="2026-09-03T12:08:43.002" v="2083" actId="13244"/>
          <ac:spMkLst>
            <pc:docMk/>
            <pc:sldMk cId="1065473807" sldId="321"/>
            <ac:spMk id="7" creationId="{9CC6FF3B-D5CA-38C1-AE20-2C155133475F}"/>
          </ac:spMkLst>
        </pc:spChg>
        <pc:spChg chg="mod ord">
          <ac:chgData name="Weiss, Marietta [Zukunft Altbau]" userId="97b11b8f-a76f-4920-b382-189fc8c9c45c" providerId="ADAL" clId="{20B36A1D-5127-4A20-B304-292D36F25A5A}" dt="2026-09-16T06:38:30.678" v="9910" actId="20577"/>
          <ac:spMkLst>
            <pc:docMk/>
            <pc:sldMk cId="1065473807" sldId="321"/>
            <ac:spMk id="8" creationId="{653FE581-5F6D-A820-C6AA-0211FB1C5698}"/>
          </ac:spMkLst>
        </pc:spChg>
        <pc:spChg chg="mod ord">
          <ac:chgData name="Weiss, Marietta [Zukunft Altbau]" userId="97b11b8f-a76f-4920-b382-189fc8c9c45c" providerId="ADAL" clId="{20B36A1D-5127-4A20-B304-292D36F25A5A}" dt="2026-09-09T07:57:03.813" v="4357" actId="14100"/>
          <ac:spMkLst>
            <pc:docMk/>
            <pc:sldMk cId="1065473807" sldId="321"/>
            <ac:spMk id="9" creationId="{5F3A089A-360B-770B-3044-E787E05188A8}"/>
          </ac:spMkLst>
        </pc:spChg>
        <pc:spChg chg="mod">
          <ac:chgData name="Weiss, Marietta [Zukunft Altbau]" userId="97b11b8f-a76f-4920-b382-189fc8c9c45c" providerId="ADAL" clId="{20B36A1D-5127-4A20-B304-292D36F25A5A}" dt="2026-09-09T07:48:36.927" v="3811" actId="962"/>
          <ac:spMkLst>
            <pc:docMk/>
            <pc:sldMk cId="1065473807" sldId="321"/>
            <ac:spMk id="12" creationId="{685594CB-5492-A54F-11F3-DF62BBA2F73B}"/>
          </ac:spMkLst>
        </pc:spChg>
      </pc:sldChg>
      <pc:sldChg chg="addSp delSp modSp mod">
        <pc:chgData name="Weiss, Marietta [Zukunft Altbau]" userId="97b11b8f-a76f-4920-b382-189fc8c9c45c" providerId="ADAL" clId="{20B36A1D-5127-4A20-B304-292D36F25A5A}" dt="2026-09-16T06:32:30.044" v="9867" actId="13244"/>
        <pc:sldMkLst>
          <pc:docMk/>
          <pc:sldMk cId="308310634" sldId="322"/>
        </pc:sldMkLst>
        <pc:spChg chg="mod">
          <ac:chgData name="Weiss, Marietta [Zukunft Altbau]" userId="97b11b8f-a76f-4920-b382-189fc8c9c45c" providerId="ADAL" clId="{20B36A1D-5127-4A20-B304-292D36F25A5A}" dt="2026-09-09T07:48:41.386" v="3814" actId="962"/>
          <ac:spMkLst>
            <pc:docMk/>
            <pc:sldMk cId="308310634" sldId="322"/>
            <ac:spMk id="3" creationId="{BDE5AF5F-B15B-5E66-39EC-6DA149A8710C}"/>
          </ac:spMkLst>
        </pc:spChg>
        <pc:spChg chg="ord">
          <ac:chgData name="Weiss, Marietta [Zukunft Altbau]" userId="97b11b8f-a76f-4920-b382-189fc8c9c45c" providerId="ADAL" clId="{20B36A1D-5127-4A20-B304-292D36F25A5A}" dt="2026-09-03T12:09:24.637" v="2090" actId="13244"/>
          <ac:spMkLst>
            <pc:docMk/>
            <pc:sldMk cId="308310634" sldId="322"/>
            <ac:spMk id="5" creationId="{CC207CE6-BB9E-0E82-1E9D-938FB92B10A8}"/>
          </ac:spMkLst>
        </pc:spChg>
        <pc:spChg chg="mod">
          <ac:chgData name="Weiss, Marietta [Zukunft Altbau]" userId="97b11b8f-a76f-4920-b382-189fc8c9c45c" providerId="ADAL" clId="{20B36A1D-5127-4A20-B304-292D36F25A5A}" dt="2026-09-15T12:13:34.321" v="9396" actId="13926"/>
          <ac:spMkLst>
            <pc:docMk/>
            <pc:sldMk cId="308310634" sldId="322"/>
            <ac:spMk id="8" creationId="{9A80C880-AB9C-99B3-6197-D60D4AC88980}"/>
          </ac:spMkLst>
        </pc:spChg>
        <pc:spChg chg="mod">
          <ac:chgData name="Weiss, Marietta [Zukunft Altbau]" userId="97b11b8f-a76f-4920-b382-189fc8c9c45c" providerId="ADAL" clId="{20B36A1D-5127-4A20-B304-292D36F25A5A}" dt="2026-09-09T07:59:03.010" v="4480" actId="1035"/>
          <ac:spMkLst>
            <pc:docMk/>
            <pc:sldMk cId="308310634" sldId="322"/>
            <ac:spMk id="11" creationId="{D455E0DF-E2DF-8766-3981-13A94CBAEF1D}"/>
          </ac:spMkLst>
        </pc:spChg>
        <pc:spChg chg="mod">
          <ac:chgData name="Weiss, Marietta [Zukunft Altbau]" userId="97b11b8f-a76f-4920-b382-189fc8c9c45c" providerId="ADAL" clId="{20B36A1D-5127-4A20-B304-292D36F25A5A}" dt="2026-09-09T07:48:41.764" v="3816" actId="962"/>
          <ac:spMkLst>
            <pc:docMk/>
            <pc:sldMk cId="308310634" sldId="322"/>
            <ac:spMk id="12" creationId="{F8F85A8A-D100-93AA-6AEC-99A971380DB1}"/>
          </ac:spMkLst>
        </pc:spChg>
        <pc:spChg chg="mod ord">
          <ac:chgData name="Weiss, Marietta [Zukunft Altbau]" userId="97b11b8f-a76f-4920-b382-189fc8c9c45c" providerId="ADAL" clId="{20B36A1D-5127-4A20-B304-292D36F25A5A}" dt="2026-09-03T12:09:27.056" v="2091" actId="13244"/>
          <ac:spMkLst>
            <pc:docMk/>
            <pc:sldMk cId="308310634" sldId="322"/>
            <ac:spMk id="15" creationId="{1E705B12-613A-71D5-D5B4-093B1365156C}"/>
          </ac:spMkLst>
        </pc:spChg>
        <pc:spChg chg="add mod ord">
          <ac:chgData name="Weiss, Marietta [Zukunft Altbau]" userId="97b11b8f-a76f-4920-b382-189fc8c9c45c" providerId="ADAL" clId="{20B36A1D-5127-4A20-B304-292D36F25A5A}" dt="2026-09-16T06:32:30.044" v="9867" actId="13244"/>
          <ac:spMkLst>
            <pc:docMk/>
            <pc:sldMk cId="308310634" sldId="322"/>
            <ac:spMk id="17" creationId="{2FF0F343-70C7-F522-BB19-1B9F8FDA5032}"/>
          </ac:spMkLst>
        </pc:spChg>
        <pc:spChg chg="mod">
          <ac:chgData name="Weiss, Marietta [Zukunft Altbau]" userId="97b11b8f-a76f-4920-b382-189fc8c9c45c" providerId="ADAL" clId="{20B36A1D-5127-4A20-B304-292D36F25A5A}" dt="2026-09-09T07:58:03.319" v="4417" actId="164"/>
          <ac:spMkLst>
            <pc:docMk/>
            <pc:sldMk cId="308310634" sldId="322"/>
            <ac:spMk id="18" creationId="{30D69D05-23C3-1416-125E-354AB631EBC6}"/>
          </ac:spMkLst>
        </pc:spChg>
        <pc:spChg chg="mod">
          <ac:chgData name="Weiss, Marietta [Zukunft Altbau]" userId="97b11b8f-a76f-4920-b382-189fc8c9c45c" providerId="ADAL" clId="{20B36A1D-5127-4A20-B304-292D36F25A5A}" dt="2026-09-09T07:58:03.319" v="4417" actId="164"/>
          <ac:spMkLst>
            <pc:docMk/>
            <pc:sldMk cId="308310634" sldId="322"/>
            <ac:spMk id="20" creationId="{EAE3098C-0F39-CCDA-156B-856F0BE98CD0}"/>
          </ac:spMkLst>
        </pc:spChg>
        <pc:spChg chg="mod">
          <ac:chgData name="Weiss, Marietta [Zukunft Altbau]" userId="97b11b8f-a76f-4920-b382-189fc8c9c45c" providerId="ADAL" clId="{20B36A1D-5127-4A20-B304-292D36F25A5A}" dt="2026-09-09T07:58:03.319" v="4417" actId="164"/>
          <ac:spMkLst>
            <pc:docMk/>
            <pc:sldMk cId="308310634" sldId="322"/>
            <ac:spMk id="22" creationId="{0369AD82-40D4-0963-8910-64896E5688D7}"/>
          </ac:spMkLst>
        </pc:spChg>
        <pc:grpChg chg="add mod">
          <ac:chgData name="Weiss, Marietta [Zukunft Altbau]" userId="97b11b8f-a76f-4920-b382-189fc8c9c45c" providerId="ADAL" clId="{20B36A1D-5127-4A20-B304-292D36F25A5A}" dt="2026-09-09T07:58:45.482" v="4465" actId="1038"/>
          <ac:grpSpMkLst>
            <pc:docMk/>
            <pc:sldMk cId="308310634" sldId="322"/>
            <ac:grpSpMk id="4" creationId="{96815A64-AB08-41A1-8D72-6BD8957BDE59}"/>
          </ac:grpSpMkLst>
        </pc:grpChg>
        <pc:picChg chg="mod ord">
          <ac:chgData name="Weiss, Marietta [Zukunft Altbau]" userId="97b11b8f-a76f-4920-b382-189fc8c9c45c" providerId="ADAL" clId="{20B36A1D-5127-4A20-B304-292D36F25A5A}" dt="2026-09-16T06:32:20.298" v="9866" actId="962"/>
          <ac:picMkLst>
            <pc:docMk/>
            <pc:sldMk cId="308310634" sldId="322"/>
            <ac:picMk id="9" creationId="{45958136-6C62-2D20-5F1A-D520D2A4DFB6}"/>
          </ac:picMkLst>
        </pc:picChg>
      </pc:sldChg>
      <pc:sldChg chg="addSp modSp mod">
        <pc:chgData name="Weiss, Marietta [Zukunft Altbau]" userId="97b11b8f-a76f-4920-b382-189fc8c9c45c" providerId="ADAL" clId="{20B36A1D-5127-4A20-B304-292D36F25A5A}" dt="2026-09-16T06:31:54.870" v="9864" actId="962"/>
        <pc:sldMkLst>
          <pc:docMk/>
          <pc:sldMk cId="2962846704" sldId="324"/>
        </pc:sldMkLst>
        <pc:spChg chg="mod ord">
          <ac:chgData name="Weiss, Marietta [Zukunft Altbau]" userId="97b11b8f-a76f-4920-b382-189fc8c9c45c" providerId="ADAL" clId="{20B36A1D-5127-4A20-B304-292D36F25A5A}" dt="2026-09-16T06:31:50.869" v="9861" actId="13244"/>
          <ac:spMkLst>
            <pc:docMk/>
            <pc:sldMk cId="2962846704" sldId="324"/>
            <ac:spMk id="3" creationId="{8A059436-9071-C70A-4A17-660CB3575828}"/>
          </ac:spMkLst>
        </pc:spChg>
        <pc:spChg chg="mod ord">
          <ac:chgData name="Weiss, Marietta [Zukunft Altbau]" userId="97b11b8f-a76f-4920-b382-189fc8c9c45c" providerId="ADAL" clId="{20B36A1D-5127-4A20-B304-292D36F25A5A}" dt="2026-09-16T06:31:54.870" v="9864" actId="962"/>
          <ac:spMkLst>
            <pc:docMk/>
            <pc:sldMk cId="2962846704" sldId="324"/>
            <ac:spMk id="4" creationId="{2ECA8E1F-67A0-63C4-C7DA-EC33B9B0A5FE}"/>
          </ac:spMkLst>
        </pc:spChg>
        <pc:spChg chg="add mod ord">
          <ac:chgData name="Weiss, Marietta [Zukunft Altbau]" userId="97b11b8f-a76f-4920-b382-189fc8c9c45c" providerId="ADAL" clId="{20B36A1D-5127-4A20-B304-292D36F25A5A}" dt="2026-09-16T06:31:46.906" v="9860" actId="962"/>
          <ac:spMkLst>
            <pc:docMk/>
            <pc:sldMk cId="2962846704" sldId="324"/>
            <ac:spMk id="5" creationId="{F728CAD1-3981-0879-6A00-D278EFFB22A3}"/>
          </ac:spMkLst>
        </pc:spChg>
        <pc:spChg chg="mod ord">
          <ac:chgData name="Weiss, Marietta [Zukunft Altbau]" userId="97b11b8f-a76f-4920-b382-189fc8c9c45c" providerId="ADAL" clId="{20B36A1D-5127-4A20-B304-292D36F25A5A}" dt="2026-09-16T06:31:54.312" v="9863" actId="962"/>
          <ac:spMkLst>
            <pc:docMk/>
            <pc:sldMk cId="2962846704" sldId="324"/>
            <ac:spMk id="6" creationId="{D9A2EA8F-BC5C-3349-BD8E-C01EE017C896}"/>
          </ac:spMkLst>
        </pc:spChg>
        <pc:spChg chg="mod ord">
          <ac:chgData name="Weiss, Marietta [Zukunft Altbau]" userId="97b11b8f-a76f-4920-b382-189fc8c9c45c" providerId="ADAL" clId="{20B36A1D-5127-4A20-B304-292D36F25A5A}" dt="2026-09-16T06:31:52.031" v="9862" actId="13244"/>
          <ac:spMkLst>
            <pc:docMk/>
            <pc:sldMk cId="2962846704" sldId="324"/>
            <ac:spMk id="12" creationId="{53F110A3-B44F-E11C-02A4-61CA0B0323B5}"/>
          </ac:spMkLst>
        </pc:spChg>
        <pc:spChg chg="mod ord">
          <ac:chgData name="Weiss, Marietta [Zukunft Altbau]" userId="97b11b8f-a76f-4920-b382-189fc8c9c45c" providerId="ADAL" clId="{20B36A1D-5127-4A20-B304-292D36F25A5A}" dt="2026-09-16T06:31:42.523" v="9858" actId="962"/>
          <ac:spMkLst>
            <pc:docMk/>
            <pc:sldMk cId="2962846704" sldId="324"/>
            <ac:spMk id="15" creationId="{DB6A5F1F-C8BF-D5A5-8864-531B265D6347}"/>
          </ac:spMkLst>
        </pc:spChg>
        <pc:spChg chg="mod ord">
          <ac:chgData name="Weiss, Marietta [Zukunft Altbau]" userId="97b11b8f-a76f-4920-b382-189fc8c9c45c" providerId="ADAL" clId="{20B36A1D-5127-4A20-B304-292D36F25A5A}" dt="2026-09-03T12:09:44.180" v="2095" actId="13244"/>
          <ac:spMkLst>
            <pc:docMk/>
            <pc:sldMk cId="2962846704" sldId="324"/>
            <ac:spMk id="16" creationId="{9D518BCF-6D69-B87B-A67A-74423F5F66CC}"/>
          </ac:spMkLst>
        </pc:spChg>
      </pc:sldChg>
      <pc:sldChg chg="addSp delSp modSp add mod ord">
        <pc:chgData name="Weiss, Marietta [Zukunft Altbau]" userId="97b11b8f-a76f-4920-b382-189fc8c9c45c" providerId="ADAL" clId="{20B36A1D-5127-4A20-B304-292D36F25A5A}" dt="2026-09-16T06:38:11.247" v="9904" actId="20577"/>
        <pc:sldMkLst>
          <pc:docMk/>
          <pc:sldMk cId="555588970" sldId="346"/>
        </pc:sldMkLst>
        <pc:spChg chg="mod ord">
          <ac:chgData name="Weiss, Marietta [Zukunft Altbau]" userId="97b11b8f-a76f-4920-b382-189fc8c9c45c" providerId="ADAL" clId="{20B36A1D-5127-4A20-B304-292D36F25A5A}" dt="2026-09-11T07:52:25.171" v="8494" actId="13244"/>
          <ac:spMkLst>
            <pc:docMk/>
            <pc:sldMk cId="555588970" sldId="346"/>
            <ac:spMk id="3" creationId="{5C018E50-F522-948B-8628-1DDD721A524C}"/>
          </ac:spMkLst>
        </pc:spChg>
        <pc:spChg chg="add mod ord">
          <ac:chgData name="Weiss, Marietta [Zukunft Altbau]" userId="97b11b8f-a76f-4920-b382-189fc8c9c45c" providerId="ADAL" clId="{20B36A1D-5127-4A20-B304-292D36F25A5A}" dt="2026-09-16T06:38:11.247" v="9904" actId="20577"/>
          <ac:spMkLst>
            <pc:docMk/>
            <pc:sldMk cId="555588970" sldId="346"/>
            <ac:spMk id="5" creationId="{7867108A-5DA1-3DBB-15D6-F962CE16D491}"/>
          </ac:spMkLst>
        </pc:spChg>
        <pc:spChg chg="add mod ord">
          <ac:chgData name="Weiss, Marietta [Zukunft Altbau]" userId="97b11b8f-a76f-4920-b382-189fc8c9c45c" providerId="ADAL" clId="{20B36A1D-5127-4A20-B304-292D36F25A5A}" dt="2026-09-11T07:55:26.036" v="8501" actId="962"/>
          <ac:spMkLst>
            <pc:docMk/>
            <pc:sldMk cId="555588970" sldId="346"/>
            <ac:spMk id="6" creationId="{BE2DC303-A277-EDB7-5F42-BAAA708BB92E}"/>
          </ac:spMkLst>
        </pc:spChg>
        <pc:spChg chg="add mod ord">
          <ac:chgData name="Weiss, Marietta [Zukunft Altbau]" userId="97b11b8f-a76f-4920-b382-189fc8c9c45c" providerId="ADAL" clId="{20B36A1D-5127-4A20-B304-292D36F25A5A}" dt="2026-09-11T07:55:54.995" v="8508" actId="962"/>
          <ac:spMkLst>
            <pc:docMk/>
            <pc:sldMk cId="555588970" sldId="346"/>
            <ac:spMk id="10" creationId="{37D2BCA1-A7A2-189D-9138-17518365535C}"/>
          </ac:spMkLst>
        </pc:spChg>
        <pc:spChg chg="mod ord">
          <ac:chgData name="Weiss, Marietta [Zukunft Altbau]" userId="97b11b8f-a76f-4920-b382-189fc8c9c45c" providerId="ADAL" clId="{20B36A1D-5127-4A20-B304-292D36F25A5A}" dt="2026-09-11T07:52:26.226" v="8495" actId="13244"/>
          <ac:spMkLst>
            <pc:docMk/>
            <pc:sldMk cId="555588970" sldId="346"/>
            <ac:spMk id="12" creationId="{DB42B89F-966A-EFF3-8C2B-A8D32A5961FE}"/>
          </ac:spMkLst>
        </pc:spChg>
        <pc:spChg chg="mod">
          <ac:chgData name="Weiss, Marietta [Zukunft Altbau]" userId="97b11b8f-a76f-4920-b382-189fc8c9c45c" providerId="ADAL" clId="{20B36A1D-5127-4A20-B304-292D36F25A5A}" dt="2026-09-11T07:29:44.374" v="8132" actId="20577"/>
          <ac:spMkLst>
            <pc:docMk/>
            <pc:sldMk cId="555588970" sldId="346"/>
            <ac:spMk id="16" creationId="{10E15769-27CB-383B-76AE-5032C720998B}"/>
          </ac:spMkLst>
        </pc:spChg>
        <pc:spChg chg="add mod">
          <ac:chgData name="Weiss, Marietta [Zukunft Altbau]" userId="97b11b8f-a76f-4920-b382-189fc8c9c45c" providerId="ADAL" clId="{20B36A1D-5127-4A20-B304-292D36F25A5A}" dt="2026-09-11T07:55:29.555" v="8502" actId="962"/>
          <ac:spMkLst>
            <pc:docMk/>
            <pc:sldMk cId="555588970" sldId="346"/>
            <ac:spMk id="30" creationId="{F1C02A36-8548-6AB1-D783-6A335CC7B0B7}"/>
          </ac:spMkLst>
        </pc:spChg>
        <pc:spChg chg="add mod">
          <ac:chgData name="Weiss, Marietta [Zukunft Altbau]" userId="97b11b8f-a76f-4920-b382-189fc8c9c45c" providerId="ADAL" clId="{20B36A1D-5127-4A20-B304-292D36F25A5A}" dt="2026-09-11T07:55:31.355" v="8503" actId="962"/>
          <ac:spMkLst>
            <pc:docMk/>
            <pc:sldMk cId="555588970" sldId="346"/>
            <ac:spMk id="32" creationId="{C27BF302-5835-4B10-EFC2-2EB5DE1550DA}"/>
          </ac:spMkLst>
        </pc:spChg>
        <pc:spChg chg="add mod">
          <ac:chgData name="Weiss, Marietta [Zukunft Altbau]" userId="97b11b8f-a76f-4920-b382-189fc8c9c45c" providerId="ADAL" clId="{20B36A1D-5127-4A20-B304-292D36F25A5A}" dt="2026-09-11T07:55:33.850" v="8504" actId="962"/>
          <ac:spMkLst>
            <pc:docMk/>
            <pc:sldMk cId="555588970" sldId="346"/>
            <ac:spMk id="38" creationId="{6F46E6C6-2BDC-6E56-A07E-E97D3EF96402}"/>
          </ac:spMkLst>
        </pc:spChg>
        <pc:picChg chg="add mod ord">
          <ac:chgData name="Weiss, Marietta [Zukunft Altbau]" userId="97b11b8f-a76f-4920-b382-189fc8c9c45c" providerId="ADAL" clId="{20B36A1D-5127-4A20-B304-292D36F25A5A}" dt="2026-09-11T07:55:39.643" v="8505" actId="13244"/>
          <ac:picMkLst>
            <pc:docMk/>
            <pc:sldMk cId="555588970" sldId="346"/>
            <ac:picMk id="17" creationId="{40655C7D-92D7-E21B-ADCD-974096A19942}"/>
          </ac:picMkLst>
        </pc:picChg>
        <pc:picChg chg="add mod ord">
          <ac:chgData name="Weiss, Marietta [Zukunft Altbau]" userId="97b11b8f-a76f-4920-b382-189fc8c9c45c" providerId="ADAL" clId="{20B36A1D-5127-4A20-B304-292D36F25A5A}" dt="2026-09-11T07:55:45.099" v="8506" actId="13244"/>
          <ac:picMkLst>
            <pc:docMk/>
            <pc:sldMk cId="555588970" sldId="346"/>
            <ac:picMk id="19" creationId="{977D98BA-7CEF-4624-18EE-C96FA2586C45}"/>
          </ac:picMkLst>
        </pc:picChg>
      </pc:sldChg>
      <pc:sldChg chg="modSp del mod">
        <pc:chgData name="Weiss, Marietta [Zukunft Altbau]" userId="97b11b8f-a76f-4920-b382-189fc8c9c45c" providerId="ADAL" clId="{20B36A1D-5127-4A20-B304-292D36F25A5A}" dt="2026-09-16T06:20:40.094" v="9792" actId="47"/>
        <pc:sldMkLst>
          <pc:docMk/>
          <pc:sldMk cId="2281958064" sldId="347"/>
        </pc:sldMkLst>
      </pc:sldChg>
      <pc:sldChg chg="modSp mod">
        <pc:chgData name="Weiss, Marietta [Zukunft Altbau]" userId="97b11b8f-a76f-4920-b382-189fc8c9c45c" providerId="ADAL" clId="{20B36A1D-5127-4A20-B304-292D36F25A5A}" dt="2026-09-16T06:38:25.269" v="9908" actId="20577"/>
        <pc:sldMkLst>
          <pc:docMk/>
          <pc:sldMk cId="2777048432" sldId="349"/>
        </pc:sldMkLst>
        <pc:spChg chg="mod">
          <ac:chgData name="Weiss, Marietta [Zukunft Altbau]" userId="97b11b8f-a76f-4920-b382-189fc8c9c45c" providerId="ADAL" clId="{20B36A1D-5127-4A20-B304-292D36F25A5A}" dt="2026-09-09T07:48:25.154" v="3799" actId="962"/>
          <ac:spMkLst>
            <pc:docMk/>
            <pc:sldMk cId="2777048432" sldId="349"/>
            <ac:spMk id="3" creationId="{FA9A06BD-0C6C-4990-68AB-ED1212026FB6}"/>
          </ac:spMkLst>
        </pc:spChg>
        <pc:spChg chg="mod ord">
          <ac:chgData name="Weiss, Marietta [Zukunft Altbau]" userId="97b11b8f-a76f-4920-b382-189fc8c9c45c" providerId="ADAL" clId="{20B36A1D-5127-4A20-B304-292D36F25A5A}" dt="2026-09-16T06:30:50.537" v="9848" actId="13244"/>
          <ac:spMkLst>
            <pc:docMk/>
            <pc:sldMk cId="2777048432" sldId="349"/>
            <ac:spMk id="5" creationId="{2B869ED6-1480-6C70-CDEA-78C1688B29E2}"/>
          </ac:spMkLst>
        </pc:spChg>
        <pc:spChg chg="mod">
          <ac:chgData name="Weiss, Marietta [Zukunft Altbau]" userId="97b11b8f-a76f-4920-b382-189fc8c9c45c" providerId="ADAL" clId="{20B36A1D-5127-4A20-B304-292D36F25A5A}" dt="2026-09-16T06:38:25.269" v="9908" actId="20577"/>
          <ac:spMkLst>
            <pc:docMk/>
            <pc:sldMk cId="2777048432" sldId="349"/>
            <ac:spMk id="8" creationId="{51951CEE-2A7E-D33E-BDE5-FA6E3AAEA236}"/>
          </ac:spMkLst>
        </pc:spChg>
        <pc:spChg chg="mod">
          <ac:chgData name="Weiss, Marietta [Zukunft Altbau]" userId="97b11b8f-a76f-4920-b382-189fc8c9c45c" providerId="ADAL" clId="{20B36A1D-5127-4A20-B304-292D36F25A5A}" dt="2026-09-09T07:48:25.569" v="3801" actId="962"/>
          <ac:spMkLst>
            <pc:docMk/>
            <pc:sldMk cId="2777048432" sldId="349"/>
            <ac:spMk id="12" creationId="{28BDA975-2921-62CF-0AC2-C8BB499EBB6E}"/>
          </ac:spMkLst>
        </pc:spChg>
        <pc:picChg chg="mod">
          <ac:chgData name="Weiss, Marietta [Zukunft Altbau]" userId="97b11b8f-a76f-4920-b382-189fc8c9c45c" providerId="ADAL" clId="{20B36A1D-5127-4A20-B304-292D36F25A5A}" dt="2026-09-09T07:54:56.688" v="4037" actId="1076"/>
          <ac:picMkLst>
            <pc:docMk/>
            <pc:sldMk cId="2777048432" sldId="349"/>
            <ac:picMk id="6" creationId="{02A08292-ED14-703D-B464-1D85AA52722D}"/>
          </ac:picMkLst>
        </pc:picChg>
      </pc:sldChg>
      <pc:sldChg chg="addSp delSp modSp add mod">
        <pc:chgData name="Weiss, Marietta [Zukunft Altbau]" userId="97b11b8f-a76f-4920-b382-189fc8c9c45c" providerId="ADAL" clId="{20B36A1D-5127-4A20-B304-292D36F25A5A}" dt="2026-09-16T09:29:09.589" v="9987" actId="13244"/>
        <pc:sldMkLst>
          <pc:docMk/>
          <pc:sldMk cId="3724451791" sldId="350"/>
        </pc:sldMkLst>
        <pc:spChg chg="add del mod">
          <ac:chgData name="Weiss, Marietta [Zukunft Altbau]" userId="97b11b8f-a76f-4920-b382-189fc8c9c45c" providerId="ADAL" clId="{20B36A1D-5127-4A20-B304-292D36F25A5A}" dt="2026-09-16T09:27:46.930" v="9963" actId="478"/>
          <ac:spMkLst>
            <pc:docMk/>
            <pc:sldMk cId="3724451791" sldId="350"/>
            <ac:spMk id="2" creationId="{69F346A9-C0D1-9010-EFBE-32C858648BBC}"/>
          </ac:spMkLst>
        </pc:spChg>
        <pc:spChg chg="ord">
          <ac:chgData name="Weiss, Marietta [Zukunft Altbau]" userId="97b11b8f-a76f-4920-b382-189fc8c9c45c" providerId="ADAL" clId="{20B36A1D-5127-4A20-B304-292D36F25A5A}" dt="2026-09-16T09:29:08.623" v="9986" actId="13244"/>
          <ac:spMkLst>
            <pc:docMk/>
            <pc:sldMk cId="3724451791" sldId="350"/>
            <ac:spMk id="7" creationId="{78E81535-DDD4-5A3A-7F91-197E075E0ABF}"/>
          </ac:spMkLst>
        </pc:spChg>
        <pc:spChg chg="mod ord">
          <ac:chgData name="Weiss, Marietta [Zukunft Altbau]" userId="97b11b8f-a76f-4920-b382-189fc8c9c45c" providerId="ADAL" clId="{20B36A1D-5127-4A20-B304-292D36F25A5A}" dt="2026-09-16T09:29:09.589" v="9987" actId="13244"/>
          <ac:spMkLst>
            <pc:docMk/>
            <pc:sldMk cId="3724451791" sldId="350"/>
            <ac:spMk id="8" creationId="{68C6946B-E2A1-D5B1-DC8C-021EBD97E1A8}"/>
          </ac:spMkLst>
        </pc:spChg>
        <pc:picChg chg="del mod">
          <ac:chgData name="Weiss, Marietta [Zukunft Altbau]" userId="97b11b8f-a76f-4920-b382-189fc8c9c45c" providerId="ADAL" clId="{20B36A1D-5127-4A20-B304-292D36F25A5A}" dt="2026-09-16T09:28:19.542" v="9970" actId="478"/>
          <ac:picMkLst>
            <pc:docMk/>
            <pc:sldMk cId="3724451791" sldId="350"/>
            <ac:picMk id="4" creationId="{09FA6D2E-278D-DFBC-F0B5-5A1AF94A58A5}"/>
          </ac:picMkLst>
        </pc:picChg>
        <pc:picChg chg="add mod ord modCrop">
          <ac:chgData name="Weiss, Marietta [Zukunft Altbau]" userId="97b11b8f-a76f-4920-b382-189fc8c9c45c" providerId="ADAL" clId="{20B36A1D-5127-4A20-B304-292D36F25A5A}" dt="2026-09-16T09:28:50.010" v="9985" actId="1076"/>
          <ac:picMkLst>
            <pc:docMk/>
            <pc:sldMk cId="3724451791" sldId="350"/>
            <ac:picMk id="6" creationId="{D1DB8212-2291-2BCC-67DF-E2228D0AA743}"/>
          </ac:picMkLst>
        </pc:picChg>
        <pc:picChg chg="add del mod">
          <ac:chgData name="Weiss, Marietta [Zukunft Altbau]" userId="97b11b8f-a76f-4920-b382-189fc8c9c45c" providerId="ADAL" clId="{20B36A1D-5127-4A20-B304-292D36F25A5A}" dt="2026-09-16T09:27:41.037" v="9961" actId="478"/>
          <ac:picMkLst>
            <pc:docMk/>
            <pc:sldMk cId="3724451791" sldId="350"/>
            <ac:picMk id="10" creationId="{BF7BE7B3-5ACF-2E32-A158-D586C9EB717A}"/>
          </ac:picMkLst>
        </pc:picChg>
        <pc:cxnChg chg="mod">
          <ac:chgData name="Weiss, Marietta [Zukunft Altbau]" userId="97b11b8f-a76f-4920-b382-189fc8c9c45c" providerId="ADAL" clId="{20B36A1D-5127-4A20-B304-292D36F25A5A}" dt="2026-09-16T06:24:19.892" v="9811" actId="962"/>
          <ac:cxnSpMkLst>
            <pc:docMk/>
            <pc:sldMk cId="3724451791" sldId="350"/>
            <ac:cxnSpMk id="13" creationId="{C4333E32-59D5-4C5B-A302-F60234B89DED}"/>
          </ac:cxnSpMkLst>
        </pc:cxnChg>
      </pc:sldChg>
      <pc:sldChg chg="delSp modSp add mod">
        <pc:chgData name="Weiss, Marietta [Zukunft Altbau]" userId="97b11b8f-a76f-4920-b382-189fc8c9c45c" providerId="ADAL" clId="{20B36A1D-5127-4A20-B304-292D36F25A5A}" dt="2026-09-16T06:38:40.508" v="9913" actId="20577"/>
        <pc:sldMkLst>
          <pc:docMk/>
          <pc:sldMk cId="2911807767" sldId="351"/>
        </pc:sldMkLst>
        <pc:spChg chg="mod">
          <ac:chgData name="Weiss, Marietta [Zukunft Altbau]" userId="97b11b8f-a76f-4920-b382-189fc8c9c45c" providerId="ADAL" clId="{20B36A1D-5127-4A20-B304-292D36F25A5A}" dt="2026-09-16T06:38:40.508" v="9913" actId="20577"/>
          <ac:spMkLst>
            <pc:docMk/>
            <pc:sldMk cId="2911807767" sldId="351"/>
            <ac:spMk id="8" creationId="{B9EAFA9D-B56D-3A8B-19F1-0501006533F9}"/>
          </ac:spMkLst>
        </pc:spChg>
        <pc:spChg chg="mod">
          <ac:chgData name="Weiss, Marietta [Zukunft Altbau]" userId="97b11b8f-a76f-4920-b382-189fc8c9c45c" providerId="ADAL" clId="{20B36A1D-5127-4A20-B304-292D36F25A5A}" dt="2026-09-16T06:04:16.024" v="9648" actId="208"/>
          <ac:spMkLst>
            <pc:docMk/>
            <pc:sldMk cId="2911807767" sldId="351"/>
            <ac:spMk id="9" creationId="{BC315FF9-C3FC-86E4-4AA5-F6ECAD6E6544}"/>
          </ac:spMkLst>
        </pc:spChg>
        <pc:spChg chg="mod">
          <ac:chgData name="Weiss, Marietta [Zukunft Altbau]" userId="97b11b8f-a76f-4920-b382-189fc8c9c45c" providerId="ADAL" clId="{20B36A1D-5127-4A20-B304-292D36F25A5A}" dt="2026-09-09T08:00:58.333" v="4618" actId="1036"/>
          <ac:spMkLst>
            <pc:docMk/>
            <pc:sldMk cId="2911807767" sldId="351"/>
            <ac:spMk id="15" creationId="{494CF3C5-7F45-1FCB-5265-8B406455AF11}"/>
          </ac:spMkLst>
        </pc:spChg>
        <pc:spChg chg="mod">
          <ac:chgData name="Weiss, Marietta [Zukunft Altbau]" userId="97b11b8f-a76f-4920-b382-189fc8c9c45c" providerId="ADAL" clId="{20B36A1D-5127-4A20-B304-292D36F25A5A}" dt="2026-09-09T08:00:05.230" v="4495" actId="1035"/>
          <ac:spMkLst>
            <pc:docMk/>
            <pc:sldMk cId="2911807767" sldId="351"/>
            <ac:spMk id="16" creationId="{6644D185-F15B-970E-265D-641803AD956F}"/>
          </ac:spMkLst>
        </pc:spChg>
        <pc:grpChg chg="mod ord">
          <ac:chgData name="Weiss, Marietta [Zukunft Altbau]" userId="97b11b8f-a76f-4920-b382-189fc8c9c45c" providerId="ADAL" clId="{20B36A1D-5127-4A20-B304-292D36F25A5A}" dt="2026-09-09T08:02:04.825" v="4623" actId="962"/>
          <ac:grpSpMkLst>
            <pc:docMk/>
            <pc:sldMk cId="2911807767" sldId="351"/>
            <ac:grpSpMk id="4" creationId="{C4BA226A-D20D-FEE4-01FC-51A4AC2F90CC}"/>
          </ac:grpSpMkLst>
        </pc:grpChg>
        <pc:picChg chg="mod">
          <ac:chgData name="Weiss, Marietta [Zukunft Altbau]" userId="97b11b8f-a76f-4920-b382-189fc8c9c45c" providerId="ADAL" clId="{20B36A1D-5127-4A20-B304-292D36F25A5A}" dt="2026-09-09T07:59:55.305" v="4489" actId="14100"/>
          <ac:picMkLst>
            <pc:docMk/>
            <pc:sldMk cId="2911807767" sldId="351"/>
            <ac:picMk id="5" creationId="{4C42AA3D-5559-6ADA-F38D-46F1A779BB31}"/>
          </ac:picMkLst>
        </pc:picChg>
      </pc:sldChg>
      <pc:sldChg chg="delSp modSp add mod">
        <pc:chgData name="Weiss, Marietta [Zukunft Altbau]" userId="97b11b8f-a76f-4920-b382-189fc8c9c45c" providerId="ADAL" clId="{20B36A1D-5127-4A20-B304-292D36F25A5A}" dt="2026-09-16T08:57:21.733" v="9954" actId="20577"/>
        <pc:sldMkLst>
          <pc:docMk/>
          <pc:sldMk cId="2275293591" sldId="352"/>
        </pc:sldMkLst>
        <pc:spChg chg="mod">
          <ac:chgData name="Weiss, Marietta [Zukunft Altbau]" userId="97b11b8f-a76f-4920-b382-189fc8c9c45c" providerId="ADAL" clId="{20B36A1D-5127-4A20-B304-292D36F25A5A}" dt="2026-09-16T06:38:45.588" v="9914" actId="20577"/>
          <ac:spMkLst>
            <pc:docMk/>
            <pc:sldMk cId="2275293591" sldId="352"/>
            <ac:spMk id="8" creationId="{62653DC1-AF8F-A9B3-8CFA-FE9766FC3F88}"/>
          </ac:spMkLst>
        </pc:spChg>
        <pc:spChg chg="mod">
          <ac:chgData name="Weiss, Marietta [Zukunft Altbau]" userId="97b11b8f-a76f-4920-b382-189fc8c9c45c" providerId="ADAL" clId="{20B36A1D-5127-4A20-B304-292D36F25A5A}" dt="2026-09-16T08:57:12.922" v="9952" actId="6549"/>
          <ac:spMkLst>
            <pc:docMk/>
            <pc:sldMk cId="2275293591" sldId="352"/>
            <ac:spMk id="20" creationId="{C4E2F063-23F8-C81D-E334-B28ADDA9BDEC}"/>
          </ac:spMkLst>
        </pc:spChg>
        <pc:spChg chg="mod">
          <ac:chgData name="Weiss, Marietta [Zukunft Altbau]" userId="97b11b8f-a76f-4920-b382-189fc8c9c45c" providerId="ADAL" clId="{20B36A1D-5127-4A20-B304-292D36F25A5A}" dt="2026-09-16T08:57:21.733" v="9954" actId="20577"/>
          <ac:spMkLst>
            <pc:docMk/>
            <pc:sldMk cId="2275293591" sldId="352"/>
            <ac:spMk id="28" creationId="{4290CAA2-0CCD-B330-415E-7706A88E8E27}"/>
          </ac:spMkLst>
        </pc:spChg>
      </pc:sldChg>
      <pc:sldChg chg="modSp add del mod">
        <pc:chgData name="Weiss, Marietta [Zukunft Altbau]" userId="97b11b8f-a76f-4920-b382-189fc8c9c45c" providerId="ADAL" clId="{20B36A1D-5127-4A20-B304-292D36F25A5A}" dt="2026-09-17T07:32:09.305" v="10092" actId="47"/>
        <pc:sldMkLst>
          <pc:docMk/>
          <pc:sldMk cId="281730838" sldId="354"/>
        </pc:sldMkLst>
        <pc:spChg chg="mod">
          <ac:chgData name="Weiss, Marietta [Zukunft Altbau]" userId="97b11b8f-a76f-4920-b382-189fc8c9c45c" providerId="ADAL" clId="{20B36A1D-5127-4A20-B304-292D36F25A5A}" dt="2026-09-09T09:57:22.235" v="5987" actId="20577"/>
          <ac:spMkLst>
            <pc:docMk/>
            <pc:sldMk cId="281730838" sldId="354"/>
            <ac:spMk id="3" creationId="{928DCA5E-FA28-B77E-4F71-7BEC99EC374D}"/>
          </ac:spMkLst>
        </pc:spChg>
      </pc:sldChg>
      <pc:sldChg chg="addSp delSp modSp add del mod">
        <pc:chgData name="Weiss, Marietta [Zukunft Altbau]" userId="97b11b8f-a76f-4920-b382-189fc8c9c45c" providerId="ADAL" clId="{20B36A1D-5127-4A20-B304-292D36F25A5A}" dt="2026-09-17T07:32:04.817" v="10091" actId="47"/>
        <pc:sldMkLst>
          <pc:docMk/>
          <pc:sldMk cId="1854219720" sldId="355"/>
        </pc:sldMkLst>
        <pc:spChg chg="mod">
          <ac:chgData name="Weiss, Marietta [Zukunft Altbau]" userId="97b11b8f-a76f-4920-b382-189fc8c9c45c" providerId="ADAL" clId="{20B36A1D-5127-4A20-B304-292D36F25A5A}" dt="2026-09-09T09:57:31.877" v="6001" actId="20577"/>
          <ac:spMkLst>
            <pc:docMk/>
            <pc:sldMk cId="1854219720" sldId="355"/>
            <ac:spMk id="3" creationId="{E2F590D2-995B-50F1-CC92-0750FF01FF20}"/>
          </ac:spMkLst>
        </pc:spChg>
      </pc:sldChg>
      <pc:sldChg chg="addSp delSp modSp add del mod">
        <pc:chgData name="Weiss, Marietta [Zukunft Altbau]" userId="97b11b8f-a76f-4920-b382-189fc8c9c45c" providerId="ADAL" clId="{20B36A1D-5127-4A20-B304-292D36F25A5A}" dt="2026-09-17T07:32:04.817" v="10091" actId="47"/>
        <pc:sldMkLst>
          <pc:docMk/>
          <pc:sldMk cId="3239287582" sldId="356"/>
        </pc:sldMkLst>
        <pc:spChg chg="add del mod">
          <ac:chgData name="Weiss, Marietta [Zukunft Altbau]" userId="97b11b8f-a76f-4920-b382-189fc8c9c45c" providerId="ADAL" clId="{20B36A1D-5127-4A20-B304-292D36F25A5A}" dt="2026-09-16T06:24:32.997" v="9813" actId="478"/>
          <ac:spMkLst>
            <pc:docMk/>
            <pc:sldMk cId="3239287582" sldId="356"/>
            <ac:spMk id="2" creationId="{C30E056D-0BE3-71FA-A7F9-6F2DCA0B241A}"/>
          </ac:spMkLst>
        </pc:spChg>
        <pc:spChg chg="ord">
          <ac:chgData name="Weiss, Marietta [Zukunft Altbau]" userId="97b11b8f-a76f-4920-b382-189fc8c9c45c" providerId="ADAL" clId="{20B36A1D-5127-4A20-B304-292D36F25A5A}" dt="2026-09-09T12:44:21.292" v="6726" actId="13244"/>
          <ac:spMkLst>
            <pc:docMk/>
            <pc:sldMk cId="3239287582" sldId="356"/>
            <ac:spMk id="3" creationId="{3C097A8D-AD38-94B8-166F-B48A9EA07397}"/>
          </ac:spMkLst>
        </pc:spChg>
        <pc:spChg chg="ord">
          <ac:chgData name="Weiss, Marietta [Zukunft Altbau]" userId="97b11b8f-a76f-4920-b382-189fc8c9c45c" providerId="ADAL" clId="{20B36A1D-5127-4A20-B304-292D36F25A5A}" dt="2026-09-09T12:44:13.555" v="6725" actId="13244"/>
          <ac:spMkLst>
            <pc:docMk/>
            <pc:sldMk cId="3239287582" sldId="356"/>
            <ac:spMk id="7" creationId="{77829411-1708-12F6-FD05-355F94E98243}"/>
          </ac:spMkLst>
        </pc:spChg>
        <pc:spChg chg="mod ord">
          <ac:chgData name="Weiss, Marietta [Zukunft Altbau]" userId="97b11b8f-a76f-4920-b382-189fc8c9c45c" providerId="ADAL" clId="{20B36A1D-5127-4A20-B304-292D36F25A5A}" dt="2026-09-16T06:24:36.142" v="9814" actId="33553"/>
          <ac:spMkLst>
            <pc:docMk/>
            <pc:sldMk cId="3239287582" sldId="356"/>
            <ac:spMk id="8" creationId="{2CEF0461-38ED-3504-F088-7E332B471C9C}"/>
          </ac:spMkLst>
        </pc:spChg>
        <pc:spChg chg="add mod ord">
          <ac:chgData name="Weiss, Marietta [Zukunft Altbau]" userId="97b11b8f-a76f-4920-b382-189fc8c9c45c" providerId="ADAL" clId="{20B36A1D-5127-4A20-B304-292D36F25A5A}" dt="2026-09-16T06:40:06.099" v="9931" actId="20577"/>
          <ac:spMkLst>
            <pc:docMk/>
            <pc:sldMk cId="3239287582" sldId="356"/>
            <ac:spMk id="11" creationId="{130069D5-1B6F-E222-F217-DC3F71AF78C1}"/>
          </ac:spMkLst>
        </pc:spChg>
        <pc:spChg chg="ord">
          <ac:chgData name="Weiss, Marietta [Zukunft Altbau]" userId="97b11b8f-a76f-4920-b382-189fc8c9c45c" providerId="ADAL" clId="{20B36A1D-5127-4A20-B304-292D36F25A5A}" dt="2026-09-09T12:44:22.444" v="6727" actId="13244"/>
          <ac:spMkLst>
            <pc:docMk/>
            <pc:sldMk cId="3239287582" sldId="356"/>
            <ac:spMk id="12" creationId="{BD03AE33-AD08-DB3E-A44C-8A073F328718}"/>
          </ac:spMkLst>
        </pc:spChg>
        <pc:picChg chg="add mod ord">
          <ac:chgData name="Weiss, Marietta [Zukunft Altbau]" userId="97b11b8f-a76f-4920-b382-189fc8c9c45c" providerId="ADAL" clId="{20B36A1D-5127-4A20-B304-292D36F25A5A}" dt="2026-09-09T11:54:37.246" v="6048" actId="962"/>
          <ac:picMkLst>
            <pc:docMk/>
            <pc:sldMk cId="3239287582" sldId="356"/>
            <ac:picMk id="9" creationId="{11CE616B-8DFF-4957-F95B-993D8E719F4C}"/>
          </ac:picMkLst>
        </pc:picChg>
      </pc:sldChg>
      <pc:sldChg chg="addSp delSp modSp add del mod">
        <pc:chgData name="Weiss, Marietta [Zukunft Altbau]" userId="97b11b8f-a76f-4920-b382-189fc8c9c45c" providerId="ADAL" clId="{20B36A1D-5127-4A20-B304-292D36F25A5A}" dt="2026-09-17T07:32:04.817" v="10091" actId="47"/>
        <pc:sldMkLst>
          <pc:docMk/>
          <pc:sldMk cId="3616342703" sldId="357"/>
        </pc:sldMkLst>
        <pc:spChg chg="add mod ord">
          <ac:chgData name="Weiss, Marietta [Zukunft Altbau]" userId="97b11b8f-a76f-4920-b382-189fc8c9c45c" providerId="ADAL" clId="{20B36A1D-5127-4A20-B304-292D36F25A5A}" dt="2026-09-09T12:44:46.892" v="6732" actId="13244"/>
          <ac:spMkLst>
            <pc:docMk/>
            <pc:sldMk cId="3616342703" sldId="357"/>
            <ac:spMk id="6" creationId="{78E6CD2A-BC5B-40C0-0B8A-9ED4B8DF4395}"/>
          </ac:spMkLst>
        </pc:spChg>
        <pc:spChg chg="ord">
          <ac:chgData name="Weiss, Marietta [Zukunft Altbau]" userId="97b11b8f-a76f-4920-b382-189fc8c9c45c" providerId="ADAL" clId="{20B36A1D-5127-4A20-B304-292D36F25A5A}" dt="2026-09-09T12:44:34.132" v="6728" actId="13244"/>
          <ac:spMkLst>
            <pc:docMk/>
            <pc:sldMk cId="3616342703" sldId="357"/>
            <ac:spMk id="7" creationId="{29D3E301-3652-2DF2-3444-816F2723BA21}"/>
          </ac:spMkLst>
        </pc:spChg>
        <pc:spChg chg="mod ord">
          <ac:chgData name="Weiss, Marietta [Zukunft Altbau]" userId="97b11b8f-a76f-4920-b382-189fc8c9c45c" providerId="ADAL" clId="{20B36A1D-5127-4A20-B304-292D36F25A5A}" dt="2026-09-16T06:24:39.523" v="9815" actId="33553"/>
          <ac:spMkLst>
            <pc:docMk/>
            <pc:sldMk cId="3616342703" sldId="357"/>
            <ac:spMk id="8" creationId="{8160EBF7-86BF-9F6C-00BD-0327FD5FC4B1}"/>
          </ac:spMkLst>
        </pc:spChg>
        <pc:spChg chg="mod">
          <ac:chgData name="Weiss, Marietta [Zukunft Altbau]" userId="97b11b8f-a76f-4920-b382-189fc8c9c45c" providerId="ADAL" clId="{20B36A1D-5127-4A20-B304-292D36F25A5A}" dt="2026-09-09T12:00:14.243" v="6220" actId="1037"/>
          <ac:spMkLst>
            <pc:docMk/>
            <pc:sldMk cId="3616342703" sldId="357"/>
            <ac:spMk id="15" creationId="{476CBF14-7217-CAF8-D846-FB9ECA97196A}"/>
          </ac:spMkLst>
        </pc:spChg>
        <pc:picChg chg="add mod ord">
          <ac:chgData name="Weiss, Marietta [Zukunft Altbau]" userId="97b11b8f-a76f-4920-b382-189fc8c9c45c" providerId="ADAL" clId="{20B36A1D-5127-4A20-B304-292D36F25A5A}" dt="2026-09-16T12:33:11.063" v="10077" actId="962"/>
          <ac:picMkLst>
            <pc:docMk/>
            <pc:sldMk cId="3616342703" sldId="357"/>
            <ac:picMk id="4" creationId="{F7E8EE46-5B2D-2DFF-847D-4DDD5FEBC56A}"/>
          </ac:picMkLst>
        </pc:picChg>
      </pc:sldChg>
      <pc:sldChg chg="addSp delSp modSp add del mod">
        <pc:chgData name="Weiss, Marietta [Zukunft Altbau]" userId="97b11b8f-a76f-4920-b382-189fc8c9c45c" providerId="ADAL" clId="{20B36A1D-5127-4A20-B304-292D36F25A5A}" dt="2026-09-17T07:32:04.817" v="10091" actId="47"/>
        <pc:sldMkLst>
          <pc:docMk/>
          <pc:sldMk cId="3700270660" sldId="359"/>
        </pc:sldMkLst>
        <pc:spChg chg="ord">
          <ac:chgData name="Weiss, Marietta [Zukunft Altbau]" userId="97b11b8f-a76f-4920-b382-189fc8c9c45c" providerId="ADAL" clId="{20B36A1D-5127-4A20-B304-292D36F25A5A}" dt="2026-09-09T12:44:57.375" v="6733" actId="13244"/>
          <ac:spMkLst>
            <pc:docMk/>
            <pc:sldMk cId="3700270660" sldId="359"/>
            <ac:spMk id="3" creationId="{A64F48FA-5FA9-E2DC-7732-03C8B5D99CD4}"/>
          </ac:spMkLst>
        </pc:spChg>
        <pc:spChg chg="mod">
          <ac:chgData name="Weiss, Marietta [Zukunft Altbau]" userId="97b11b8f-a76f-4920-b382-189fc8c9c45c" providerId="ADAL" clId="{20B36A1D-5127-4A20-B304-292D36F25A5A}" dt="2026-09-16T06:38:57.946" v="9918" actId="20577"/>
          <ac:spMkLst>
            <pc:docMk/>
            <pc:sldMk cId="3700270660" sldId="359"/>
            <ac:spMk id="8" creationId="{EF917876-191D-2D27-95C8-8873B48222A2}"/>
          </ac:spMkLst>
        </pc:spChg>
        <pc:spChg chg="ord">
          <ac:chgData name="Weiss, Marietta [Zukunft Altbau]" userId="97b11b8f-a76f-4920-b382-189fc8c9c45c" providerId="ADAL" clId="{20B36A1D-5127-4A20-B304-292D36F25A5A}" dt="2026-09-09T12:44:58.352" v="6734" actId="13244"/>
          <ac:spMkLst>
            <pc:docMk/>
            <pc:sldMk cId="3700270660" sldId="359"/>
            <ac:spMk id="12" creationId="{063DE16E-0AB7-8F58-8D97-68C656DAD3A0}"/>
          </ac:spMkLst>
        </pc:spChg>
        <pc:spChg chg="add mod">
          <ac:chgData name="Weiss, Marietta [Zukunft Altbau]" userId="97b11b8f-a76f-4920-b382-189fc8c9c45c" providerId="ADAL" clId="{20B36A1D-5127-4A20-B304-292D36F25A5A}" dt="2026-09-09T12:21:48.629" v="6412" actId="14100"/>
          <ac:spMkLst>
            <pc:docMk/>
            <pc:sldMk cId="3700270660" sldId="359"/>
            <ac:spMk id="17" creationId="{D9B09AEE-D267-4078-D080-FA02F1BAA952}"/>
          </ac:spMkLst>
        </pc:spChg>
        <pc:spChg chg="mod">
          <ac:chgData name="Weiss, Marietta [Zukunft Altbau]" userId="97b11b8f-a76f-4920-b382-189fc8c9c45c" providerId="ADAL" clId="{20B36A1D-5127-4A20-B304-292D36F25A5A}" dt="2026-09-09T12:36:17.392" v="6444" actId="207"/>
          <ac:spMkLst>
            <pc:docMk/>
            <pc:sldMk cId="3700270660" sldId="359"/>
            <ac:spMk id="20" creationId="{0CD99894-5DFF-E492-C47B-2C3903A28BEA}"/>
          </ac:spMkLst>
        </pc:spChg>
        <pc:spChg chg="mod">
          <ac:chgData name="Weiss, Marietta [Zukunft Altbau]" userId="97b11b8f-a76f-4920-b382-189fc8c9c45c" providerId="ADAL" clId="{20B36A1D-5127-4A20-B304-292D36F25A5A}" dt="2026-09-09T12:36:17.392" v="6444" actId="207"/>
          <ac:spMkLst>
            <pc:docMk/>
            <pc:sldMk cId="3700270660" sldId="359"/>
            <ac:spMk id="21" creationId="{D6759381-CDFC-76F1-312F-52627D1BE8B8}"/>
          </ac:spMkLst>
        </pc:spChg>
        <pc:spChg chg="mod">
          <ac:chgData name="Weiss, Marietta [Zukunft Altbau]" userId="97b11b8f-a76f-4920-b382-189fc8c9c45c" providerId="ADAL" clId="{20B36A1D-5127-4A20-B304-292D36F25A5A}" dt="2026-09-09T12:36:26.753" v="6454" actId="1037"/>
          <ac:spMkLst>
            <pc:docMk/>
            <pc:sldMk cId="3700270660" sldId="359"/>
            <ac:spMk id="22" creationId="{7943723D-C2DD-3204-200F-5397576C8AE1}"/>
          </ac:spMkLst>
        </pc:spChg>
        <pc:spChg chg="add del mod">
          <ac:chgData name="Weiss, Marietta [Zukunft Altbau]" userId="97b11b8f-a76f-4920-b382-189fc8c9c45c" providerId="ADAL" clId="{20B36A1D-5127-4A20-B304-292D36F25A5A}" dt="2026-09-09T12:36:26.753" v="6454" actId="1037"/>
          <ac:spMkLst>
            <pc:docMk/>
            <pc:sldMk cId="3700270660" sldId="359"/>
            <ac:spMk id="23" creationId="{7E9CCB11-67A6-9085-C8B2-6CE9AC8B4809}"/>
          </ac:spMkLst>
        </pc:spChg>
        <pc:spChg chg="mod">
          <ac:chgData name="Weiss, Marietta [Zukunft Altbau]" userId="97b11b8f-a76f-4920-b382-189fc8c9c45c" providerId="ADAL" clId="{20B36A1D-5127-4A20-B304-292D36F25A5A}" dt="2026-09-09T12:36:26.753" v="6454" actId="1037"/>
          <ac:spMkLst>
            <pc:docMk/>
            <pc:sldMk cId="3700270660" sldId="359"/>
            <ac:spMk id="24" creationId="{0DBF0321-7435-FA75-C3C2-67B8BFC29A67}"/>
          </ac:spMkLst>
        </pc:spChg>
        <pc:spChg chg="mod">
          <ac:chgData name="Weiss, Marietta [Zukunft Altbau]" userId="97b11b8f-a76f-4920-b382-189fc8c9c45c" providerId="ADAL" clId="{20B36A1D-5127-4A20-B304-292D36F25A5A}" dt="2026-09-09T12:36:38.278" v="6466" actId="1037"/>
          <ac:spMkLst>
            <pc:docMk/>
            <pc:sldMk cId="3700270660" sldId="359"/>
            <ac:spMk id="25" creationId="{7E0955A3-A893-6C66-3889-8A7E2B0CF570}"/>
          </ac:spMkLst>
        </pc:spChg>
        <pc:spChg chg="mod">
          <ac:chgData name="Weiss, Marietta [Zukunft Altbau]" userId="97b11b8f-a76f-4920-b382-189fc8c9c45c" providerId="ADAL" clId="{20B36A1D-5127-4A20-B304-292D36F25A5A}" dt="2026-09-09T12:36:38.278" v="6466" actId="1037"/>
          <ac:spMkLst>
            <pc:docMk/>
            <pc:sldMk cId="3700270660" sldId="359"/>
            <ac:spMk id="26" creationId="{6C9B5C8A-F32C-9DDC-A5B5-833C09F39E84}"/>
          </ac:spMkLst>
        </pc:spChg>
        <pc:spChg chg="mod">
          <ac:chgData name="Weiss, Marietta [Zukunft Altbau]" userId="97b11b8f-a76f-4920-b382-189fc8c9c45c" providerId="ADAL" clId="{20B36A1D-5127-4A20-B304-292D36F25A5A}" dt="2026-09-09T12:36:38.278" v="6466" actId="1037"/>
          <ac:spMkLst>
            <pc:docMk/>
            <pc:sldMk cId="3700270660" sldId="359"/>
            <ac:spMk id="27" creationId="{69B284D1-EDDA-F4C8-C3BD-652C71A36F40}"/>
          </ac:spMkLst>
        </pc:spChg>
        <pc:spChg chg="mod">
          <ac:chgData name="Weiss, Marietta [Zukunft Altbau]" userId="97b11b8f-a76f-4920-b382-189fc8c9c45c" providerId="ADAL" clId="{20B36A1D-5127-4A20-B304-292D36F25A5A}" dt="2026-09-09T12:36:47.537" v="6484" actId="1038"/>
          <ac:spMkLst>
            <pc:docMk/>
            <pc:sldMk cId="3700270660" sldId="359"/>
            <ac:spMk id="28" creationId="{6E2A1CD5-F14B-0A51-A04B-D6D827E5EC4E}"/>
          </ac:spMkLst>
        </pc:spChg>
        <pc:spChg chg="mod">
          <ac:chgData name="Weiss, Marietta [Zukunft Altbau]" userId="97b11b8f-a76f-4920-b382-189fc8c9c45c" providerId="ADAL" clId="{20B36A1D-5127-4A20-B304-292D36F25A5A}" dt="2026-09-09T12:36:47.537" v="6484" actId="1038"/>
          <ac:spMkLst>
            <pc:docMk/>
            <pc:sldMk cId="3700270660" sldId="359"/>
            <ac:spMk id="29" creationId="{349D99CB-E8DD-4FFA-B799-5C2D26C5C0DD}"/>
          </ac:spMkLst>
        </pc:spChg>
        <pc:spChg chg="mod">
          <ac:chgData name="Weiss, Marietta [Zukunft Altbau]" userId="97b11b8f-a76f-4920-b382-189fc8c9c45c" providerId="ADAL" clId="{20B36A1D-5127-4A20-B304-292D36F25A5A}" dt="2026-09-16T06:40:11.175" v="9933" actId="20577"/>
          <ac:spMkLst>
            <pc:docMk/>
            <pc:sldMk cId="3700270660" sldId="359"/>
            <ac:spMk id="30" creationId="{918E7783-0C33-2A55-ECE2-8F500B0CC9EB}"/>
          </ac:spMkLst>
        </pc:spChg>
        <pc:spChg chg="mod">
          <ac:chgData name="Weiss, Marietta [Zukunft Altbau]" userId="97b11b8f-a76f-4920-b382-189fc8c9c45c" providerId="ADAL" clId="{20B36A1D-5127-4A20-B304-292D36F25A5A}" dt="2026-09-09T12:38:37.909" v="6595" actId="555"/>
          <ac:spMkLst>
            <pc:docMk/>
            <pc:sldMk cId="3700270660" sldId="359"/>
            <ac:spMk id="31" creationId="{07258759-7AB0-B382-A8D3-931AB54EA1F0}"/>
          </ac:spMkLst>
        </pc:spChg>
        <pc:spChg chg="mod">
          <ac:chgData name="Weiss, Marietta [Zukunft Altbau]" userId="97b11b8f-a76f-4920-b382-189fc8c9c45c" providerId="ADAL" clId="{20B36A1D-5127-4A20-B304-292D36F25A5A}" dt="2026-09-09T12:37:00.578" v="6506" actId="1037"/>
          <ac:spMkLst>
            <pc:docMk/>
            <pc:sldMk cId="3700270660" sldId="359"/>
            <ac:spMk id="32" creationId="{A4E56075-EA9C-B7BF-D769-9AD83A8C6323}"/>
          </ac:spMkLst>
        </pc:spChg>
        <pc:spChg chg="mod">
          <ac:chgData name="Weiss, Marietta [Zukunft Altbau]" userId="97b11b8f-a76f-4920-b382-189fc8c9c45c" providerId="ADAL" clId="{20B36A1D-5127-4A20-B304-292D36F25A5A}" dt="2026-09-09T12:38:07.529" v="6571" actId="1037"/>
          <ac:spMkLst>
            <pc:docMk/>
            <pc:sldMk cId="3700270660" sldId="359"/>
            <ac:spMk id="33" creationId="{B6019E9A-64A2-BC91-4142-7EA506268854}"/>
          </ac:spMkLst>
        </pc:spChg>
        <pc:spChg chg="mod">
          <ac:chgData name="Weiss, Marietta [Zukunft Altbau]" userId="97b11b8f-a76f-4920-b382-189fc8c9c45c" providerId="ADAL" clId="{20B36A1D-5127-4A20-B304-292D36F25A5A}" dt="2026-09-09T12:38:37.909" v="6595" actId="555"/>
          <ac:spMkLst>
            <pc:docMk/>
            <pc:sldMk cId="3700270660" sldId="359"/>
            <ac:spMk id="34" creationId="{DE09F1DC-0C6D-B158-8F06-9382CAAF36C7}"/>
          </ac:spMkLst>
        </pc:spChg>
        <pc:spChg chg="mod">
          <ac:chgData name="Weiss, Marietta [Zukunft Altbau]" userId="97b11b8f-a76f-4920-b382-189fc8c9c45c" providerId="ADAL" clId="{20B36A1D-5127-4A20-B304-292D36F25A5A}" dt="2026-09-09T12:38:32.148" v="6594" actId="1035"/>
          <ac:spMkLst>
            <pc:docMk/>
            <pc:sldMk cId="3700270660" sldId="359"/>
            <ac:spMk id="35" creationId="{85A2F74D-9D6D-BDC0-57FC-41E32BE82E0D}"/>
          </ac:spMkLst>
        </pc:spChg>
        <pc:spChg chg="mod">
          <ac:chgData name="Weiss, Marietta [Zukunft Altbau]" userId="97b11b8f-a76f-4920-b382-189fc8c9c45c" providerId="ADAL" clId="{20B36A1D-5127-4A20-B304-292D36F25A5A}" dt="2026-09-09T12:38:19.351" v="6573" actId="14100"/>
          <ac:spMkLst>
            <pc:docMk/>
            <pc:sldMk cId="3700270660" sldId="359"/>
            <ac:spMk id="36" creationId="{AFFDC9D8-5462-057F-2BC2-7E101B661D82}"/>
          </ac:spMkLst>
        </pc:spChg>
        <pc:spChg chg="add mod">
          <ac:chgData name="Weiss, Marietta [Zukunft Altbau]" userId="97b11b8f-a76f-4920-b382-189fc8c9c45c" providerId="ADAL" clId="{20B36A1D-5127-4A20-B304-292D36F25A5A}" dt="2026-09-09T12:45:13.976" v="6737" actId="962"/>
          <ac:spMkLst>
            <pc:docMk/>
            <pc:sldMk cId="3700270660" sldId="359"/>
            <ac:spMk id="41" creationId="{2313A5B1-B9AD-EDB5-D388-442C21B766A3}"/>
          </ac:spMkLst>
        </pc:spChg>
        <pc:grpChg chg="mod">
          <ac:chgData name="Weiss, Marietta [Zukunft Altbau]" userId="97b11b8f-a76f-4920-b382-189fc8c9c45c" providerId="ADAL" clId="{20B36A1D-5127-4A20-B304-292D36F25A5A}" dt="2026-09-09T12:45:08.437" v="6735" actId="962"/>
          <ac:grpSpMkLst>
            <pc:docMk/>
            <pc:sldMk cId="3700270660" sldId="359"/>
            <ac:grpSpMk id="18" creationId="{0448835E-EC92-BA36-7AB7-FD40DD54AECC}"/>
          </ac:grpSpMkLst>
        </pc:grpChg>
        <pc:graphicFrameChg chg="mod">
          <ac:chgData name="Weiss, Marietta [Zukunft Altbau]" userId="97b11b8f-a76f-4920-b382-189fc8c9c45c" providerId="ADAL" clId="{20B36A1D-5127-4A20-B304-292D36F25A5A}" dt="2026-09-09T12:22:01.149" v="6415" actId="207"/>
          <ac:graphicFrameMkLst>
            <pc:docMk/>
            <pc:sldMk cId="3700270660" sldId="359"/>
            <ac:graphicFrameMk id="19" creationId="{4A65F905-48D7-84F4-804D-9D5C9900F93F}"/>
          </ac:graphicFrameMkLst>
        </pc:graphicFrameChg>
        <pc:cxnChg chg="ord">
          <ac:chgData name="Weiss, Marietta [Zukunft Altbau]" userId="97b11b8f-a76f-4920-b382-189fc8c9c45c" providerId="ADAL" clId="{20B36A1D-5127-4A20-B304-292D36F25A5A}" dt="2026-09-16T06:25:30.087" v="9824" actId="13244"/>
          <ac:cxnSpMkLst>
            <pc:docMk/>
            <pc:sldMk cId="3700270660" sldId="359"/>
            <ac:cxnSpMk id="13" creationId="{42BB911D-D313-2B4A-F910-FE5422DF7453}"/>
          </ac:cxnSpMkLst>
        </pc:cxnChg>
        <pc:cxnChg chg="mod ord">
          <ac:chgData name="Weiss, Marietta [Zukunft Altbau]" userId="97b11b8f-a76f-4920-b382-189fc8c9c45c" providerId="ADAL" clId="{20B36A1D-5127-4A20-B304-292D36F25A5A}" dt="2026-09-16T06:25:31.588" v="9825" actId="13244"/>
          <ac:cxnSpMkLst>
            <pc:docMk/>
            <pc:sldMk cId="3700270660" sldId="359"/>
            <ac:cxnSpMk id="14" creationId="{04D7C0F2-ABCA-BAFF-F0AE-916A695F1D07}"/>
          </ac:cxnSpMkLst>
        </pc:cxnChg>
      </pc:sldChg>
      <pc:sldChg chg="addSp modSp add del mod">
        <pc:chgData name="Weiss, Marietta [Zukunft Altbau]" userId="97b11b8f-a76f-4920-b382-189fc8c9c45c" providerId="ADAL" clId="{20B36A1D-5127-4A20-B304-292D36F25A5A}" dt="2026-09-17T07:32:04.817" v="10091" actId="47"/>
        <pc:sldMkLst>
          <pc:docMk/>
          <pc:sldMk cId="2178318429" sldId="360"/>
        </pc:sldMkLst>
        <pc:spChg chg="ord">
          <ac:chgData name="Weiss, Marietta [Zukunft Altbau]" userId="97b11b8f-a76f-4920-b382-189fc8c9c45c" providerId="ADAL" clId="{20B36A1D-5127-4A20-B304-292D36F25A5A}" dt="2026-09-09T12:45:24.366" v="6738" actId="13244"/>
          <ac:spMkLst>
            <pc:docMk/>
            <pc:sldMk cId="2178318429" sldId="360"/>
            <ac:spMk id="3" creationId="{30356A50-CC63-1CB8-3C42-EF48D786F35D}"/>
          </ac:spMkLst>
        </pc:spChg>
        <pc:spChg chg="add mod ord">
          <ac:chgData name="Weiss, Marietta [Zukunft Altbau]" userId="97b11b8f-a76f-4920-b382-189fc8c9c45c" providerId="ADAL" clId="{20B36A1D-5127-4A20-B304-292D36F25A5A}" dt="2026-09-16T06:25:45.971" v="9829" actId="13244"/>
          <ac:spMkLst>
            <pc:docMk/>
            <pc:sldMk cId="2178318429" sldId="360"/>
            <ac:spMk id="6" creationId="{70E649FC-F2F0-AF4D-D664-22D58D9CC09A}"/>
          </ac:spMkLst>
        </pc:spChg>
        <pc:spChg chg="mod">
          <ac:chgData name="Weiss, Marietta [Zukunft Altbau]" userId="97b11b8f-a76f-4920-b382-189fc8c9c45c" providerId="ADAL" clId="{20B36A1D-5127-4A20-B304-292D36F25A5A}" dt="2026-09-16T06:27:29.787" v="9843"/>
          <ac:spMkLst>
            <pc:docMk/>
            <pc:sldMk cId="2178318429" sldId="360"/>
            <ac:spMk id="8" creationId="{752C81AD-66DD-581A-F248-A3FD9B283276}"/>
          </ac:spMkLst>
        </pc:spChg>
        <pc:spChg chg="ord">
          <ac:chgData name="Weiss, Marietta [Zukunft Altbau]" userId="97b11b8f-a76f-4920-b382-189fc8c9c45c" providerId="ADAL" clId="{20B36A1D-5127-4A20-B304-292D36F25A5A}" dt="2026-09-09T12:45:25.524" v="6739" actId="13244"/>
          <ac:spMkLst>
            <pc:docMk/>
            <pc:sldMk cId="2178318429" sldId="360"/>
            <ac:spMk id="12" creationId="{3B44E706-E74F-6F92-4064-F83BBCFF461A}"/>
          </ac:spMkLst>
        </pc:spChg>
        <pc:picChg chg="add mod">
          <ac:chgData name="Weiss, Marietta [Zukunft Altbau]" userId="97b11b8f-a76f-4920-b382-189fc8c9c45c" providerId="ADAL" clId="{20B36A1D-5127-4A20-B304-292D36F25A5A}" dt="2026-09-09T11:58:45.572" v="6184" actId="14100"/>
          <ac:picMkLst>
            <pc:docMk/>
            <pc:sldMk cId="2178318429" sldId="360"/>
            <ac:picMk id="4" creationId="{F3C3630A-6D55-E68F-2E0F-B5D34B65D75F}"/>
          </ac:picMkLst>
        </pc:picChg>
        <pc:cxnChg chg="ord">
          <ac:chgData name="Weiss, Marietta [Zukunft Altbau]" userId="97b11b8f-a76f-4920-b382-189fc8c9c45c" providerId="ADAL" clId="{20B36A1D-5127-4A20-B304-292D36F25A5A}" dt="2026-09-16T06:25:42.197" v="9826" actId="13244"/>
          <ac:cxnSpMkLst>
            <pc:docMk/>
            <pc:sldMk cId="2178318429" sldId="360"/>
            <ac:cxnSpMk id="13" creationId="{C3878887-BDB7-ADBE-58CD-0E2DCD3293EC}"/>
          </ac:cxnSpMkLst>
        </pc:cxnChg>
        <pc:cxnChg chg="ord">
          <ac:chgData name="Weiss, Marietta [Zukunft Altbau]" userId="97b11b8f-a76f-4920-b382-189fc8c9c45c" providerId="ADAL" clId="{20B36A1D-5127-4A20-B304-292D36F25A5A}" dt="2026-09-16T06:25:44.481" v="9828" actId="13244"/>
          <ac:cxnSpMkLst>
            <pc:docMk/>
            <pc:sldMk cId="2178318429" sldId="360"/>
            <ac:cxnSpMk id="14" creationId="{5D72AE2E-C235-3152-71AF-980BEA73D11A}"/>
          </ac:cxnSpMkLst>
        </pc:cxnChg>
      </pc:sldChg>
      <pc:sldChg chg="addSp delSp modSp add del mod">
        <pc:chgData name="Weiss, Marietta [Zukunft Altbau]" userId="97b11b8f-a76f-4920-b382-189fc8c9c45c" providerId="ADAL" clId="{20B36A1D-5127-4A20-B304-292D36F25A5A}" dt="2026-09-17T07:32:04.817" v="10091" actId="47"/>
        <pc:sldMkLst>
          <pc:docMk/>
          <pc:sldMk cId="1322075235" sldId="361"/>
        </pc:sldMkLst>
        <pc:spChg chg="ord">
          <ac:chgData name="Weiss, Marietta [Zukunft Altbau]" userId="97b11b8f-a76f-4920-b382-189fc8c9c45c" providerId="ADAL" clId="{20B36A1D-5127-4A20-B304-292D36F25A5A}" dt="2026-09-09T12:45:40.429" v="6740" actId="13244"/>
          <ac:spMkLst>
            <pc:docMk/>
            <pc:sldMk cId="1322075235" sldId="361"/>
            <ac:spMk id="3" creationId="{333B0A35-7328-CCD1-1530-A694E4D0A3C4}"/>
          </ac:spMkLst>
        </pc:spChg>
        <pc:spChg chg="add mod">
          <ac:chgData name="Weiss, Marietta [Zukunft Altbau]" userId="97b11b8f-a76f-4920-b382-189fc8c9c45c" providerId="ADAL" clId="{20B36A1D-5127-4A20-B304-292D36F25A5A}" dt="2026-09-16T08:57:44.753" v="9955" actId="6549"/>
          <ac:spMkLst>
            <pc:docMk/>
            <pc:sldMk cId="1322075235" sldId="361"/>
            <ac:spMk id="5" creationId="{7672552A-A8CA-BF33-9926-A3CB1DA183C7}"/>
          </ac:spMkLst>
        </pc:spChg>
        <pc:spChg chg="mod">
          <ac:chgData name="Weiss, Marietta [Zukunft Altbau]" userId="97b11b8f-a76f-4920-b382-189fc8c9c45c" providerId="ADAL" clId="{20B36A1D-5127-4A20-B304-292D36F25A5A}" dt="2026-09-16T06:24:56.271" v="9821" actId="33553"/>
          <ac:spMkLst>
            <pc:docMk/>
            <pc:sldMk cId="1322075235" sldId="361"/>
            <ac:spMk id="8" creationId="{43244442-75A4-E7E1-9461-20626C8469F1}"/>
          </ac:spMkLst>
        </pc:spChg>
        <pc:spChg chg="ord">
          <ac:chgData name="Weiss, Marietta [Zukunft Altbau]" userId="97b11b8f-a76f-4920-b382-189fc8c9c45c" providerId="ADAL" clId="{20B36A1D-5127-4A20-B304-292D36F25A5A}" dt="2026-09-09T12:45:41.562" v="6741" actId="13244"/>
          <ac:spMkLst>
            <pc:docMk/>
            <pc:sldMk cId="1322075235" sldId="361"/>
            <ac:spMk id="12" creationId="{62AA9F7A-B416-FF83-A69A-3DA5B80AB8EF}"/>
          </ac:spMkLst>
        </pc:spChg>
        <pc:spChg chg="add mod">
          <ac:chgData name="Weiss, Marietta [Zukunft Altbau]" userId="97b11b8f-a76f-4920-b382-189fc8c9c45c" providerId="ADAL" clId="{20B36A1D-5127-4A20-B304-292D36F25A5A}" dt="2026-09-09T12:45:48.380" v="6742" actId="962"/>
          <ac:spMkLst>
            <pc:docMk/>
            <pc:sldMk cId="1322075235" sldId="361"/>
            <ac:spMk id="15" creationId="{00E2B4A7-24AE-30D2-BA1E-5C7060946C9C}"/>
          </ac:spMkLst>
        </pc:spChg>
        <pc:spChg chg="add mod">
          <ac:chgData name="Weiss, Marietta [Zukunft Altbau]" userId="97b11b8f-a76f-4920-b382-189fc8c9c45c" providerId="ADAL" clId="{20B36A1D-5127-4A20-B304-292D36F25A5A}" dt="2026-09-09T12:21:14.195" v="6405" actId="1076"/>
          <ac:spMkLst>
            <pc:docMk/>
            <pc:sldMk cId="1322075235" sldId="361"/>
            <ac:spMk id="17" creationId="{37A9CA58-0AEA-63AC-A7AB-062530BECDD0}"/>
          </ac:spMkLst>
        </pc:spChg>
        <pc:graphicFrameChg chg="add mod">
          <ac:chgData name="Weiss, Marietta [Zukunft Altbau]" userId="97b11b8f-a76f-4920-b382-189fc8c9c45c" providerId="ADAL" clId="{20B36A1D-5127-4A20-B304-292D36F25A5A}" dt="2026-09-09T12:21:07.410" v="6404" actId="255"/>
          <ac:graphicFrameMkLst>
            <pc:docMk/>
            <pc:sldMk cId="1322075235" sldId="361"/>
            <ac:graphicFrameMk id="10" creationId="{41CF3FCA-4502-B0D3-490A-7F34291989EB}"/>
          </ac:graphicFrameMkLst>
        </pc:graphicFrameChg>
        <pc:cxnChg chg="ord">
          <ac:chgData name="Weiss, Marietta [Zukunft Altbau]" userId="97b11b8f-a76f-4920-b382-189fc8c9c45c" providerId="ADAL" clId="{20B36A1D-5127-4A20-B304-292D36F25A5A}" dt="2026-09-16T06:25:50.417" v="9830" actId="13244"/>
          <ac:cxnSpMkLst>
            <pc:docMk/>
            <pc:sldMk cId="1322075235" sldId="361"/>
            <ac:cxnSpMk id="13" creationId="{2955C22E-F0A3-383A-4777-77AF7CF64C61}"/>
          </ac:cxnSpMkLst>
        </pc:cxnChg>
        <pc:cxnChg chg="ord">
          <ac:chgData name="Weiss, Marietta [Zukunft Altbau]" userId="97b11b8f-a76f-4920-b382-189fc8c9c45c" providerId="ADAL" clId="{20B36A1D-5127-4A20-B304-292D36F25A5A}" dt="2026-09-16T06:25:51.854" v="9831" actId="13244"/>
          <ac:cxnSpMkLst>
            <pc:docMk/>
            <pc:sldMk cId="1322075235" sldId="361"/>
            <ac:cxnSpMk id="14" creationId="{74E3BCE4-5FE0-F1DD-8464-E81EA12B5A1B}"/>
          </ac:cxnSpMkLst>
        </pc:cxnChg>
      </pc:sldChg>
      <pc:sldChg chg="addSp delSp modSp add del mod">
        <pc:chgData name="Weiss, Marietta [Zukunft Altbau]" userId="97b11b8f-a76f-4920-b382-189fc8c9c45c" providerId="ADAL" clId="{20B36A1D-5127-4A20-B304-292D36F25A5A}" dt="2026-09-17T07:32:04.817" v="10091" actId="47"/>
        <pc:sldMkLst>
          <pc:docMk/>
          <pc:sldMk cId="389030240" sldId="362"/>
        </pc:sldMkLst>
        <pc:spChg chg="add del mod">
          <ac:chgData name="Weiss, Marietta [Zukunft Altbau]" userId="97b11b8f-a76f-4920-b382-189fc8c9c45c" providerId="ADAL" clId="{20B36A1D-5127-4A20-B304-292D36F25A5A}" dt="2026-09-16T06:26:49.795" v="9841" actId="478"/>
          <ac:spMkLst>
            <pc:docMk/>
            <pc:sldMk cId="389030240" sldId="362"/>
            <ac:spMk id="2" creationId="{688EEAD8-DB17-4F07-7CE9-1228C412B0AD}"/>
          </ac:spMkLst>
        </pc:spChg>
        <pc:spChg chg="ord">
          <ac:chgData name="Weiss, Marietta [Zukunft Altbau]" userId="97b11b8f-a76f-4920-b382-189fc8c9c45c" providerId="ADAL" clId="{20B36A1D-5127-4A20-B304-292D36F25A5A}" dt="2026-09-09T12:46:21.119" v="6749" actId="13244"/>
          <ac:spMkLst>
            <pc:docMk/>
            <pc:sldMk cId="389030240" sldId="362"/>
            <ac:spMk id="3" creationId="{9DE04D04-2B6D-F3A2-C249-E26A584BE4F8}"/>
          </ac:spMkLst>
        </pc:spChg>
        <pc:spChg chg="mod">
          <ac:chgData name="Weiss, Marietta [Zukunft Altbau]" userId="97b11b8f-a76f-4920-b382-189fc8c9c45c" providerId="ADAL" clId="{20B36A1D-5127-4A20-B304-292D36F25A5A}" dt="2026-09-16T06:39:04.874" v="9920" actId="20577"/>
          <ac:spMkLst>
            <pc:docMk/>
            <pc:sldMk cId="389030240" sldId="362"/>
            <ac:spMk id="8" creationId="{EE9755C6-169A-96B9-D06F-3B917D680D14}"/>
          </ac:spMkLst>
        </pc:spChg>
        <pc:spChg chg="add mod ord">
          <ac:chgData name="Weiss, Marietta [Zukunft Altbau]" userId="97b11b8f-a76f-4920-b382-189fc8c9c45c" providerId="ADAL" clId="{20B36A1D-5127-4A20-B304-292D36F25A5A}" dt="2026-09-16T06:26:24.475" v="9839" actId="962"/>
          <ac:spMkLst>
            <pc:docMk/>
            <pc:sldMk cId="389030240" sldId="362"/>
            <ac:spMk id="10" creationId="{7505282D-C2B1-BB32-DA95-3923C25D8A67}"/>
          </ac:spMkLst>
        </pc:spChg>
        <pc:spChg chg="ord">
          <ac:chgData name="Weiss, Marietta [Zukunft Altbau]" userId="97b11b8f-a76f-4920-b382-189fc8c9c45c" providerId="ADAL" clId="{20B36A1D-5127-4A20-B304-292D36F25A5A}" dt="2026-09-09T12:46:22.106" v="6750" actId="13244"/>
          <ac:spMkLst>
            <pc:docMk/>
            <pc:sldMk cId="389030240" sldId="362"/>
            <ac:spMk id="12" creationId="{D9D73939-2ED9-0485-63AD-FB2D49B18D99}"/>
          </ac:spMkLst>
        </pc:spChg>
        <pc:spChg chg="add mod">
          <ac:chgData name="Weiss, Marietta [Zukunft Altbau]" userId="97b11b8f-a76f-4920-b382-189fc8c9c45c" providerId="ADAL" clId="{20B36A1D-5127-4A20-B304-292D36F25A5A}" dt="2026-09-09T12:46:16.904" v="6748" actId="962"/>
          <ac:spMkLst>
            <pc:docMk/>
            <pc:sldMk cId="389030240" sldId="362"/>
            <ac:spMk id="17" creationId="{C3A5795B-F864-AB03-2023-3B55022B71DB}"/>
          </ac:spMkLst>
        </pc:spChg>
        <pc:picChg chg="mod ord">
          <ac:chgData name="Weiss, Marietta [Zukunft Altbau]" userId="97b11b8f-a76f-4920-b382-189fc8c9c45c" providerId="ADAL" clId="{20B36A1D-5127-4A20-B304-292D36F25A5A}" dt="2026-09-16T06:26:17.735" v="9835" actId="13244"/>
          <ac:picMkLst>
            <pc:docMk/>
            <pc:sldMk cId="389030240" sldId="362"/>
            <ac:picMk id="4" creationId="{ADC46E78-CF22-10BC-2331-36653CA83882}"/>
          </ac:picMkLst>
        </pc:picChg>
        <pc:cxnChg chg="ord">
          <ac:chgData name="Weiss, Marietta [Zukunft Altbau]" userId="97b11b8f-a76f-4920-b382-189fc8c9c45c" providerId="ADAL" clId="{20B36A1D-5127-4A20-B304-292D36F25A5A}" dt="2026-09-16T06:26:16.408" v="9834" actId="13244"/>
          <ac:cxnSpMkLst>
            <pc:docMk/>
            <pc:sldMk cId="389030240" sldId="362"/>
            <ac:cxnSpMk id="13" creationId="{29385784-F3DD-F333-E9D3-D64E440F041E}"/>
          </ac:cxnSpMkLst>
        </pc:cxnChg>
        <pc:cxnChg chg="ord">
          <ac:chgData name="Weiss, Marietta [Zukunft Altbau]" userId="97b11b8f-a76f-4920-b382-189fc8c9c45c" providerId="ADAL" clId="{20B36A1D-5127-4A20-B304-292D36F25A5A}" dt="2026-09-16T06:26:20.547" v="9836" actId="13244"/>
          <ac:cxnSpMkLst>
            <pc:docMk/>
            <pc:sldMk cId="389030240" sldId="362"/>
            <ac:cxnSpMk id="14" creationId="{A9C2FA23-032D-52DB-F551-3C8D8F33BC4C}"/>
          </ac:cxnSpMkLst>
        </pc:cxnChg>
      </pc:sldChg>
      <pc:sldChg chg="modSp add del mod ord">
        <pc:chgData name="Weiss, Marietta [Zukunft Altbau]" userId="97b11b8f-a76f-4920-b382-189fc8c9c45c" providerId="ADAL" clId="{20B36A1D-5127-4A20-B304-292D36F25A5A}" dt="2026-09-17T07:32:04.817" v="10091" actId="47"/>
        <pc:sldMkLst>
          <pc:docMk/>
          <pc:sldMk cId="2574351502" sldId="363"/>
        </pc:sldMkLst>
        <pc:spChg chg="ord">
          <ac:chgData name="Weiss, Marietta [Zukunft Altbau]" userId="97b11b8f-a76f-4920-b382-189fc8c9c45c" providerId="ADAL" clId="{20B36A1D-5127-4A20-B304-292D36F25A5A}" dt="2026-09-09T12:45:58.810" v="6743" actId="13244"/>
          <ac:spMkLst>
            <pc:docMk/>
            <pc:sldMk cId="2574351502" sldId="363"/>
            <ac:spMk id="3" creationId="{42F290FA-72A2-DCAF-C376-4459434600CA}"/>
          </ac:spMkLst>
        </pc:spChg>
        <pc:spChg chg="mod">
          <ac:chgData name="Weiss, Marietta [Zukunft Altbau]" userId="97b11b8f-a76f-4920-b382-189fc8c9c45c" providerId="ADAL" clId="{20B36A1D-5127-4A20-B304-292D36F25A5A}" dt="2026-09-16T06:39:02.790" v="9919" actId="20577"/>
          <ac:spMkLst>
            <pc:docMk/>
            <pc:sldMk cId="2574351502" sldId="363"/>
            <ac:spMk id="8" creationId="{AF869EFE-4E5E-0C82-141D-AE385168BB29}"/>
          </ac:spMkLst>
        </pc:spChg>
        <pc:spChg chg="ord">
          <ac:chgData name="Weiss, Marietta [Zukunft Altbau]" userId="97b11b8f-a76f-4920-b382-189fc8c9c45c" providerId="ADAL" clId="{20B36A1D-5127-4A20-B304-292D36F25A5A}" dt="2026-09-09T12:45:59.843" v="6744" actId="13244"/>
          <ac:spMkLst>
            <pc:docMk/>
            <pc:sldMk cId="2574351502" sldId="363"/>
            <ac:spMk id="12" creationId="{705A3A4F-735E-56C2-0D04-78F58C9FCA12}"/>
          </ac:spMkLst>
        </pc:spChg>
        <pc:picChg chg="mod">
          <ac:chgData name="Weiss, Marietta [Zukunft Altbau]" userId="97b11b8f-a76f-4920-b382-189fc8c9c45c" providerId="ADAL" clId="{20B36A1D-5127-4A20-B304-292D36F25A5A}" dt="2026-09-09T12:46:03.058" v="6745" actId="962"/>
          <ac:picMkLst>
            <pc:docMk/>
            <pc:sldMk cId="2574351502" sldId="363"/>
            <ac:picMk id="4" creationId="{C9018B39-0949-1C2A-8FB3-3D4A306DF260}"/>
          </ac:picMkLst>
        </pc:picChg>
        <pc:cxnChg chg="ord">
          <ac:chgData name="Weiss, Marietta [Zukunft Altbau]" userId="97b11b8f-a76f-4920-b382-189fc8c9c45c" providerId="ADAL" clId="{20B36A1D-5127-4A20-B304-292D36F25A5A}" dt="2026-09-16T06:26:04.984" v="9832" actId="13244"/>
          <ac:cxnSpMkLst>
            <pc:docMk/>
            <pc:sldMk cId="2574351502" sldId="363"/>
            <ac:cxnSpMk id="13" creationId="{BAC12815-7200-4D7F-DBB0-CCFBDFF55963}"/>
          </ac:cxnSpMkLst>
        </pc:cxnChg>
        <pc:cxnChg chg="ord">
          <ac:chgData name="Weiss, Marietta [Zukunft Altbau]" userId="97b11b8f-a76f-4920-b382-189fc8c9c45c" providerId="ADAL" clId="{20B36A1D-5127-4A20-B304-292D36F25A5A}" dt="2026-09-16T06:26:06.105" v="9833" actId="13244"/>
          <ac:cxnSpMkLst>
            <pc:docMk/>
            <pc:sldMk cId="2574351502" sldId="363"/>
            <ac:cxnSpMk id="14" creationId="{6271D897-A4BC-F611-076C-38A29238C069}"/>
          </ac:cxnSpMkLst>
        </pc:cxnChg>
      </pc:sldChg>
      <pc:sldChg chg="delSp modSp add del mod">
        <pc:chgData name="Weiss, Marietta [Zukunft Altbau]" userId="97b11b8f-a76f-4920-b382-189fc8c9c45c" providerId="ADAL" clId="{20B36A1D-5127-4A20-B304-292D36F25A5A}" dt="2026-09-17T07:31:36.148" v="10081" actId="47"/>
        <pc:sldMkLst>
          <pc:docMk/>
          <pc:sldMk cId="1368564472" sldId="364"/>
        </pc:sldMkLst>
        <pc:spChg chg="mod">
          <ac:chgData name="Weiss, Marietta [Zukunft Altbau]" userId="97b11b8f-a76f-4920-b382-189fc8c9c45c" providerId="ADAL" clId="{20B36A1D-5127-4A20-B304-292D36F25A5A}" dt="2026-09-09T12:47:40.276" v="6765" actId="20577"/>
          <ac:spMkLst>
            <pc:docMk/>
            <pc:sldMk cId="1368564472" sldId="364"/>
            <ac:spMk id="9" creationId="{501F927E-6797-802B-56B5-296E4623F3B8}"/>
          </ac:spMkLst>
        </pc:spChg>
        <pc:grpChg chg="mod">
          <ac:chgData name="Weiss, Marietta [Zukunft Altbau]" userId="97b11b8f-a76f-4920-b382-189fc8c9c45c" providerId="ADAL" clId="{20B36A1D-5127-4A20-B304-292D36F25A5A}" dt="2026-09-09T12:47:47.646" v="6767" actId="1076"/>
          <ac:grpSpMkLst>
            <pc:docMk/>
            <pc:sldMk cId="1368564472" sldId="364"/>
            <ac:grpSpMk id="5" creationId="{3769F15E-6D66-848B-0A8C-705C3DD8F2D4}"/>
          </ac:grpSpMkLst>
        </pc:grpChg>
        <pc:grpChg chg="mod">
          <ac:chgData name="Weiss, Marietta [Zukunft Altbau]" userId="97b11b8f-a76f-4920-b382-189fc8c9c45c" providerId="ADAL" clId="{20B36A1D-5127-4A20-B304-292D36F25A5A}" dt="2026-09-09T12:47:45.555" v="6766" actId="1076"/>
          <ac:grpSpMkLst>
            <pc:docMk/>
            <pc:sldMk cId="1368564472" sldId="364"/>
            <ac:grpSpMk id="16" creationId="{1DFAFAD2-E371-3CD1-FCDA-22E2CA9568CF}"/>
          </ac:grpSpMkLst>
        </pc:grpChg>
      </pc:sldChg>
      <pc:sldChg chg="del">
        <pc:chgData name="Weiss, Marietta [Zukunft Altbau]" userId="97b11b8f-a76f-4920-b382-189fc8c9c45c" providerId="ADAL" clId="{20B36A1D-5127-4A20-B304-292D36F25A5A}" dt="2026-09-16T06:20:42.347" v="9794" actId="47"/>
        <pc:sldMkLst>
          <pc:docMk/>
          <pc:sldMk cId="2874568593" sldId="5026"/>
        </pc:sldMkLst>
      </pc:sldChg>
      <pc:sldChg chg="addSp delSp modSp add mod">
        <pc:chgData name="Weiss, Marietta [Zukunft Altbau]" userId="97b11b8f-a76f-4920-b382-189fc8c9c45c" providerId="ADAL" clId="{20B36A1D-5127-4A20-B304-292D36F25A5A}" dt="2026-09-16T06:38:13.737" v="9905" actId="20577"/>
        <pc:sldMkLst>
          <pc:docMk/>
          <pc:sldMk cId="2915467553" sldId="5028"/>
        </pc:sldMkLst>
        <pc:spChg chg="ord">
          <ac:chgData name="Weiss, Marietta [Zukunft Altbau]" userId="97b11b8f-a76f-4920-b382-189fc8c9c45c" providerId="ADAL" clId="{20B36A1D-5127-4A20-B304-292D36F25A5A}" dt="2026-09-11T07:56:48.451" v="8519" actId="13244"/>
          <ac:spMkLst>
            <pc:docMk/>
            <pc:sldMk cId="2915467553" sldId="5028"/>
            <ac:spMk id="3" creationId="{D86043FC-CA3B-1646-8032-3664D50CA73B}"/>
          </ac:spMkLst>
        </pc:spChg>
        <pc:spChg chg="mod ord">
          <ac:chgData name="Weiss, Marietta [Zukunft Altbau]" userId="97b11b8f-a76f-4920-b382-189fc8c9c45c" providerId="ADAL" clId="{20B36A1D-5127-4A20-B304-292D36F25A5A}" dt="2026-09-16T06:38:13.737" v="9905" actId="20577"/>
          <ac:spMkLst>
            <pc:docMk/>
            <pc:sldMk cId="2915467553" sldId="5028"/>
            <ac:spMk id="5" creationId="{80244D91-0832-A6C6-F000-EED9B1507C73}"/>
          </ac:spMkLst>
        </pc:spChg>
        <pc:spChg chg="mod ord">
          <ac:chgData name="Weiss, Marietta [Zukunft Altbau]" userId="97b11b8f-a76f-4920-b382-189fc8c9c45c" providerId="ADAL" clId="{20B36A1D-5127-4A20-B304-292D36F25A5A}" dt="2026-09-11T07:57:02.349" v="8524" actId="962"/>
          <ac:spMkLst>
            <pc:docMk/>
            <pc:sldMk cId="2915467553" sldId="5028"/>
            <ac:spMk id="6" creationId="{BE708C18-96B7-69BC-2A41-AF334E0B72A4}"/>
          </ac:spMkLst>
        </pc:spChg>
        <pc:spChg chg="ord">
          <ac:chgData name="Weiss, Marietta [Zukunft Altbau]" userId="97b11b8f-a76f-4920-b382-189fc8c9c45c" providerId="ADAL" clId="{20B36A1D-5127-4A20-B304-292D36F25A5A}" dt="2026-09-11T07:56:12.250" v="8509" actId="13244"/>
          <ac:spMkLst>
            <pc:docMk/>
            <pc:sldMk cId="2915467553" sldId="5028"/>
            <ac:spMk id="7" creationId="{B0700DBD-BAFF-28E1-79ED-EC859415D4C9}"/>
          </ac:spMkLst>
        </pc:spChg>
        <pc:spChg chg="mod ord">
          <ac:chgData name="Weiss, Marietta [Zukunft Altbau]" userId="97b11b8f-a76f-4920-b382-189fc8c9c45c" providerId="ADAL" clId="{20B36A1D-5127-4A20-B304-292D36F25A5A}" dt="2026-09-11T07:56:59.451" v="8523" actId="962"/>
          <ac:spMkLst>
            <pc:docMk/>
            <pc:sldMk cId="2915467553" sldId="5028"/>
            <ac:spMk id="10" creationId="{C78FB247-D586-E699-6AE3-559400C1EBCA}"/>
          </ac:spMkLst>
        </pc:spChg>
        <pc:spChg chg="ord">
          <ac:chgData name="Weiss, Marietta [Zukunft Altbau]" userId="97b11b8f-a76f-4920-b382-189fc8c9c45c" providerId="ADAL" clId="{20B36A1D-5127-4A20-B304-292D36F25A5A}" dt="2026-09-11T07:56:49.579" v="8520" actId="13244"/>
          <ac:spMkLst>
            <pc:docMk/>
            <pc:sldMk cId="2915467553" sldId="5028"/>
            <ac:spMk id="12" creationId="{D21B91F3-AB34-CF72-E3B5-2736AA001747}"/>
          </ac:spMkLst>
        </pc:spChg>
        <pc:spChg chg="mod">
          <ac:chgData name="Weiss, Marietta [Zukunft Altbau]" userId="97b11b8f-a76f-4920-b382-189fc8c9c45c" providerId="ADAL" clId="{20B36A1D-5127-4A20-B304-292D36F25A5A}" dt="2026-09-14T12:21:45.079" v="9243" actId="113"/>
          <ac:spMkLst>
            <pc:docMk/>
            <pc:sldMk cId="2915467553" sldId="5028"/>
            <ac:spMk id="30" creationId="{AC4512DB-949C-8853-327F-ACD74A8BF5F8}"/>
          </ac:spMkLst>
        </pc:spChg>
        <pc:spChg chg="mod">
          <ac:chgData name="Weiss, Marietta [Zukunft Altbau]" userId="97b11b8f-a76f-4920-b382-189fc8c9c45c" providerId="ADAL" clId="{20B36A1D-5127-4A20-B304-292D36F25A5A}" dt="2026-09-14T12:21:36.672" v="9242" actId="1036"/>
          <ac:spMkLst>
            <pc:docMk/>
            <pc:sldMk cId="2915467553" sldId="5028"/>
            <ac:spMk id="38" creationId="{E7DCCBFD-2609-C6CB-F250-9A201E852063}"/>
          </ac:spMkLst>
        </pc:spChg>
        <pc:spChg chg="add mod">
          <ac:chgData name="Weiss, Marietta [Zukunft Altbau]" userId="97b11b8f-a76f-4920-b382-189fc8c9c45c" providerId="ADAL" clId="{20B36A1D-5127-4A20-B304-292D36F25A5A}" dt="2026-09-14T12:21:45.079" v="9243" actId="113"/>
          <ac:spMkLst>
            <pc:docMk/>
            <pc:sldMk cId="2915467553" sldId="5028"/>
            <ac:spMk id="43" creationId="{56461755-6277-9C76-97FB-03CBFB729C1A}"/>
          </ac:spMkLst>
        </pc:spChg>
        <pc:spChg chg="add mod">
          <ac:chgData name="Weiss, Marietta [Zukunft Altbau]" userId="97b11b8f-a76f-4920-b382-189fc8c9c45c" providerId="ADAL" clId="{20B36A1D-5127-4A20-B304-292D36F25A5A}" dt="2026-09-14T12:21:47.796" v="9244" actId="14100"/>
          <ac:spMkLst>
            <pc:docMk/>
            <pc:sldMk cId="2915467553" sldId="5028"/>
            <ac:spMk id="45" creationId="{C1AA42B0-314A-E38C-8A4A-932F6EABDD99}"/>
          </ac:spMkLst>
        </pc:spChg>
        <pc:spChg chg="add mod">
          <ac:chgData name="Weiss, Marietta [Zukunft Altbau]" userId="97b11b8f-a76f-4920-b382-189fc8c9c45c" providerId="ADAL" clId="{20B36A1D-5127-4A20-B304-292D36F25A5A}" dt="2026-09-15T12:11:11.878" v="9354" actId="113"/>
          <ac:spMkLst>
            <pc:docMk/>
            <pc:sldMk cId="2915467553" sldId="5028"/>
            <ac:spMk id="47" creationId="{0851B020-4225-CD2D-1279-CF7D0C0F42CE}"/>
          </ac:spMkLst>
        </pc:spChg>
        <pc:spChg chg="add mod ord">
          <ac:chgData name="Weiss, Marietta [Zukunft Altbau]" userId="97b11b8f-a76f-4920-b382-189fc8c9c45c" providerId="ADAL" clId="{20B36A1D-5127-4A20-B304-292D36F25A5A}" dt="2026-09-11T07:56:23.139" v="8512" actId="13244"/>
          <ac:spMkLst>
            <pc:docMk/>
            <pc:sldMk cId="2915467553" sldId="5028"/>
            <ac:spMk id="49" creationId="{B001B611-A6AA-1A62-BE20-007DA09C08FA}"/>
          </ac:spMkLst>
        </pc:spChg>
        <pc:picChg chg="add mod ord">
          <ac:chgData name="Weiss, Marietta [Zukunft Altbau]" userId="97b11b8f-a76f-4920-b382-189fc8c9c45c" providerId="ADAL" clId="{20B36A1D-5127-4A20-B304-292D36F25A5A}" dt="2026-09-11T07:56:19.468" v="8511" actId="13244"/>
          <ac:picMkLst>
            <pc:docMk/>
            <pc:sldMk cId="2915467553" sldId="5028"/>
            <ac:picMk id="4" creationId="{4FB63DAC-F712-CFF9-6311-5C3472056F9F}"/>
          </ac:picMkLst>
        </pc:picChg>
        <pc:picChg chg="add mod ord">
          <ac:chgData name="Weiss, Marietta [Zukunft Altbau]" userId="97b11b8f-a76f-4920-b382-189fc8c9c45c" providerId="ADAL" clId="{20B36A1D-5127-4A20-B304-292D36F25A5A}" dt="2026-09-11T07:43:54.454" v="8338" actId="1038"/>
          <ac:picMkLst>
            <pc:docMk/>
            <pc:sldMk cId="2915467553" sldId="5028"/>
            <ac:picMk id="9" creationId="{E8EC6A9D-2786-AB42-0C68-ECAEC26D41B6}"/>
          </ac:picMkLst>
        </pc:picChg>
        <pc:picChg chg="add mod ord">
          <ac:chgData name="Weiss, Marietta [Zukunft Altbau]" userId="97b11b8f-a76f-4920-b382-189fc8c9c45c" providerId="ADAL" clId="{20B36A1D-5127-4A20-B304-292D36F25A5A}" dt="2026-09-11T07:56:46.043" v="8518" actId="13244"/>
          <ac:picMkLst>
            <pc:docMk/>
            <pc:sldMk cId="2915467553" sldId="5028"/>
            <ac:picMk id="15" creationId="{BACB6531-6D71-C54F-2B97-C2EDF64F2544}"/>
          </ac:picMkLst>
        </pc:picChg>
      </pc:sldChg>
      <pc:sldChg chg="modSp add del mod ord modShow">
        <pc:chgData name="Weiss, Marietta [Zukunft Altbau]" userId="97b11b8f-a76f-4920-b382-189fc8c9c45c" providerId="ADAL" clId="{20B36A1D-5127-4A20-B304-292D36F25A5A}" dt="2026-09-16T09:36:13.506" v="10075" actId="47"/>
        <pc:sldMkLst>
          <pc:docMk/>
          <pc:sldMk cId="2141722377" sldId="5030"/>
        </pc:sldMkLst>
        <pc:spChg chg="mod">
          <ac:chgData name="Weiss, Marietta [Zukunft Altbau]" userId="97b11b8f-a76f-4920-b382-189fc8c9c45c" providerId="ADAL" clId="{20B36A1D-5127-4A20-B304-292D36F25A5A}" dt="2026-09-16T06:38:55.389" v="9917" actId="20577"/>
          <ac:spMkLst>
            <pc:docMk/>
            <pc:sldMk cId="2141722377" sldId="5030"/>
            <ac:spMk id="8" creationId="{60349B58-4841-9943-4F06-70EBA0BAB6C1}"/>
          </ac:spMkLst>
        </pc:spChg>
        <pc:cxnChg chg="mod">
          <ac:chgData name="Weiss, Marietta [Zukunft Altbau]" userId="97b11b8f-a76f-4920-b382-189fc8c9c45c" providerId="ADAL" clId="{20B36A1D-5127-4A20-B304-292D36F25A5A}" dt="2026-09-16T06:21:39.854" v="9799" actId="962"/>
          <ac:cxnSpMkLst>
            <pc:docMk/>
            <pc:sldMk cId="2141722377" sldId="5030"/>
            <ac:cxnSpMk id="6" creationId="{C84193BC-9CBB-FF3F-2AE1-6510F7A26C33}"/>
          </ac:cxnSpMkLst>
        </pc:cxnChg>
        <pc:cxnChg chg="mod">
          <ac:chgData name="Weiss, Marietta [Zukunft Altbau]" userId="97b11b8f-a76f-4920-b382-189fc8c9c45c" providerId="ADAL" clId="{20B36A1D-5127-4A20-B304-292D36F25A5A}" dt="2026-09-16T06:21:40.765" v="9800" actId="962"/>
          <ac:cxnSpMkLst>
            <pc:docMk/>
            <pc:sldMk cId="2141722377" sldId="5030"/>
            <ac:cxnSpMk id="18" creationId="{42129749-527B-4656-218F-B0FAD3D3CF1B}"/>
          </ac:cxnSpMkLst>
        </pc:cxnChg>
        <pc:cxnChg chg="mod">
          <ac:chgData name="Weiss, Marietta [Zukunft Altbau]" userId="97b11b8f-a76f-4920-b382-189fc8c9c45c" providerId="ADAL" clId="{20B36A1D-5127-4A20-B304-292D36F25A5A}" dt="2026-09-16T06:21:41.645" v="9801" actId="962"/>
          <ac:cxnSpMkLst>
            <pc:docMk/>
            <pc:sldMk cId="2141722377" sldId="5030"/>
            <ac:cxnSpMk id="20" creationId="{7466D558-B0D7-3D8E-856B-03C366921475}"/>
          </ac:cxnSpMkLst>
        </pc:cxnChg>
        <pc:cxnChg chg="mod">
          <ac:chgData name="Weiss, Marietta [Zukunft Altbau]" userId="97b11b8f-a76f-4920-b382-189fc8c9c45c" providerId="ADAL" clId="{20B36A1D-5127-4A20-B304-292D36F25A5A}" dt="2026-09-16T06:21:42.268" v="9802" actId="962"/>
          <ac:cxnSpMkLst>
            <pc:docMk/>
            <pc:sldMk cId="2141722377" sldId="5030"/>
            <ac:cxnSpMk id="22" creationId="{1E550871-47DB-2740-8DF5-873469CC35AB}"/>
          </ac:cxnSpMkLst>
        </pc:cxnChg>
      </pc:sldChg>
      <pc:sldChg chg="addSp delSp modSp add del mod modAnim">
        <pc:chgData name="Weiss, Marietta [Zukunft Altbau]" userId="97b11b8f-a76f-4920-b382-189fc8c9c45c" providerId="ADAL" clId="{20B36A1D-5127-4A20-B304-292D36F25A5A}" dt="2026-09-17T07:32:04.817" v="10091" actId="47"/>
        <pc:sldMkLst>
          <pc:docMk/>
          <pc:sldMk cId="3358554879" sldId="5031"/>
        </pc:sldMkLst>
        <pc:spChg chg="del mod">
          <ac:chgData name="Weiss, Marietta [Zukunft Altbau]" userId="97b11b8f-a76f-4920-b382-189fc8c9c45c" providerId="ADAL" clId="{20B36A1D-5127-4A20-B304-292D36F25A5A}" dt="2026-09-16T09:32:28.911" v="10013" actId="478"/>
          <ac:spMkLst>
            <pc:docMk/>
            <pc:sldMk cId="3358554879" sldId="5031"/>
            <ac:spMk id="4" creationId="{F4031A0C-F2A5-74AC-2ACB-75329AADD161}"/>
          </ac:spMkLst>
        </pc:spChg>
        <pc:spChg chg="mod">
          <ac:chgData name="Weiss, Marietta [Zukunft Altbau]" userId="97b11b8f-a76f-4920-b382-189fc8c9c45c" providerId="ADAL" clId="{20B36A1D-5127-4A20-B304-292D36F25A5A}" dt="2026-09-16T06:38:53.506" v="9916" actId="20577"/>
          <ac:spMkLst>
            <pc:docMk/>
            <pc:sldMk cId="3358554879" sldId="5031"/>
            <ac:spMk id="8" creationId="{896D801B-EDB2-5EF7-59E1-CD1C56A35630}"/>
          </ac:spMkLst>
        </pc:spChg>
        <pc:spChg chg="mod">
          <ac:chgData name="Weiss, Marietta [Zukunft Altbau]" userId="97b11b8f-a76f-4920-b382-189fc8c9c45c" providerId="ADAL" clId="{20B36A1D-5127-4A20-B304-292D36F25A5A}" dt="2026-09-16T09:32:08.353" v="10012" actId="1076"/>
          <ac:spMkLst>
            <pc:docMk/>
            <pc:sldMk cId="3358554879" sldId="5031"/>
            <ac:spMk id="9" creationId="{15B696A0-3D6D-2882-9AD9-E4A84C97BD85}"/>
          </ac:spMkLst>
        </pc:spChg>
        <pc:spChg chg="mod">
          <ac:chgData name="Weiss, Marietta [Zukunft Altbau]" userId="97b11b8f-a76f-4920-b382-189fc8c9c45c" providerId="ADAL" clId="{20B36A1D-5127-4A20-B304-292D36F25A5A}" dt="2026-09-16T09:34:29.546" v="10063" actId="554"/>
          <ac:spMkLst>
            <pc:docMk/>
            <pc:sldMk cId="3358554879" sldId="5031"/>
            <ac:spMk id="10" creationId="{4E1FBE39-355B-1697-F0EF-CFD98A2DAE43}"/>
          </ac:spMkLst>
        </pc:spChg>
        <pc:spChg chg="del mod">
          <ac:chgData name="Weiss, Marietta [Zukunft Altbau]" userId="97b11b8f-a76f-4920-b382-189fc8c9c45c" providerId="ADAL" clId="{20B36A1D-5127-4A20-B304-292D36F25A5A}" dt="2026-09-16T09:33:07.439" v="10030" actId="478"/>
          <ac:spMkLst>
            <pc:docMk/>
            <pc:sldMk cId="3358554879" sldId="5031"/>
            <ac:spMk id="11" creationId="{C7D41C77-4FE4-19CA-5636-6311E1138A11}"/>
          </ac:spMkLst>
        </pc:spChg>
        <pc:spChg chg="mod">
          <ac:chgData name="Weiss, Marietta [Zukunft Altbau]" userId="97b11b8f-a76f-4920-b382-189fc8c9c45c" providerId="ADAL" clId="{20B36A1D-5127-4A20-B304-292D36F25A5A}" dt="2026-09-16T09:34:29.546" v="10063" actId="554"/>
          <ac:spMkLst>
            <pc:docMk/>
            <pc:sldMk cId="3358554879" sldId="5031"/>
            <ac:spMk id="15" creationId="{D5035377-15F9-2783-6B96-B74824BF2C4E}"/>
          </ac:spMkLst>
        </pc:spChg>
        <pc:spChg chg="mod">
          <ac:chgData name="Weiss, Marietta [Zukunft Altbau]" userId="97b11b8f-a76f-4920-b382-189fc8c9c45c" providerId="ADAL" clId="{20B36A1D-5127-4A20-B304-292D36F25A5A}" dt="2026-09-16T09:34:33.703" v="10064" actId="14100"/>
          <ac:spMkLst>
            <pc:docMk/>
            <pc:sldMk cId="3358554879" sldId="5031"/>
            <ac:spMk id="16" creationId="{A98A01E6-4F48-5A08-ECCC-C61D77144DF2}"/>
          </ac:spMkLst>
        </pc:spChg>
        <pc:spChg chg="add mod">
          <ac:chgData name="Weiss, Marietta [Zukunft Altbau]" userId="97b11b8f-a76f-4920-b382-189fc8c9c45c" providerId="ADAL" clId="{20B36A1D-5127-4A20-B304-292D36F25A5A}" dt="2026-09-16T09:34:02.278" v="10045" actId="208"/>
          <ac:spMkLst>
            <pc:docMk/>
            <pc:sldMk cId="3358554879" sldId="5031"/>
            <ac:spMk id="17" creationId="{1A98BCCE-E4F2-F5AD-C296-30C669F1E89D}"/>
          </ac:spMkLst>
        </pc:spChg>
        <pc:spChg chg="del mod">
          <ac:chgData name="Weiss, Marietta [Zukunft Altbau]" userId="97b11b8f-a76f-4920-b382-189fc8c9c45c" providerId="ADAL" clId="{20B36A1D-5127-4A20-B304-292D36F25A5A}" dt="2026-09-16T09:33:28.697" v="10038" actId="478"/>
          <ac:spMkLst>
            <pc:docMk/>
            <pc:sldMk cId="3358554879" sldId="5031"/>
            <ac:spMk id="21" creationId="{57EA1050-33EB-0F5B-C5A7-89AB5F27CFB8}"/>
          </ac:spMkLst>
        </pc:spChg>
        <pc:spChg chg="add mod">
          <ac:chgData name="Weiss, Marietta [Zukunft Altbau]" userId="97b11b8f-a76f-4920-b382-189fc8c9c45c" providerId="ADAL" clId="{20B36A1D-5127-4A20-B304-292D36F25A5A}" dt="2026-09-16T09:34:02.278" v="10045" actId="208"/>
          <ac:spMkLst>
            <pc:docMk/>
            <pc:sldMk cId="3358554879" sldId="5031"/>
            <ac:spMk id="23" creationId="{44A78636-1181-5609-BBC3-0F4520E99A17}"/>
          </ac:spMkLst>
        </pc:spChg>
        <pc:spChg chg="add mod">
          <ac:chgData name="Weiss, Marietta [Zukunft Altbau]" userId="97b11b8f-a76f-4920-b382-189fc8c9c45c" providerId="ADAL" clId="{20B36A1D-5127-4A20-B304-292D36F25A5A}" dt="2026-09-16T09:34:02.278" v="10045" actId="208"/>
          <ac:spMkLst>
            <pc:docMk/>
            <pc:sldMk cId="3358554879" sldId="5031"/>
            <ac:spMk id="25" creationId="{16B2E226-02AB-E90A-191D-CD96588E39E7}"/>
          </ac:spMkLst>
        </pc:spChg>
        <pc:spChg chg="add mod">
          <ac:chgData name="Weiss, Marietta [Zukunft Altbau]" userId="97b11b8f-a76f-4920-b382-189fc8c9c45c" providerId="ADAL" clId="{20B36A1D-5127-4A20-B304-292D36F25A5A}" dt="2026-09-16T09:34:02.278" v="10045" actId="208"/>
          <ac:spMkLst>
            <pc:docMk/>
            <pc:sldMk cId="3358554879" sldId="5031"/>
            <ac:spMk id="28" creationId="{F9E7DC20-9B6D-6728-FDB5-61C57891BE65}"/>
          </ac:spMkLst>
        </pc:spChg>
        <pc:spChg chg="del mod">
          <ac:chgData name="Weiss, Marietta [Zukunft Altbau]" userId="97b11b8f-a76f-4920-b382-189fc8c9c45c" providerId="ADAL" clId="{20B36A1D-5127-4A20-B304-292D36F25A5A}" dt="2026-09-16T09:33:58.327" v="10044" actId="478"/>
          <ac:spMkLst>
            <pc:docMk/>
            <pc:sldMk cId="3358554879" sldId="5031"/>
            <ac:spMk id="31" creationId="{29CB623E-D97E-5C9F-8D99-60ACFC098B00}"/>
          </ac:spMkLst>
        </pc:spChg>
        <pc:cxnChg chg="mod">
          <ac:chgData name="Weiss, Marietta [Zukunft Altbau]" userId="97b11b8f-a76f-4920-b382-189fc8c9c45c" providerId="ADAL" clId="{20B36A1D-5127-4A20-B304-292D36F25A5A}" dt="2026-09-16T09:34:47.005" v="10073" actId="1036"/>
          <ac:cxnSpMkLst>
            <pc:docMk/>
            <pc:sldMk cId="3358554879" sldId="5031"/>
            <ac:cxnSpMk id="6" creationId="{39164099-E812-684F-AB74-758C555CA470}"/>
          </ac:cxnSpMkLst>
        </pc:cxnChg>
        <pc:cxnChg chg="mod">
          <ac:chgData name="Weiss, Marietta [Zukunft Altbau]" userId="97b11b8f-a76f-4920-b382-189fc8c9c45c" providerId="ADAL" clId="{20B36A1D-5127-4A20-B304-292D36F25A5A}" dt="2026-09-16T09:34:47.005" v="10073" actId="1036"/>
          <ac:cxnSpMkLst>
            <pc:docMk/>
            <pc:sldMk cId="3358554879" sldId="5031"/>
            <ac:cxnSpMk id="18" creationId="{F3F3219C-14F1-FA4E-8494-AE76D4897B0D}"/>
          </ac:cxnSpMkLst>
        </pc:cxnChg>
        <pc:cxnChg chg="mod">
          <ac:chgData name="Weiss, Marietta [Zukunft Altbau]" userId="97b11b8f-a76f-4920-b382-189fc8c9c45c" providerId="ADAL" clId="{20B36A1D-5127-4A20-B304-292D36F25A5A}" dt="2026-09-16T09:34:47.005" v="10073" actId="1036"/>
          <ac:cxnSpMkLst>
            <pc:docMk/>
            <pc:sldMk cId="3358554879" sldId="5031"/>
            <ac:cxnSpMk id="20" creationId="{EE684840-2D76-097D-D80E-07EC9478CBD9}"/>
          </ac:cxnSpMkLst>
        </pc:cxnChg>
        <pc:cxnChg chg="mod">
          <ac:chgData name="Weiss, Marietta [Zukunft Altbau]" userId="97b11b8f-a76f-4920-b382-189fc8c9c45c" providerId="ADAL" clId="{20B36A1D-5127-4A20-B304-292D36F25A5A}" dt="2026-09-16T09:34:47.005" v="10073" actId="1036"/>
          <ac:cxnSpMkLst>
            <pc:docMk/>
            <pc:sldMk cId="3358554879" sldId="5031"/>
            <ac:cxnSpMk id="22" creationId="{010997EE-DE0F-61FF-EC77-7F3982D28E29}"/>
          </ac:cxnSpMkLst>
        </pc:cxnChg>
        <pc:cxnChg chg="add mod">
          <ac:chgData name="Weiss, Marietta [Zukunft Altbau]" userId="97b11b8f-a76f-4920-b382-189fc8c9c45c" providerId="ADAL" clId="{20B36A1D-5127-4A20-B304-292D36F25A5A}" dt="2026-09-16T09:34:41.030" v="10066" actId="571"/>
          <ac:cxnSpMkLst>
            <pc:docMk/>
            <pc:sldMk cId="3358554879" sldId="5031"/>
            <ac:cxnSpMk id="29" creationId="{A94DF4F8-C5A3-2653-4156-26BD523ABE04}"/>
          </ac:cxnSpMkLst>
        </pc:cxnChg>
        <pc:cxnChg chg="add mod">
          <ac:chgData name="Weiss, Marietta [Zukunft Altbau]" userId="97b11b8f-a76f-4920-b382-189fc8c9c45c" providerId="ADAL" clId="{20B36A1D-5127-4A20-B304-292D36F25A5A}" dt="2026-09-16T09:34:41.030" v="10066" actId="571"/>
          <ac:cxnSpMkLst>
            <pc:docMk/>
            <pc:sldMk cId="3358554879" sldId="5031"/>
            <ac:cxnSpMk id="30" creationId="{A6D7AABD-E599-DAE3-EC84-9FAA02E5F81E}"/>
          </ac:cxnSpMkLst>
        </pc:cxnChg>
        <pc:cxnChg chg="add mod">
          <ac:chgData name="Weiss, Marietta [Zukunft Altbau]" userId="97b11b8f-a76f-4920-b382-189fc8c9c45c" providerId="ADAL" clId="{20B36A1D-5127-4A20-B304-292D36F25A5A}" dt="2026-09-16T09:34:41.030" v="10066" actId="571"/>
          <ac:cxnSpMkLst>
            <pc:docMk/>
            <pc:sldMk cId="3358554879" sldId="5031"/>
            <ac:cxnSpMk id="32" creationId="{9B413384-46FE-1F10-C96E-37848743FADA}"/>
          </ac:cxnSpMkLst>
        </pc:cxnChg>
      </pc:sldChg>
      <pc:sldChg chg="delSp modSp add del mod delAnim">
        <pc:chgData name="Weiss, Marietta [Zukunft Altbau]" userId="97b11b8f-a76f-4920-b382-189fc8c9c45c" providerId="ADAL" clId="{20B36A1D-5127-4A20-B304-292D36F25A5A}" dt="2026-09-17T07:32:04.817" v="10091" actId="47"/>
        <pc:sldMkLst>
          <pc:docMk/>
          <pc:sldMk cId="3442558420" sldId="5032"/>
        </pc:sldMkLst>
        <pc:spChg chg="mod">
          <ac:chgData name="Weiss, Marietta [Zukunft Altbau]" userId="97b11b8f-a76f-4920-b382-189fc8c9c45c" providerId="ADAL" clId="{20B36A1D-5127-4A20-B304-292D36F25A5A}" dt="2026-09-16T09:31:50.643" v="9990" actId="1076"/>
          <ac:spMkLst>
            <pc:docMk/>
            <pc:sldMk cId="3442558420" sldId="5032"/>
            <ac:spMk id="4" creationId="{924257D0-AB4B-257A-A2A0-EBB22569EBCA}"/>
          </ac:spMkLst>
        </pc:spChg>
        <pc:spChg chg="mod">
          <ac:chgData name="Weiss, Marietta [Zukunft Altbau]" userId="97b11b8f-a76f-4920-b382-189fc8c9c45c" providerId="ADAL" clId="{20B36A1D-5127-4A20-B304-292D36F25A5A}" dt="2026-09-16T09:31:50.643" v="9990" actId="1076"/>
          <ac:spMkLst>
            <pc:docMk/>
            <pc:sldMk cId="3442558420" sldId="5032"/>
            <ac:spMk id="5" creationId="{31438A5A-8B56-8F6E-87F8-D9659849C667}"/>
          </ac:spMkLst>
        </pc:spChg>
        <pc:spChg chg="mod">
          <ac:chgData name="Weiss, Marietta [Zukunft Altbau]" userId="97b11b8f-a76f-4920-b382-189fc8c9c45c" providerId="ADAL" clId="{20B36A1D-5127-4A20-B304-292D36F25A5A}" dt="2026-09-16T06:38:51.253" v="9915" actId="20577"/>
          <ac:spMkLst>
            <pc:docMk/>
            <pc:sldMk cId="3442558420" sldId="5032"/>
            <ac:spMk id="8" creationId="{221C7B60-28D5-0629-BE79-59ACC6B8228D}"/>
          </ac:spMkLst>
        </pc:spChg>
        <pc:spChg chg="mod">
          <ac:chgData name="Weiss, Marietta [Zukunft Altbau]" userId="97b11b8f-a76f-4920-b382-189fc8c9c45c" providerId="ADAL" clId="{20B36A1D-5127-4A20-B304-292D36F25A5A}" dt="2026-09-16T09:31:50.643" v="9990" actId="1076"/>
          <ac:spMkLst>
            <pc:docMk/>
            <pc:sldMk cId="3442558420" sldId="5032"/>
            <ac:spMk id="11" creationId="{B263A53B-7E72-FCEC-D881-B2D83BD87A4E}"/>
          </ac:spMkLst>
        </pc:spChg>
        <pc:spChg chg="mod">
          <ac:chgData name="Weiss, Marietta [Zukunft Altbau]" userId="97b11b8f-a76f-4920-b382-189fc8c9c45c" providerId="ADAL" clId="{20B36A1D-5127-4A20-B304-292D36F25A5A}" dt="2026-09-16T09:31:53.726" v="9992" actId="1037"/>
          <ac:spMkLst>
            <pc:docMk/>
            <pc:sldMk cId="3442558420" sldId="5032"/>
            <ac:spMk id="17" creationId="{2922CDA0-E897-518A-6A66-DCD9A65A39D5}"/>
          </ac:spMkLst>
        </pc:spChg>
        <pc:spChg chg="mod">
          <ac:chgData name="Weiss, Marietta [Zukunft Altbau]" userId="97b11b8f-a76f-4920-b382-189fc8c9c45c" providerId="ADAL" clId="{20B36A1D-5127-4A20-B304-292D36F25A5A}" dt="2026-09-16T09:31:53.726" v="9992" actId="1037"/>
          <ac:spMkLst>
            <pc:docMk/>
            <pc:sldMk cId="3442558420" sldId="5032"/>
            <ac:spMk id="21" creationId="{1658B9EC-4DD2-CAB8-19F3-FEDD6B19E4F4}"/>
          </ac:spMkLst>
        </pc:spChg>
        <pc:spChg chg="mod">
          <ac:chgData name="Weiss, Marietta [Zukunft Altbau]" userId="97b11b8f-a76f-4920-b382-189fc8c9c45c" providerId="ADAL" clId="{20B36A1D-5127-4A20-B304-292D36F25A5A}" dt="2026-09-15T12:19:18.819" v="9546" actId="1036"/>
          <ac:spMkLst>
            <pc:docMk/>
            <pc:sldMk cId="3442558420" sldId="5032"/>
            <ac:spMk id="28" creationId="{2B8A1A5C-E4DD-814C-F414-00DF372FD922}"/>
          </ac:spMkLst>
        </pc:spChg>
        <pc:spChg chg="mod">
          <ac:chgData name="Weiss, Marietta [Zukunft Altbau]" userId="97b11b8f-a76f-4920-b382-189fc8c9c45c" providerId="ADAL" clId="{20B36A1D-5127-4A20-B304-292D36F25A5A}" dt="2026-09-16T09:31:20.742" v="9989" actId="1076"/>
          <ac:spMkLst>
            <pc:docMk/>
            <pc:sldMk cId="3442558420" sldId="5032"/>
            <ac:spMk id="31" creationId="{C5563FFF-B6A1-DC80-4B9C-60A94205A140}"/>
          </ac:spMkLst>
        </pc:spChg>
      </pc:sldChg>
      <pc:sldChg chg="del">
        <pc:chgData name="Weiss, Marietta [Zukunft Altbau]" userId="97b11b8f-a76f-4920-b382-189fc8c9c45c" providerId="ADAL" clId="{20B36A1D-5127-4A20-B304-292D36F25A5A}" dt="2026-09-16T09:36:12.561" v="10074" actId="47"/>
        <pc:sldMkLst>
          <pc:docMk/>
          <pc:sldMk cId="1474573684" sldId="5033"/>
        </pc:sldMkLst>
      </pc:sldChg>
    </pc:docChg>
  </pc:docChgLst>
  <pc:docChgLst>
    <pc:chgData name="Brecht, Michaela [Zukunft Altbau]" userId="7ab733e3-3282-4c3a-a2e4-c65d1350835e" providerId="ADAL" clId="{E2A1BA76-6F42-4E74-8983-3659693CE030}"/>
    <pc:docChg chg="undo custSel addSld delSld modSld">
      <pc:chgData name="Brecht, Michaela [Zukunft Altbau]" userId="7ab733e3-3282-4c3a-a2e4-c65d1350835e" providerId="ADAL" clId="{E2A1BA76-6F42-4E74-8983-3659693CE030}" dt="2026-09-14T08:33:15.856" v="4735" actId="403"/>
      <pc:docMkLst>
        <pc:docMk/>
      </pc:docMkLst>
      <pc:sldChg chg="addSp delSp modSp mod">
        <pc:chgData name="Brecht, Michaela [Zukunft Altbau]" userId="7ab733e3-3282-4c3a-a2e4-c65d1350835e" providerId="ADAL" clId="{E2A1BA76-6F42-4E74-8983-3659693CE030}" dt="2026-09-08T06:37:22.340" v="2115" actId="1076"/>
        <pc:sldMkLst>
          <pc:docMk/>
          <pc:sldMk cId="60844386" sldId="256"/>
        </pc:sldMkLst>
      </pc:sldChg>
      <pc:sldChg chg="addSp modSp mod">
        <pc:chgData name="Brecht, Michaela [Zukunft Altbau]" userId="7ab733e3-3282-4c3a-a2e4-c65d1350835e" providerId="ADAL" clId="{E2A1BA76-6F42-4E74-8983-3659693CE030}" dt="2026-09-09T08:03:11.586" v="4413" actId="13926"/>
        <pc:sldMkLst>
          <pc:docMk/>
          <pc:sldMk cId="4026082059" sldId="275"/>
        </pc:sldMkLst>
        <pc:spChg chg="mod">
          <ac:chgData name="Brecht, Michaela [Zukunft Altbau]" userId="7ab733e3-3282-4c3a-a2e4-c65d1350835e" providerId="ADAL" clId="{E2A1BA76-6F42-4E74-8983-3659693CE030}" dt="2026-09-09T08:03:11.586" v="4413" actId="13926"/>
          <ac:spMkLst>
            <pc:docMk/>
            <pc:sldMk cId="4026082059" sldId="275"/>
            <ac:spMk id="26" creationId="{4F180ACF-2C1B-B56D-EEFC-913EED2765B9}"/>
          </ac:spMkLst>
        </pc:spChg>
      </pc:sldChg>
      <pc:sldChg chg="addSp delSp modSp mod">
        <pc:chgData name="Brecht, Michaela [Zukunft Altbau]" userId="7ab733e3-3282-4c3a-a2e4-c65d1350835e" providerId="ADAL" clId="{E2A1BA76-6F42-4E74-8983-3659693CE030}" dt="2026-09-09T09:17:22.212" v="4722" actId="1036"/>
        <pc:sldMkLst>
          <pc:docMk/>
          <pc:sldMk cId="999348483" sldId="276"/>
        </pc:sldMkLst>
        <pc:spChg chg="mod">
          <ac:chgData name="Brecht, Michaela [Zukunft Altbau]" userId="7ab733e3-3282-4c3a-a2e4-c65d1350835e" providerId="ADAL" clId="{E2A1BA76-6F42-4E74-8983-3659693CE030}" dt="2026-09-09T09:17:22.212" v="4722" actId="1036"/>
          <ac:spMkLst>
            <pc:docMk/>
            <pc:sldMk cId="999348483" sldId="276"/>
            <ac:spMk id="16" creationId="{B2DD383B-9B48-3AC0-0820-AAF77A7E7EC3}"/>
          </ac:spMkLst>
        </pc:spChg>
        <pc:spChg chg="mod">
          <ac:chgData name="Brecht, Michaela [Zukunft Altbau]" userId="7ab733e3-3282-4c3a-a2e4-c65d1350835e" providerId="ADAL" clId="{E2A1BA76-6F42-4E74-8983-3659693CE030}" dt="2026-09-09T08:01:54.491" v="4371" actId="13926"/>
          <ac:spMkLst>
            <pc:docMk/>
            <pc:sldMk cId="999348483" sldId="276"/>
            <ac:spMk id="21" creationId="{FB487B72-0E23-D0FB-54FD-6B4C7CC5F092}"/>
          </ac:spMkLst>
        </pc:spChg>
      </pc:sldChg>
      <pc:sldChg chg="modSp mod">
        <pc:chgData name="Brecht, Michaela [Zukunft Altbau]" userId="7ab733e3-3282-4c3a-a2e4-c65d1350835e" providerId="ADAL" clId="{E2A1BA76-6F42-4E74-8983-3659693CE030}" dt="2026-09-08T06:30:06.407" v="1903" actId="179"/>
        <pc:sldMkLst>
          <pc:docMk/>
          <pc:sldMk cId="3752030637" sldId="283"/>
        </pc:sldMkLst>
        <pc:spChg chg="mod">
          <ac:chgData name="Brecht, Michaela [Zukunft Altbau]" userId="7ab733e3-3282-4c3a-a2e4-c65d1350835e" providerId="ADAL" clId="{E2A1BA76-6F42-4E74-8983-3659693CE030}" dt="2026-09-08T06:30:06.407" v="1903" actId="179"/>
          <ac:spMkLst>
            <pc:docMk/>
            <pc:sldMk cId="3752030637" sldId="283"/>
            <ac:spMk id="9" creationId="{BA51C4A0-B992-90E3-1C25-608D61DA9109}"/>
          </ac:spMkLst>
        </pc:spChg>
      </pc:sldChg>
      <pc:sldChg chg="addSp modSp mod">
        <pc:chgData name="Brecht, Michaela [Zukunft Altbau]" userId="7ab733e3-3282-4c3a-a2e4-c65d1350835e" providerId="ADAL" clId="{E2A1BA76-6F42-4E74-8983-3659693CE030}" dt="2026-09-07T11:52:16.020" v="1726" actId="1076"/>
        <pc:sldMkLst>
          <pc:docMk/>
          <pc:sldMk cId="3851506667" sldId="288"/>
        </pc:sldMkLst>
      </pc:sldChg>
      <pc:sldChg chg="modSp mod">
        <pc:chgData name="Brecht, Michaela [Zukunft Altbau]" userId="7ab733e3-3282-4c3a-a2e4-c65d1350835e" providerId="ADAL" clId="{E2A1BA76-6F42-4E74-8983-3659693CE030}" dt="2026-09-08T06:33:28.553" v="1906" actId="1038"/>
        <pc:sldMkLst>
          <pc:docMk/>
          <pc:sldMk cId="3436280975" sldId="290"/>
        </pc:sldMkLst>
        <pc:spChg chg="mod">
          <ac:chgData name="Brecht, Michaela [Zukunft Altbau]" userId="7ab733e3-3282-4c3a-a2e4-c65d1350835e" providerId="ADAL" clId="{E2A1BA76-6F42-4E74-8983-3659693CE030}" dt="2026-09-08T06:33:28.553" v="1906" actId="1038"/>
          <ac:spMkLst>
            <pc:docMk/>
            <pc:sldMk cId="3436280975" sldId="290"/>
            <ac:spMk id="20" creationId="{0C5E1F78-B300-CF31-0EA5-6D81CF36EA5A}"/>
          </ac:spMkLst>
        </pc:spChg>
      </pc:sldChg>
      <pc:sldChg chg="modSp mod">
        <pc:chgData name="Brecht, Michaela [Zukunft Altbau]" userId="7ab733e3-3282-4c3a-a2e4-c65d1350835e" providerId="ADAL" clId="{E2A1BA76-6F42-4E74-8983-3659693CE030}" dt="2026-09-08T06:34:01.803" v="1907" actId="113"/>
        <pc:sldMkLst>
          <pc:docMk/>
          <pc:sldMk cId="2670501910" sldId="291"/>
        </pc:sldMkLst>
        <pc:spChg chg="mod">
          <ac:chgData name="Brecht, Michaela [Zukunft Altbau]" userId="7ab733e3-3282-4c3a-a2e4-c65d1350835e" providerId="ADAL" clId="{E2A1BA76-6F42-4E74-8983-3659693CE030}" dt="2026-09-08T06:34:01.803" v="1907" actId="113"/>
          <ac:spMkLst>
            <pc:docMk/>
            <pc:sldMk cId="2670501910" sldId="291"/>
            <ac:spMk id="18" creationId="{91AE58FB-B8AE-80CC-C1D2-D8E159FFF526}"/>
          </ac:spMkLst>
        </pc:spChg>
      </pc:sldChg>
      <pc:sldChg chg="modSp mod">
        <pc:chgData name="Brecht, Michaela [Zukunft Altbau]" userId="7ab733e3-3282-4c3a-a2e4-c65d1350835e" providerId="ADAL" clId="{E2A1BA76-6F42-4E74-8983-3659693CE030}" dt="2026-09-08T06:37:36.281" v="2119" actId="20577"/>
        <pc:sldMkLst>
          <pc:docMk/>
          <pc:sldMk cId="2852586181" sldId="292"/>
        </pc:sldMkLst>
        <pc:spChg chg="mod">
          <ac:chgData name="Brecht, Michaela [Zukunft Altbau]" userId="7ab733e3-3282-4c3a-a2e4-c65d1350835e" providerId="ADAL" clId="{E2A1BA76-6F42-4E74-8983-3659693CE030}" dt="2026-09-08T06:37:36.281" v="2119" actId="20577"/>
          <ac:spMkLst>
            <pc:docMk/>
            <pc:sldMk cId="2852586181" sldId="292"/>
            <ac:spMk id="6" creationId="{6F1F687A-DF14-C7AC-B326-F311E7ED9018}"/>
          </ac:spMkLst>
        </pc:spChg>
      </pc:sldChg>
      <pc:sldChg chg="addSp modSp mod">
        <pc:chgData name="Brecht, Michaela [Zukunft Altbau]" userId="7ab733e3-3282-4c3a-a2e4-c65d1350835e" providerId="ADAL" clId="{E2A1BA76-6F42-4E74-8983-3659693CE030}" dt="2026-09-07T11:43:40.214" v="1236" actId="404"/>
        <pc:sldMkLst>
          <pc:docMk/>
          <pc:sldMk cId="1480739504" sldId="293"/>
        </pc:sldMkLst>
        <pc:spChg chg="mod">
          <ac:chgData name="Brecht, Michaela [Zukunft Altbau]" userId="7ab733e3-3282-4c3a-a2e4-c65d1350835e" providerId="ADAL" clId="{E2A1BA76-6F42-4E74-8983-3659693CE030}" dt="2026-09-07T11:42:39.995" v="1191" actId="1036"/>
          <ac:spMkLst>
            <pc:docMk/>
            <pc:sldMk cId="1480739504" sldId="293"/>
            <ac:spMk id="19" creationId="{801AA0AA-3EBF-0187-DC92-DAB56FB9152D}"/>
          </ac:spMkLst>
        </pc:spChg>
        <pc:spChg chg="mod">
          <ac:chgData name="Brecht, Michaela [Zukunft Altbau]" userId="7ab733e3-3282-4c3a-a2e4-c65d1350835e" providerId="ADAL" clId="{E2A1BA76-6F42-4E74-8983-3659693CE030}" dt="2026-09-07T11:42:39.995" v="1191" actId="1036"/>
          <ac:spMkLst>
            <pc:docMk/>
            <pc:sldMk cId="1480739504" sldId="293"/>
            <ac:spMk id="20" creationId="{ADC85043-372D-664B-1CF0-A094D4571C87}"/>
          </ac:spMkLst>
        </pc:spChg>
        <pc:spChg chg="mod">
          <ac:chgData name="Brecht, Michaela [Zukunft Altbau]" userId="7ab733e3-3282-4c3a-a2e4-c65d1350835e" providerId="ADAL" clId="{E2A1BA76-6F42-4E74-8983-3659693CE030}" dt="2026-09-07T11:42:39.995" v="1191" actId="1036"/>
          <ac:spMkLst>
            <pc:docMk/>
            <pc:sldMk cId="1480739504" sldId="293"/>
            <ac:spMk id="23" creationId="{1BAA2E22-654D-3AB7-0669-E4B940600F99}"/>
          </ac:spMkLst>
        </pc:spChg>
        <pc:cxnChg chg="mod">
          <ac:chgData name="Brecht, Michaela [Zukunft Altbau]" userId="7ab733e3-3282-4c3a-a2e4-c65d1350835e" providerId="ADAL" clId="{E2A1BA76-6F42-4E74-8983-3659693CE030}" dt="2026-09-07T11:43:08.513" v="1193" actId="14100"/>
          <ac:cxnSpMkLst>
            <pc:docMk/>
            <pc:sldMk cId="1480739504" sldId="293"/>
            <ac:cxnSpMk id="21" creationId="{8D1C2EC7-693D-207E-A4DF-098CFA0727E7}"/>
          </ac:cxnSpMkLst>
        </pc:cxnChg>
        <pc:cxnChg chg="mod">
          <ac:chgData name="Brecht, Michaela [Zukunft Altbau]" userId="7ab733e3-3282-4c3a-a2e4-c65d1350835e" providerId="ADAL" clId="{E2A1BA76-6F42-4E74-8983-3659693CE030}" dt="2026-09-07T11:42:39.995" v="1191" actId="1036"/>
          <ac:cxnSpMkLst>
            <pc:docMk/>
            <pc:sldMk cId="1480739504" sldId="293"/>
            <ac:cxnSpMk id="22" creationId="{0ECFD1F2-4625-BBFC-6077-117152DEF7D1}"/>
          </ac:cxnSpMkLst>
        </pc:cxnChg>
        <pc:cxnChg chg="mod">
          <ac:chgData name="Brecht, Michaela [Zukunft Altbau]" userId="7ab733e3-3282-4c3a-a2e4-c65d1350835e" providerId="ADAL" clId="{E2A1BA76-6F42-4E74-8983-3659693CE030}" dt="2026-09-07T11:43:13.194" v="1194" actId="1038"/>
          <ac:cxnSpMkLst>
            <pc:docMk/>
            <pc:sldMk cId="1480739504" sldId="293"/>
            <ac:cxnSpMk id="24" creationId="{4165AF99-35D5-919E-1C95-25B4EFBD2074}"/>
          </ac:cxnSpMkLst>
        </pc:cxnChg>
      </pc:sldChg>
      <pc:sldChg chg="addSp modSp mod">
        <pc:chgData name="Brecht, Michaela [Zukunft Altbau]" userId="7ab733e3-3282-4c3a-a2e4-c65d1350835e" providerId="ADAL" clId="{E2A1BA76-6F42-4E74-8983-3659693CE030}" dt="2026-09-07T11:44:53.075" v="1297" actId="20577"/>
        <pc:sldMkLst>
          <pc:docMk/>
          <pc:sldMk cId="3840328087" sldId="294"/>
        </pc:sldMkLst>
        <pc:spChg chg="mod">
          <ac:chgData name="Brecht, Michaela [Zukunft Altbau]" userId="7ab733e3-3282-4c3a-a2e4-c65d1350835e" providerId="ADAL" clId="{E2A1BA76-6F42-4E74-8983-3659693CE030}" dt="2026-09-07T11:44:37.223" v="1241" actId="13926"/>
          <ac:spMkLst>
            <pc:docMk/>
            <pc:sldMk cId="3840328087" sldId="294"/>
            <ac:spMk id="23" creationId="{5D3878B0-2D89-4A8B-81DE-094391A301D3}"/>
          </ac:spMkLst>
        </pc:spChg>
      </pc:sldChg>
      <pc:sldChg chg="modSp mod">
        <pc:chgData name="Brecht, Michaela [Zukunft Altbau]" userId="7ab733e3-3282-4c3a-a2e4-c65d1350835e" providerId="ADAL" clId="{E2A1BA76-6F42-4E74-8983-3659693CE030}" dt="2026-09-09T08:03:59.382" v="4416" actId="554"/>
        <pc:sldMkLst>
          <pc:docMk/>
          <pc:sldMk cId="1267091577" sldId="296"/>
        </pc:sldMkLst>
        <pc:spChg chg="mod">
          <ac:chgData name="Brecht, Michaela [Zukunft Altbau]" userId="7ab733e3-3282-4c3a-a2e4-c65d1350835e" providerId="ADAL" clId="{E2A1BA76-6F42-4E74-8983-3659693CE030}" dt="2026-09-09T08:03:39.889" v="4414" actId="552"/>
          <ac:spMkLst>
            <pc:docMk/>
            <pc:sldMk cId="1267091577" sldId="296"/>
            <ac:spMk id="18" creationId="{AE60E2E6-CB39-83B3-2321-0C71BD29EB77}"/>
          </ac:spMkLst>
        </pc:spChg>
        <pc:spChg chg="mod">
          <ac:chgData name="Brecht, Michaela [Zukunft Altbau]" userId="7ab733e3-3282-4c3a-a2e4-c65d1350835e" providerId="ADAL" clId="{E2A1BA76-6F42-4E74-8983-3659693CE030}" dt="2026-09-09T08:03:39.889" v="4414" actId="552"/>
          <ac:spMkLst>
            <pc:docMk/>
            <pc:sldMk cId="1267091577" sldId="296"/>
            <ac:spMk id="20" creationId="{4F2A4850-C72B-B0AE-55DC-C0DD01362B6A}"/>
          </ac:spMkLst>
        </pc:spChg>
        <pc:spChg chg="mod">
          <ac:chgData name="Brecht, Michaela [Zukunft Altbau]" userId="7ab733e3-3282-4c3a-a2e4-c65d1350835e" providerId="ADAL" clId="{E2A1BA76-6F42-4E74-8983-3659693CE030}" dt="2026-09-09T08:03:39.889" v="4414" actId="552"/>
          <ac:spMkLst>
            <pc:docMk/>
            <pc:sldMk cId="1267091577" sldId="296"/>
            <ac:spMk id="22" creationId="{1A986629-7666-7E7B-DCEC-3120EA7EF52D}"/>
          </ac:spMkLst>
        </pc:spChg>
        <pc:spChg chg="mod">
          <ac:chgData name="Brecht, Michaela [Zukunft Altbau]" userId="7ab733e3-3282-4c3a-a2e4-c65d1350835e" providerId="ADAL" clId="{E2A1BA76-6F42-4E74-8983-3659693CE030}" dt="2026-09-09T08:03:39.889" v="4414" actId="552"/>
          <ac:spMkLst>
            <pc:docMk/>
            <pc:sldMk cId="1267091577" sldId="296"/>
            <ac:spMk id="24" creationId="{D544AA7C-F644-7732-E860-F9DDF0E78406}"/>
          </ac:spMkLst>
        </pc:spChg>
        <pc:spChg chg="mod">
          <ac:chgData name="Brecht, Michaela [Zukunft Altbau]" userId="7ab733e3-3282-4c3a-a2e4-c65d1350835e" providerId="ADAL" clId="{E2A1BA76-6F42-4E74-8983-3659693CE030}" dt="2026-09-09T08:03:59.382" v="4416" actId="554"/>
          <ac:spMkLst>
            <pc:docMk/>
            <pc:sldMk cId="1267091577" sldId="296"/>
            <ac:spMk id="26" creationId="{07CB38B0-5C83-E5C5-8633-C2794FB6D98D}"/>
          </ac:spMkLst>
        </pc:spChg>
        <pc:spChg chg="mod">
          <ac:chgData name="Brecht, Michaela [Zukunft Altbau]" userId="7ab733e3-3282-4c3a-a2e4-c65d1350835e" providerId="ADAL" clId="{E2A1BA76-6F42-4E74-8983-3659693CE030}" dt="2026-09-09T08:03:59.382" v="4416" actId="554"/>
          <ac:spMkLst>
            <pc:docMk/>
            <pc:sldMk cId="1267091577" sldId="296"/>
            <ac:spMk id="28" creationId="{EE339BBE-8B0B-B5B1-4A2A-4C94923B48E6}"/>
          </ac:spMkLst>
        </pc:spChg>
        <pc:spChg chg="mod">
          <ac:chgData name="Brecht, Michaela [Zukunft Altbau]" userId="7ab733e3-3282-4c3a-a2e4-c65d1350835e" providerId="ADAL" clId="{E2A1BA76-6F42-4E74-8983-3659693CE030}" dt="2026-09-09T08:03:50.850" v="4415" actId="554"/>
          <ac:spMkLst>
            <pc:docMk/>
            <pc:sldMk cId="1267091577" sldId="296"/>
            <ac:spMk id="34" creationId="{F7C1FCD6-4BD8-4F5D-1E25-C5F9BDC0622B}"/>
          </ac:spMkLst>
        </pc:spChg>
        <pc:spChg chg="mod">
          <ac:chgData name="Brecht, Michaela [Zukunft Altbau]" userId="7ab733e3-3282-4c3a-a2e4-c65d1350835e" providerId="ADAL" clId="{E2A1BA76-6F42-4E74-8983-3659693CE030}" dt="2026-09-09T08:03:50.850" v="4415" actId="554"/>
          <ac:spMkLst>
            <pc:docMk/>
            <pc:sldMk cId="1267091577" sldId="296"/>
            <ac:spMk id="36" creationId="{C3E3ABFB-E7CB-47DE-E45C-48901DD12A9A}"/>
          </ac:spMkLst>
        </pc:spChg>
      </pc:sldChg>
      <pc:sldChg chg="addSp delSp modSp mod">
        <pc:chgData name="Brecht, Michaela [Zukunft Altbau]" userId="7ab733e3-3282-4c3a-a2e4-c65d1350835e" providerId="ADAL" clId="{E2A1BA76-6F42-4E74-8983-3659693CE030}" dt="2026-09-08T06:40:54.552" v="2216" actId="20577"/>
        <pc:sldMkLst>
          <pc:docMk/>
          <pc:sldMk cId="347890204" sldId="297"/>
        </pc:sldMkLst>
        <pc:picChg chg="mod">
          <ac:chgData name="Brecht, Michaela [Zukunft Altbau]" userId="7ab733e3-3282-4c3a-a2e4-c65d1350835e" providerId="ADAL" clId="{E2A1BA76-6F42-4E74-8983-3659693CE030}" dt="2026-09-08T06:40:43.686" v="2186" actId="14100"/>
          <ac:picMkLst>
            <pc:docMk/>
            <pc:sldMk cId="347890204" sldId="297"/>
            <ac:picMk id="24" creationId="{25ACD9D8-78D2-FA68-D125-F22C8068D7E2}"/>
          </ac:picMkLst>
        </pc:picChg>
      </pc:sldChg>
      <pc:sldChg chg="addSp delSp modSp mod">
        <pc:chgData name="Brecht, Michaela [Zukunft Altbau]" userId="7ab733e3-3282-4c3a-a2e4-c65d1350835e" providerId="ADAL" clId="{E2A1BA76-6F42-4E74-8983-3659693CE030}" dt="2026-09-08T06:42:01.596" v="2331" actId="478"/>
        <pc:sldMkLst>
          <pc:docMk/>
          <pc:sldMk cId="2078864668" sldId="298"/>
        </pc:sldMkLst>
        <pc:picChg chg="mod modCrop">
          <ac:chgData name="Brecht, Michaela [Zukunft Altbau]" userId="7ab733e3-3282-4c3a-a2e4-c65d1350835e" providerId="ADAL" clId="{E2A1BA76-6F42-4E74-8983-3659693CE030}" dt="2026-09-08T06:41:59.418" v="2330" actId="732"/>
          <ac:picMkLst>
            <pc:docMk/>
            <pc:sldMk cId="2078864668" sldId="298"/>
            <ac:picMk id="18" creationId="{D5C419D8-C4A0-4E62-55F4-5C66833021DD}"/>
          </ac:picMkLst>
        </pc:picChg>
      </pc:sldChg>
      <pc:sldChg chg="modSp mod">
        <pc:chgData name="Brecht, Michaela [Zukunft Altbau]" userId="7ab733e3-3282-4c3a-a2e4-c65d1350835e" providerId="ADAL" clId="{E2A1BA76-6F42-4E74-8983-3659693CE030}" dt="2026-09-07T11:36:50.409" v="969" actId="13926"/>
        <pc:sldMkLst>
          <pc:docMk/>
          <pc:sldMk cId="649056914" sldId="307"/>
        </pc:sldMkLst>
        <pc:picChg chg="mod">
          <ac:chgData name="Brecht, Michaela [Zukunft Altbau]" userId="7ab733e3-3282-4c3a-a2e4-c65d1350835e" providerId="ADAL" clId="{E2A1BA76-6F42-4E74-8983-3659693CE030}" dt="2026-09-07T11:36:36.610" v="958" actId="962"/>
          <ac:picMkLst>
            <pc:docMk/>
            <pc:sldMk cId="649056914" sldId="307"/>
            <ac:picMk id="6" creationId="{B8FA0D5B-3360-DC4C-F188-F285568ABF09}"/>
          </ac:picMkLst>
        </pc:picChg>
      </pc:sldChg>
      <pc:sldChg chg="addSp delSp modSp mod">
        <pc:chgData name="Brecht, Michaela [Zukunft Altbau]" userId="7ab733e3-3282-4c3a-a2e4-c65d1350835e" providerId="ADAL" clId="{E2A1BA76-6F42-4E74-8983-3659693CE030}" dt="2026-09-08T06:48:22.315" v="2545" actId="20577"/>
        <pc:sldMkLst>
          <pc:docMk/>
          <pc:sldMk cId="173986036" sldId="308"/>
        </pc:sldMkLst>
      </pc:sldChg>
      <pc:sldChg chg="modSp mod">
        <pc:chgData name="Brecht, Michaela [Zukunft Altbau]" userId="7ab733e3-3282-4c3a-a2e4-c65d1350835e" providerId="ADAL" clId="{E2A1BA76-6F42-4E74-8983-3659693CE030}" dt="2026-09-07T11:37:56.169" v="997" actId="13926"/>
        <pc:sldMkLst>
          <pc:docMk/>
          <pc:sldMk cId="3340649884" sldId="309"/>
        </pc:sldMkLst>
      </pc:sldChg>
      <pc:sldChg chg="addSp modSp mod">
        <pc:chgData name="Brecht, Michaela [Zukunft Altbau]" userId="7ab733e3-3282-4c3a-a2e4-c65d1350835e" providerId="ADAL" clId="{E2A1BA76-6F42-4E74-8983-3659693CE030}" dt="2026-09-08T14:03:28.491" v="3492" actId="20577"/>
        <pc:sldMkLst>
          <pc:docMk/>
          <pc:sldMk cId="4004433828" sldId="311"/>
        </pc:sldMkLst>
        <pc:spChg chg="mod">
          <ac:chgData name="Brecht, Michaela [Zukunft Altbau]" userId="7ab733e3-3282-4c3a-a2e4-c65d1350835e" providerId="ADAL" clId="{E2A1BA76-6F42-4E74-8983-3659693CE030}" dt="2026-09-08T06:50:23.682" v="2683" actId="20577"/>
          <ac:spMkLst>
            <pc:docMk/>
            <pc:sldMk cId="4004433828" sldId="311"/>
            <ac:spMk id="8" creationId="{C4306B60-10F6-83FF-7D06-243735746079}"/>
          </ac:spMkLst>
        </pc:spChg>
      </pc:sldChg>
      <pc:sldChg chg="addSp delSp modSp mod">
        <pc:chgData name="Brecht, Michaela [Zukunft Altbau]" userId="7ab733e3-3282-4c3a-a2e4-c65d1350835e" providerId="ADAL" clId="{E2A1BA76-6F42-4E74-8983-3659693CE030}" dt="2026-09-09T08:08:04.185" v="4483" actId="1076"/>
        <pc:sldMkLst>
          <pc:docMk/>
          <pc:sldMk cId="2717665481" sldId="312"/>
        </pc:sldMkLst>
        <pc:spChg chg="mod">
          <ac:chgData name="Brecht, Michaela [Zukunft Altbau]" userId="7ab733e3-3282-4c3a-a2e4-c65d1350835e" providerId="ADAL" clId="{E2A1BA76-6F42-4E74-8983-3659693CE030}" dt="2026-09-09T07:22:55.195" v="3562" actId="13926"/>
          <ac:spMkLst>
            <pc:docMk/>
            <pc:sldMk cId="2717665481" sldId="312"/>
            <ac:spMk id="4" creationId="{B9D6E966-0D03-59BD-9C80-1345873CE541}"/>
          </ac:spMkLst>
        </pc:spChg>
        <pc:spChg chg="mod">
          <ac:chgData name="Brecht, Michaela [Zukunft Altbau]" userId="7ab733e3-3282-4c3a-a2e4-c65d1350835e" providerId="ADAL" clId="{E2A1BA76-6F42-4E74-8983-3659693CE030}" dt="2026-09-09T08:07:33.289" v="4447" actId="13926"/>
          <ac:spMkLst>
            <pc:docMk/>
            <pc:sldMk cId="2717665481" sldId="312"/>
            <ac:spMk id="8" creationId="{E0E8AE46-8604-FA28-D5A9-174A3E602FF2}"/>
          </ac:spMkLst>
        </pc:spChg>
      </pc:sldChg>
      <pc:sldChg chg="addSp modSp mod">
        <pc:chgData name="Brecht, Michaela [Zukunft Altbau]" userId="7ab733e3-3282-4c3a-a2e4-c65d1350835e" providerId="ADAL" clId="{E2A1BA76-6F42-4E74-8983-3659693CE030}" dt="2026-09-09T09:36:16.902" v="4731" actId="1076"/>
        <pc:sldMkLst>
          <pc:docMk/>
          <pc:sldMk cId="917837139" sldId="313"/>
        </pc:sldMkLst>
        <pc:graphicFrameChg chg="mod">
          <ac:chgData name="Brecht, Michaela [Zukunft Altbau]" userId="7ab733e3-3282-4c3a-a2e4-c65d1350835e" providerId="ADAL" clId="{E2A1BA76-6F42-4E74-8983-3659693CE030}" dt="2026-09-09T07:36:03.440" v="3597" actId="1076"/>
          <ac:graphicFrameMkLst>
            <pc:docMk/>
            <pc:sldMk cId="917837139" sldId="313"/>
            <ac:graphicFrameMk id="4" creationId="{9F1BF619-EB38-86E2-5621-A7F91D727D11}"/>
          </ac:graphicFrameMkLst>
        </pc:graphicFrameChg>
      </pc:sldChg>
      <pc:sldChg chg="modSp mod">
        <pc:chgData name="Brecht, Michaela [Zukunft Altbau]" userId="7ab733e3-3282-4c3a-a2e4-c65d1350835e" providerId="ADAL" clId="{E2A1BA76-6F42-4E74-8983-3659693CE030}" dt="2026-09-09T08:05:53.029" v="4432" actId="13926"/>
        <pc:sldMkLst>
          <pc:docMk/>
          <pc:sldMk cId="1126430143" sldId="314"/>
        </pc:sldMkLst>
        <pc:spChg chg="mod">
          <ac:chgData name="Brecht, Michaela [Zukunft Altbau]" userId="7ab733e3-3282-4c3a-a2e4-c65d1350835e" providerId="ADAL" clId="{E2A1BA76-6F42-4E74-8983-3659693CE030}" dt="2026-09-09T08:05:53.029" v="4432" actId="13926"/>
          <ac:spMkLst>
            <pc:docMk/>
            <pc:sldMk cId="1126430143" sldId="314"/>
            <ac:spMk id="8" creationId="{9B927FAC-BC73-EC2D-7E46-AD7DE06B3BC7}"/>
          </ac:spMkLst>
        </pc:spChg>
      </pc:sldChg>
      <pc:sldChg chg="addSp delSp modSp mod">
        <pc:chgData name="Brecht, Michaela [Zukunft Altbau]" userId="7ab733e3-3282-4c3a-a2e4-c65d1350835e" providerId="ADAL" clId="{E2A1BA76-6F42-4E74-8983-3659693CE030}" dt="2026-09-09T08:06:11.796" v="4434" actId="478"/>
        <pc:sldMkLst>
          <pc:docMk/>
          <pc:sldMk cId="2604436381" sldId="320"/>
        </pc:sldMkLst>
        <pc:spChg chg="mod">
          <ac:chgData name="Brecht, Michaela [Zukunft Altbau]" userId="7ab733e3-3282-4c3a-a2e4-c65d1350835e" providerId="ADAL" clId="{E2A1BA76-6F42-4E74-8983-3659693CE030}" dt="2026-09-09T07:47:57.802" v="3848" actId="113"/>
          <ac:spMkLst>
            <pc:docMk/>
            <pc:sldMk cId="2604436381" sldId="320"/>
            <ac:spMk id="18" creationId="{07FBAE1C-2601-A8ED-4BA7-BE81C8FBE24D}"/>
          </ac:spMkLst>
        </pc:spChg>
      </pc:sldChg>
      <pc:sldChg chg="addSp delSp modSp mod">
        <pc:chgData name="Brecht, Michaela [Zukunft Altbau]" userId="7ab733e3-3282-4c3a-a2e4-c65d1350835e" providerId="ADAL" clId="{E2A1BA76-6F42-4E74-8983-3659693CE030}" dt="2026-09-09T08:06:16.768" v="4435" actId="478"/>
        <pc:sldMkLst>
          <pc:docMk/>
          <pc:sldMk cId="1065473807" sldId="321"/>
        </pc:sldMkLst>
        <pc:spChg chg="mod">
          <ac:chgData name="Brecht, Michaela [Zukunft Altbau]" userId="7ab733e3-3282-4c3a-a2e4-c65d1350835e" providerId="ADAL" clId="{E2A1BA76-6F42-4E74-8983-3659693CE030}" dt="2026-09-09T07:50:06.734" v="3929" actId="20577"/>
          <ac:spMkLst>
            <pc:docMk/>
            <pc:sldMk cId="1065473807" sldId="321"/>
            <ac:spMk id="4" creationId="{6EAEB9A4-2516-E75E-2EE8-4682312D52AA}"/>
          </ac:spMkLst>
        </pc:spChg>
        <pc:spChg chg="mod">
          <ac:chgData name="Brecht, Michaela [Zukunft Altbau]" userId="7ab733e3-3282-4c3a-a2e4-c65d1350835e" providerId="ADAL" clId="{E2A1BA76-6F42-4E74-8983-3659693CE030}" dt="2026-09-09T07:49:40.441" v="3924" actId="20577"/>
          <ac:spMkLst>
            <pc:docMk/>
            <pc:sldMk cId="1065473807" sldId="321"/>
            <ac:spMk id="5" creationId="{6B32436B-C831-7025-004A-6170138ABD66}"/>
          </ac:spMkLst>
        </pc:spChg>
      </pc:sldChg>
      <pc:sldChg chg="addSp modSp mod">
        <pc:chgData name="Brecht, Michaela [Zukunft Altbau]" userId="7ab733e3-3282-4c3a-a2e4-c65d1350835e" providerId="ADAL" clId="{E2A1BA76-6F42-4E74-8983-3659693CE030}" dt="2026-09-09T07:52:11.753" v="4054" actId="1076"/>
        <pc:sldMkLst>
          <pc:docMk/>
          <pc:sldMk cId="308310634" sldId="322"/>
        </pc:sldMkLst>
      </pc:sldChg>
      <pc:sldChg chg="modSp mod">
        <pc:chgData name="Brecht, Michaela [Zukunft Altbau]" userId="7ab733e3-3282-4c3a-a2e4-c65d1350835e" providerId="ADAL" clId="{E2A1BA76-6F42-4E74-8983-3659693CE030}" dt="2026-09-09T07:54:56.257" v="4111" actId="6549"/>
        <pc:sldMkLst>
          <pc:docMk/>
          <pc:sldMk cId="2962846704" sldId="324"/>
        </pc:sldMkLst>
        <pc:spChg chg="mod">
          <ac:chgData name="Brecht, Michaela [Zukunft Altbau]" userId="7ab733e3-3282-4c3a-a2e4-c65d1350835e" providerId="ADAL" clId="{E2A1BA76-6F42-4E74-8983-3659693CE030}" dt="2026-09-09T07:54:56.257" v="4111" actId="6549"/>
          <ac:spMkLst>
            <pc:docMk/>
            <pc:sldMk cId="2962846704" sldId="324"/>
            <ac:spMk id="16" creationId="{9D518BCF-6D69-B87B-A67A-74423F5F66CC}"/>
          </ac:spMkLst>
        </pc:spChg>
      </pc:sldChg>
      <pc:sldChg chg="addSp delSp modSp mod">
        <pc:chgData name="Brecht, Michaela [Zukunft Altbau]" userId="7ab733e3-3282-4c3a-a2e4-c65d1350835e" providerId="ADAL" clId="{E2A1BA76-6F42-4E74-8983-3659693CE030}" dt="2026-09-08T06:52:53.200" v="2863" actId="13926"/>
        <pc:sldMkLst>
          <pc:docMk/>
          <pc:sldMk cId="555588970" sldId="346"/>
        </pc:sldMkLst>
        <pc:spChg chg="mod">
          <ac:chgData name="Brecht, Michaela [Zukunft Altbau]" userId="7ab733e3-3282-4c3a-a2e4-c65d1350835e" providerId="ADAL" clId="{E2A1BA76-6F42-4E74-8983-3659693CE030}" dt="2026-09-08T06:51:27.551" v="2717" actId="13926"/>
          <ac:spMkLst>
            <pc:docMk/>
            <pc:sldMk cId="555588970" sldId="346"/>
            <ac:spMk id="5" creationId="{7867108A-5DA1-3DBB-15D6-F962CE16D491}"/>
          </ac:spMkLst>
        </pc:spChg>
        <pc:spChg chg="mod">
          <ac:chgData name="Brecht, Michaela [Zukunft Altbau]" userId="7ab733e3-3282-4c3a-a2e4-c65d1350835e" providerId="ADAL" clId="{E2A1BA76-6F42-4E74-8983-3659693CE030}" dt="2026-09-08T06:52:53.200" v="2863" actId="13926"/>
          <ac:spMkLst>
            <pc:docMk/>
            <pc:sldMk cId="555588970" sldId="346"/>
            <ac:spMk id="16" creationId="{10E15769-27CB-383B-76AE-5032C720998B}"/>
          </ac:spMkLst>
        </pc:spChg>
      </pc:sldChg>
      <pc:sldChg chg="modSp add mod">
        <pc:chgData name="Brecht, Michaela [Zukunft Altbau]" userId="7ab733e3-3282-4c3a-a2e4-c65d1350835e" providerId="ADAL" clId="{E2A1BA76-6F42-4E74-8983-3659693CE030}" dt="2026-09-09T07:47:30.428" v="3843" actId="13926"/>
        <pc:sldMkLst>
          <pc:docMk/>
          <pc:sldMk cId="2777048432" sldId="349"/>
        </pc:sldMkLst>
        <pc:spChg chg="mod">
          <ac:chgData name="Brecht, Michaela [Zukunft Altbau]" userId="7ab733e3-3282-4c3a-a2e4-c65d1350835e" providerId="ADAL" clId="{E2A1BA76-6F42-4E74-8983-3659693CE030}" dt="2026-09-09T07:47:30.428" v="3843" actId="13926"/>
          <ac:spMkLst>
            <pc:docMk/>
            <pc:sldMk cId="2777048432" sldId="349"/>
            <ac:spMk id="5" creationId="{2B869ED6-1480-6C70-CDEA-78C1688B29E2}"/>
          </ac:spMkLst>
        </pc:spChg>
        <pc:picChg chg="mod modCrop">
          <ac:chgData name="Brecht, Michaela [Zukunft Altbau]" userId="7ab733e3-3282-4c3a-a2e4-c65d1350835e" providerId="ADAL" clId="{E2A1BA76-6F42-4E74-8983-3659693CE030}" dt="2026-09-09T07:45:42.649" v="3801" actId="1076"/>
          <ac:picMkLst>
            <pc:docMk/>
            <pc:sldMk cId="2777048432" sldId="349"/>
            <ac:picMk id="6" creationId="{02A08292-ED14-703D-B464-1D85AA52722D}"/>
          </ac:picMkLst>
        </pc:picChg>
      </pc:sldChg>
      <pc:sldChg chg="modSp mod">
        <pc:chgData name="Brecht, Michaela [Zukunft Altbau]" userId="7ab733e3-3282-4c3a-a2e4-c65d1350835e" providerId="ADAL" clId="{E2A1BA76-6F42-4E74-8983-3659693CE030}" dt="2026-09-09T08:10:21.331" v="4647" actId="14100"/>
        <pc:sldMkLst>
          <pc:docMk/>
          <pc:sldMk cId="3724451791" sldId="350"/>
        </pc:sldMkLst>
      </pc:sldChg>
      <pc:sldChg chg="modSp mod">
        <pc:chgData name="Brecht, Michaela [Zukunft Altbau]" userId="7ab733e3-3282-4c3a-a2e4-c65d1350835e" providerId="ADAL" clId="{E2A1BA76-6F42-4E74-8983-3659693CE030}" dt="2026-09-14T08:33:15.856" v="4735" actId="403"/>
        <pc:sldMkLst>
          <pc:docMk/>
          <pc:sldMk cId="2275293591" sldId="352"/>
        </pc:sldMkLst>
        <pc:spChg chg="mod">
          <ac:chgData name="Brecht, Michaela [Zukunft Altbau]" userId="7ab733e3-3282-4c3a-a2e4-c65d1350835e" providerId="ADAL" clId="{E2A1BA76-6F42-4E74-8983-3659693CE030}" dt="2026-09-14T08:33:15.856" v="4735" actId="403"/>
          <ac:spMkLst>
            <pc:docMk/>
            <pc:sldMk cId="2275293591" sldId="352"/>
            <ac:spMk id="28" creationId="{4290CAA2-0CCD-B330-415E-7706A88E8E2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7779491686546E-2"/>
          <c:y val="0.13178752470800648"/>
          <c:w val="0.54719192913385828"/>
          <c:h val="0.82078784320940923"/>
        </c:manualLayout>
      </c:layout>
      <c:doughnutChart>
        <c:varyColors val="1"/>
        <c:ser>
          <c:idx val="0"/>
          <c:order val="0"/>
          <c:tx>
            <c:strRef>
              <c:f>Tabelle1!$B$1</c:f>
              <c:strCache>
                <c:ptCount val="1"/>
                <c:pt idx="0">
                  <c:v>Marktanteile</c:v>
                </c:pt>
              </c:strCache>
            </c:strRef>
          </c:tx>
          <c:dPt>
            <c:idx val="0"/>
            <c:bubble3D val="0"/>
            <c:spPr>
              <a:solidFill>
                <a:srgbClr val="EC6607"/>
              </a:solidFill>
              <a:ln w="19050">
                <a:solidFill>
                  <a:schemeClr val="lt1"/>
                </a:solidFill>
              </a:ln>
              <a:effectLst/>
            </c:spPr>
            <c:extLst>
              <c:ext xmlns:c16="http://schemas.microsoft.com/office/drawing/2014/chart" uri="{C3380CC4-5D6E-409C-BE32-E72D297353CC}">
                <c16:uniqueId val="{00000001-9524-40A5-BFCE-6EF7C9228B51}"/>
              </c:ext>
            </c:extLst>
          </c:dPt>
          <c:dPt>
            <c:idx val="1"/>
            <c:bubble3D val="0"/>
            <c:spPr>
              <a:solidFill>
                <a:srgbClr val="006374"/>
              </a:solidFill>
              <a:ln w="19050">
                <a:solidFill>
                  <a:schemeClr val="lt1"/>
                </a:solidFill>
              </a:ln>
              <a:effectLst/>
            </c:spPr>
            <c:extLst>
              <c:ext xmlns:c16="http://schemas.microsoft.com/office/drawing/2014/chart" uri="{C3380CC4-5D6E-409C-BE32-E72D297353CC}">
                <c16:uniqueId val="{00000003-9524-40A5-BFCE-6EF7C9228B51}"/>
              </c:ext>
            </c:extLst>
          </c:dPt>
          <c:dPt>
            <c:idx val="2"/>
            <c:bubble3D val="0"/>
            <c:spPr>
              <a:solidFill>
                <a:srgbClr val="95C5D8"/>
              </a:solidFill>
              <a:ln w="19050">
                <a:solidFill>
                  <a:schemeClr val="lt1"/>
                </a:solidFill>
              </a:ln>
              <a:effectLst/>
            </c:spPr>
            <c:extLst>
              <c:ext xmlns:c16="http://schemas.microsoft.com/office/drawing/2014/chart" uri="{C3380CC4-5D6E-409C-BE32-E72D297353CC}">
                <c16:uniqueId val="{00000005-9524-40A5-BFCE-6EF7C9228B51}"/>
              </c:ext>
            </c:extLst>
          </c:dPt>
          <c:dLbls>
            <c:dLbl>
              <c:idx val="0"/>
              <c:layout>
                <c:manualLayout>
                  <c:x val="4.9783688132851452E-2"/>
                  <c:y val="-0.7261863737559730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24-40A5-BFCE-6EF7C9228B51}"/>
                </c:ext>
              </c:extLst>
            </c:dLbl>
            <c:dLbl>
              <c:idx val="1"/>
              <c:layout>
                <c:manualLayout>
                  <c:x val="-2.9286245426831451E-2"/>
                  <c:y val="-0.1083055787430668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24-40A5-BFCE-6EF7C9228B51}"/>
                </c:ext>
              </c:extLst>
            </c:dLbl>
            <c:dLbl>
              <c:idx val="2"/>
              <c:layout>
                <c:manualLayout>
                  <c:x val="5.0404350911405552E-4"/>
                  <c:y val="-0.1164676348769799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24-40A5-BFCE-6EF7C9228B5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de-DE"/>
              </a:p>
            </c:txPr>
            <c:showLegendKey val="0"/>
            <c:showVal val="1"/>
            <c:showCatName val="0"/>
            <c:showSerName val="0"/>
            <c:showPercent val="0"/>
            <c:showBubbleSize val="0"/>
            <c:showLeaderLines val="0"/>
            <c:extLst>
              <c:ext xmlns:c15="http://schemas.microsoft.com/office/drawing/2012/chart" uri="{CE6537A1-D6FC-4f65-9D91-7224C49458BB}"/>
            </c:extLst>
          </c:dLbls>
          <c:cat>
            <c:strRef>
              <c:f>Tabelle1!$A$2:$A$4</c:f>
              <c:strCache>
                <c:ptCount val="3"/>
                <c:pt idx="0">
                  <c:v>Luft-Wasser &amp; Luft-Luft-Wärmepumpen</c:v>
                </c:pt>
                <c:pt idx="1">
                  <c:v>Erdwärme-/Sole-Wärmepumpen</c:v>
                </c:pt>
                <c:pt idx="2">
                  <c:v>Sonstige Wärmepumpen inkl. Grundwasser</c:v>
                </c:pt>
              </c:strCache>
            </c:strRef>
          </c:cat>
          <c:val>
            <c:numRef>
              <c:f>Tabelle1!$B$2:$B$4</c:f>
              <c:numCache>
                <c:formatCode>0%</c:formatCode>
                <c:ptCount val="3"/>
                <c:pt idx="0">
                  <c:v>0.95</c:v>
                </c:pt>
                <c:pt idx="1">
                  <c:v>0.04</c:v>
                </c:pt>
                <c:pt idx="2">
                  <c:v>0.01</c:v>
                </c:pt>
              </c:numCache>
            </c:numRef>
          </c:val>
          <c:extLst>
            <c:ext xmlns:c16="http://schemas.microsoft.com/office/drawing/2014/chart" uri="{C3380CC4-5D6E-409C-BE32-E72D297353CC}">
              <c16:uniqueId val="{00000006-9524-40A5-BFCE-6EF7C9228B51}"/>
            </c:ext>
          </c:extLst>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b"/>
      <c:layout>
        <c:manualLayout>
          <c:xMode val="edge"/>
          <c:yMode val="edge"/>
          <c:x val="0.51158695741414895"/>
          <c:y val="0.40450370848900785"/>
          <c:w val="0.42756631264569911"/>
          <c:h val="0.2724280166102256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292871334802998"/>
          <c:y val="2.8869264586577219E-2"/>
          <c:w val="0.70258880308714911"/>
          <c:h val="0.9210297896322911"/>
        </c:manualLayout>
      </c:layout>
      <c:barChart>
        <c:barDir val="bar"/>
        <c:grouping val="clustered"/>
        <c:varyColors val="0"/>
        <c:ser>
          <c:idx val="0"/>
          <c:order val="0"/>
          <c:tx>
            <c:strRef>
              <c:f>Tabelle1!$B$1</c:f>
              <c:strCache>
                <c:ptCount val="1"/>
                <c:pt idx="0">
                  <c:v>Anzahl</c:v>
                </c:pt>
              </c:strCache>
            </c:strRef>
          </c:tx>
          <c:spPr>
            <a:solidFill>
              <a:srgbClr val="006373"/>
            </a:solidFill>
            <a:ln>
              <a:noFill/>
            </a:ln>
            <a:effectLst/>
          </c:spPr>
          <c:invertIfNegative val="0"/>
          <c:dPt>
            <c:idx val="3"/>
            <c:invertIfNegative val="0"/>
            <c:bubble3D val="0"/>
            <c:spPr>
              <a:solidFill>
                <a:srgbClr val="EC6607"/>
              </a:solidFill>
              <a:ln>
                <a:noFill/>
              </a:ln>
              <a:effectLst/>
            </c:spPr>
            <c:extLst>
              <c:ext xmlns:c16="http://schemas.microsoft.com/office/drawing/2014/chart" uri="{C3380CC4-5D6E-409C-BE32-E72D297353CC}">
                <c16:uniqueId val="{00000001-649F-4559-A00F-E59EC2606F10}"/>
              </c:ext>
            </c:extLst>
          </c:dPt>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Tabelle1!$A$2:$A$22</c:f>
              <c:strCache>
                <c:ptCount val="21"/>
                <c:pt idx="0">
                  <c:v>Großbritannien</c:v>
                </c:pt>
                <c:pt idx="1">
                  <c:v>Slovakei</c:v>
                </c:pt>
                <c:pt idx="2">
                  <c:v>Polen</c:v>
                </c:pt>
                <c:pt idx="3">
                  <c:v>Deutschland</c:v>
                </c:pt>
                <c:pt idx="4">
                  <c:v>Irland</c:v>
                </c:pt>
                <c:pt idx="5">
                  <c:v>Tschechien</c:v>
                </c:pt>
                <c:pt idx="6">
                  <c:v>Ungarn </c:v>
                </c:pt>
                <c:pt idx="7">
                  <c:v>Portugal</c:v>
                </c:pt>
                <c:pt idx="8">
                  <c:v>Niederlande</c:v>
                </c:pt>
                <c:pt idx="9">
                  <c:v>Spanien</c:v>
                </c:pt>
                <c:pt idx="10">
                  <c:v>Schweiz</c:v>
                </c:pt>
                <c:pt idx="11">
                  <c:v>Österreich</c:v>
                </c:pt>
                <c:pt idx="12">
                  <c:v>Litauen</c:v>
                </c:pt>
                <c:pt idx="13">
                  <c:v>Italien</c:v>
                </c:pt>
                <c:pt idx="14">
                  <c:v>Belgien</c:v>
                </c:pt>
                <c:pt idx="15">
                  <c:v>Frankreich</c:v>
                </c:pt>
                <c:pt idx="16">
                  <c:v>Dänemark</c:v>
                </c:pt>
                <c:pt idx="17">
                  <c:v>Estland</c:v>
                </c:pt>
                <c:pt idx="18">
                  <c:v>Schweden</c:v>
                </c:pt>
                <c:pt idx="19">
                  <c:v>Finnland</c:v>
                </c:pt>
                <c:pt idx="20">
                  <c:v>Norwegen</c:v>
                </c:pt>
              </c:strCache>
            </c:strRef>
          </c:cat>
          <c:val>
            <c:numRef>
              <c:f>Tabelle1!$B$2:$B$22</c:f>
              <c:numCache>
                <c:formatCode>General</c:formatCode>
                <c:ptCount val="21"/>
                <c:pt idx="0">
                  <c:v>23</c:v>
                </c:pt>
                <c:pt idx="1">
                  <c:v>43</c:v>
                </c:pt>
                <c:pt idx="2">
                  <c:v>53</c:v>
                </c:pt>
                <c:pt idx="3">
                  <c:v>62</c:v>
                </c:pt>
                <c:pt idx="4">
                  <c:v>82</c:v>
                </c:pt>
                <c:pt idx="5">
                  <c:v>86</c:v>
                </c:pt>
                <c:pt idx="6">
                  <c:v>93</c:v>
                </c:pt>
                <c:pt idx="7">
                  <c:v>95</c:v>
                </c:pt>
                <c:pt idx="8">
                  <c:v>95</c:v>
                </c:pt>
                <c:pt idx="9">
                  <c:v>98</c:v>
                </c:pt>
                <c:pt idx="10">
                  <c:v>130</c:v>
                </c:pt>
                <c:pt idx="11">
                  <c:v>134</c:v>
                </c:pt>
                <c:pt idx="12">
                  <c:v>143</c:v>
                </c:pt>
                <c:pt idx="13">
                  <c:v>182</c:v>
                </c:pt>
                <c:pt idx="14">
                  <c:v>195</c:v>
                </c:pt>
                <c:pt idx="15">
                  <c:v>217</c:v>
                </c:pt>
                <c:pt idx="16">
                  <c:v>231</c:v>
                </c:pt>
                <c:pt idx="17">
                  <c:v>362</c:v>
                </c:pt>
                <c:pt idx="18">
                  <c:v>506</c:v>
                </c:pt>
                <c:pt idx="19">
                  <c:v>543</c:v>
                </c:pt>
                <c:pt idx="20">
                  <c:v>651</c:v>
                </c:pt>
              </c:numCache>
            </c:numRef>
          </c:val>
          <c:extLst>
            <c:ext xmlns:c16="http://schemas.microsoft.com/office/drawing/2014/chart" uri="{C3380CC4-5D6E-409C-BE32-E72D297353CC}">
              <c16:uniqueId val="{00000002-649F-4559-A00F-E59EC2606F10}"/>
            </c:ext>
          </c:extLst>
        </c:ser>
        <c:dLbls>
          <c:dLblPos val="outEnd"/>
          <c:showLegendKey val="0"/>
          <c:showVal val="1"/>
          <c:showCatName val="0"/>
          <c:showSerName val="0"/>
          <c:showPercent val="0"/>
          <c:showBubbleSize val="0"/>
        </c:dLbls>
        <c:gapWidth val="100"/>
        <c:axId val="1417371407"/>
        <c:axId val="1417370447"/>
      </c:barChart>
      <c:catAx>
        <c:axId val="1417371407"/>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crossAx val="1417370447"/>
        <c:crosses val="autoZero"/>
        <c:auto val="1"/>
        <c:lblAlgn val="ctr"/>
        <c:lblOffset val="100"/>
        <c:noMultiLvlLbl val="0"/>
      </c:catAx>
      <c:valAx>
        <c:axId val="1417370447"/>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3714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Calibri" panose="020F0502020204030204" pitchFamily="34" charset="0"/>
          <a:cs typeface="Calibri" panose="020F0502020204030204" pitchFamily="34" charset="0"/>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82257E3-C1EF-1DED-4A70-E928D5EA0C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6B42AD4-82CF-F32F-ACE2-8864D179D7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E5FFE6-5F50-154E-A6DA-99C614B8DB5B}" type="datetimeFigureOut">
              <a:rPr lang="de-DE" smtClean="0"/>
              <a:t>17.09.2026</a:t>
            </a:fld>
            <a:endParaRPr lang="de-DE"/>
          </a:p>
        </p:txBody>
      </p:sp>
      <p:sp>
        <p:nvSpPr>
          <p:cNvPr id="4" name="Fußzeilenplatzhalter 3">
            <a:extLst>
              <a:ext uri="{FF2B5EF4-FFF2-40B4-BE49-F238E27FC236}">
                <a16:creationId xmlns:a16="http://schemas.microsoft.com/office/drawing/2014/main" id="{70D4496F-33D6-4EEE-A1BD-42B18D3E07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de-DE"/>
              <a:t>Zukunft Altbau | Präsentation xxx</a:t>
            </a:r>
          </a:p>
        </p:txBody>
      </p:sp>
      <p:sp>
        <p:nvSpPr>
          <p:cNvPr id="5" name="Foliennummernplatzhalter 4">
            <a:extLst>
              <a:ext uri="{FF2B5EF4-FFF2-40B4-BE49-F238E27FC236}">
                <a16:creationId xmlns:a16="http://schemas.microsoft.com/office/drawing/2014/main" id="{57E2CD23-BD57-920F-B9AE-07D6E279C7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6EE372-27EA-E449-A4F0-C4F28234EC3E}" type="slidenum">
              <a:rPr lang="de-DE" smtClean="0"/>
              <a:t>‹Nr.›</a:t>
            </a:fld>
            <a:endParaRPr lang="de-DE"/>
          </a:p>
        </p:txBody>
      </p:sp>
    </p:spTree>
    <p:extLst>
      <p:ext uri="{BB962C8B-B14F-4D97-AF65-F5344CB8AC3E}">
        <p14:creationId xmlns:p14="http://schemas.microsoft.com/office/powerpoint/2010/main" val="93888759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27FAD-E0C7-154A-8829-7F2299139E4D}" type="datetimeFigureOut">
              <a:rPr lang="de-DE" smtClean="0"/>
              <a:t>17.09.2026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de-DE"/>
              <a:t>Zukunft Altbau | Präsentation xxx</a:t>
            </a:r>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82C7C4-4C95-7842-A90B-51410D7DA187}" type="slidenum">
              <a:rPr lang="de-DE" smtClean="0"/>
              <a:t>‹Nr.›</a:t>
            </a:fld>
            <a:endParaRPr lang="de-DE"/>
          </a:p>
        </p:txBody>
      </p:sp>
    </p:spTree>
    <p:extLst>
      <p:ext uri="{BB962C8B-B14F-4D97-AF65-F5344CB8AC3E}">
        <p14:creationId xmlns:p14="http://schemas.microsoft.com/office/powerpoint/2010/main" val="63144874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369B4-6341-87D6-15BA-793F66D8895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0076A50-0AB3-C6B2-DD87-F3765FF24DC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AC9746A-F29D-E168-C49E-213C777B32B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947C35D-5AD7-2692-C391-D226177BEB46}"/>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2FF9F19-2BF3-6DBD-E5FE-BED133DA4EDD}"/>
              </a:ext>
            </a:extLst>
          </p:cNvPr>
          <p:cNvSpPr>
            <a:spLocks noGrp="1"/>
          </p:cNvSpPr>
          <p:nvPr>
            <p:ph type="sldNum" sz="quarter" idx="5"/>
          </p:nvPr>
        </p:nvSpPr>
        <p:spPr/>
        <p:txBody>
          <a:bodyPr/>
          <a:lstStyle/>
          <a:p>
            <a:fld id="{D682C7C4-4C95-7842-A90B-51410D7DA187}" type="slidenum">
              <a:rPr lang="de-DE" smtClean="0"/>
              <a:t>2</a:t>
            </a:fld>
            <a:endParaRPr lang="de-DE"/>
          </a:p>
        </p:txBody>
      </p:sp>
    </p:spTree>
    <p:extLst>
      <p:ext uri="{BB962C8B-B14F-4D97-AF65-F5344CB8AC3E}">
        <p14:creationId xmlns:p14="http://schemas.microsoft.com/office/powerpoint/2010/main" val="2609514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76921-D93D-374A-B2F5-20C892B69F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342F63E-F0C1-0E81-C58A-AAC572C8A1B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CC7CB0D-3B53-A8A0-6E7E-8C893BA111C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3CF717A6-43DC-3AB5-6EC3-1B7A5C74A8A3}"/>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76CD4809-E4D7-AE66-BD73-67D39F4E6445}"/>
              </a:ext>
            </a:extLst>
          </p:cNvPr>
          <p:cNvSpPr>
            <a:spLocks noGrp="1"/>
          </p:cNvSpPr>
          <p:nvPr>
            <p:ph type="sldNum" sz="quarter" idx="5"/>
          </p:nvPr>
        </p:nvSpPr>
        <p:spPr/>
        <p:txBody>
          <a:bodyPr/>
          <a:lstStyle/>
          <a:p>
            <a:fld id="{D682C7C4-4C95-7842-A90B-51410D7DA187}" type="slidenum">
              <a:rPr lang="de-DE" smtClean="0"/>
              <a:t>3</a:t>
            </a:fld>
            <a:endParaRPr lang="de-DE"/>
          </a:p>
        </p:txBody>
      </p:sp>
    </p:spTree>
    <p:extLst>
      <p:ext uri="{BB962C8B-B14F-4D97-AF65-F5344CB8AC3E}">
        <p14:creationId xmlns:p14="http://schemas.microsoft.com/office/powerpoint/2010/main" val="1859438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7E1A6-7649-ADDD-BB72-718260BCA33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DF49A76-0A18-439A-0C0E-E1B63AA70E8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1798F62-A93E-BC83-7359-7D3245243F10}"/>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60A4D9A-5FE2-290F-1080-4073C6EF11E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ED3DD79-C382-EAA1-068C-C5EB7D5CD105}"/>
              </a:ext>
            </a:extLst>
          </p:cNvPr>
          <p:cNvSpPr>
            <a:spLocks noGrp="1"/>
          </p:cNvSpPr>
          <p:nvPr>
            <p:ph type="sldNum" sz="quarter" idx="5"/>
          </p:nvPr>
        </p:nvSpPr>
        <p:spPr/>
        <p:txBody>
          <a:bodyPr/>
          <a:lstStyle/>
          <a:p>
            <a:fld id="{D682C7C4-4C95-7842-A90B-51410D7DA187}" type="slidenum">
              <a:rPr lang="de-DE" smtClean="0"/>
              <a:t>4</a:t>
            </a:fld>
            <a:endParaRPr lang="de-DE"/>
          </a:p>
        </p:txBody>
      </p:sp>
    </p:spTree>
    <p:extLst>
      <p:ext uri="{BB962C8B-B14F-4D97-AF65-F5344CB8AC3E}">
        <p14:creationId xmlns:p14="http://schemas.microsoft.com/office/powerpoint/2010/main" val="1870367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D7896-0309-C10C-1E69-ECCF6E530E8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F3AA621-11A4-B553-BBD1-956FC190445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ECFC15C-3B80-7DE3-93FB-443EB993FB50}"/>
              </a:ext>
            </a:extLst>
          </p:cNvPr>
          <p:cNvSpPr>
            <a:spLocks noGrp="1"/>
          </p:cNvSpPr>
          <p:nvPr>
            <p:ph type="body" idx="1"/>
          </p:nvPr>
        </p:nvSpPr>
        <p:spPr/>
        <p:txBody>
          <a:bodyPr/>
          <a:lstStyle/>
          <a:p>
            <a:endParaRPr lang="de-DE" dirty="0"/>
          </a:p>
        </p:txBody>
      </p:sp>
      <p:sp>
        <p:nvSpPr>
          <p:cNvPr id="4" name="Fußzeilenplatzhalter 3">
            <a:extLst>
              <a:ext uri="{FF2B5EF4-FFF2-40B4-BE49-F238E27FC236}">
                <a16:creationId xmlns:a16="http://schemas.microsoft.com/office/drawing/2014/main" id="{12E69659-A591-23E8-BD48-B29531887E7D}"/>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BF777D0B-34DD-596B-D91A-BF9B0DFCE9CD}"/>
              </a:ext>
            </a:extLst>
          </p:cNvPr>
          <p:cNvSpPr>
            <a:spLocks noGrp="1"/>
          </p:cNvSpPr>
          <p:nvPr>
            <p:ph type="sldNum" sz="quarter" idx="5"/>
          </p:nvPr>
        </p:nvSpPr>
        <p:spPr/>
        <p:txBody>
          <a:bodyPr/>
          <a:lstStyle/>
          <a:p>
            <a:fld id="{D682C7C4-4C95-7842-A90B-51410D7DA187}" type="slidenum">
              <a:rPr lang="de-DE" smtClean="0"/>
              <a:t>5</a:t>
            </a:fld>
            <a:endParaRPr lang="de-DE"/>
          </a:p>
        </p:txBody>
      </p:sp>
    </p:spTree>
    <p:extLst>
      <p:ext uri="{BB962C8B-B14F-4D97-AF65-F5344CB8AC3E}">
        <p14:creationId xmlns:p14="http://schemas.microsoft.com/office/powerpoint/2010/main" val="1226014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D6014-4BC8-00D0-F508-8B6531B1782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8D25669-7C9E-F659-1601-3DF4A905E8D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EBE9CC1-C1A6-7882-3A3B-AB6CA1D73E9A}"/>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24C7FDE-4775-1800-3AD4-AA20297C5BD4}"/>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2974299-6793-0E50-E6FB-314320688943}"/>
              </a:ext>
            </a:extLst>
          </p:cNvPr>
          <p:cNvSpPr>
            <a:spLocks noGrp="1"/>
          </p:cNvSpPr>
          <p:nvPr>
            <p:ph type="sldNum" sz="quarter" idx="5"/>
          </p:nvPr>
        </p:nvSpPr>
        <p:spPr/>
        <p:txBody>
          <a:bodyPr/>
          <a:lstStyle/>
          <a:p>
            <a:fld id="{D682C7C4-4C95-7842-A90B-51410D7DA187}" type="slidenum">
              <a:rPr lang="de-DE" smtClean="0"/>
              <a:t>6</a:t>
            </a:fld>
            <a:endParaRPr lang="de-DE"/>
          </a:p>
        </p:txBody>
      </p:sp>
    </p:spTree>
    <p:extLst>
      <p:ext uri="{BB962C8B-B14F-4D97-AF65-F5344CB8AC3E}">
        <p14:creationId xmlns:p14="http://schemas.microsoft.com/office/powerpoint/2010/main" val="1897065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10DB7-1442-0030-68EF-3C5A99654CD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A72034D-4196-EAE5-E67A-8800E4F50DE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D670627-44BA-F2CF-950A-5FAD73E5496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7BAA66C-0A9E-CADB-C453-C2434A0D3145}"/>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923A4587-C8ED-270B-CCFB-0C535129FD03}"/>
              </a:ext>
            </a:extLst>
          </p:cNvPr>
          <p:cNvSpPr>
            <a:spLocks noGrp="1"/>
          </p:cNvSpPr>
          <p:nvPr>
            <p:ph type="sldNum" sz="quarter" idx="5"/>
          </p:nvPr>
        </p:nvSpPr>
        <p:spPr/>
        <p:txBody>
          <a:bodyPr/>
          <a:lstStyle/>
          <a:p>
            <a:fld id="{D682C7C4-4C95-7842-A90B-51410D7DA187}" type="slidenum">
              <a:rPr lang="de-DE" smtClean="0"/>
              <a:t>7</a:t>
            </a:fld>
            <a:endParaRPr lang="de-DE"/>
          </a:p>
        </p:txBody>
      </p:sp>
    </p:spTree>
    <p:extLst>
      <p:ext uri="{BB962C8B-B14F-4D97-AF65-F5344CB8AC3E}">
        <p14:creationId xmlns:p14="http://schemas.microsoft.com/office/powerpoint/2010/main" val="1473366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294C8-0EFC-B7DC-4B25-E22A67EBEC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860B220-3537-5AD0-67F7-17026FD8573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7FCC46B-91BF-C51F-8C86-864A875AAD4B}"/>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C4EF727E-0738-294E-E08B-4A0622228A62}"/>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C57B0911-4C1C-DFB7-91E0-C596599F50EE}"/>
              </a:ext>
            </a:extLst>
          </p:cNvPr>
          <p:cNvSpPr>
            <a:spLocks noGrp="1"/>
          </p:cNvSpPr>
          <p:nvPr>
            <p:ph type="sldNum" sz="quarter" idx="5"/>
          </p:nvPr>
        </p:nvSpPr>
        <p:spPr/>
        <p:txBody>
          <a:bodyPr/>
          <a:lstStyle/>
          <a:p>
            <a:fld id="{D682C7C4-4C95-7842-A90B-51410D7DA187}" type="slidenum">
              <a:rPr lang="de-DE" smtClean="0"/>
              <a:t>8</a:t>
            </a:fld>
            <a:endParaRPr lang="de-DE"/>
          </a:p>
        </p:txBody>
      </p:sp>
    </p:spTree>
    <p:extLst>
      <p:ext uri="{BB962C8B-B14F-4D97-AF65-F5344CB8AC3E}">
        <p14:creationId xmlns:p14="http://schemas.microsoft.com/office/powerpoint/2010/main" val="2197948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BD9A2-13AF-603B-2008-92D0FF0CAB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4E924A5-C9C4-7EFD-7D47-F7C4860ABD2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D7EC70C-5F59-B04C-670E-7D087FFB591E}"/>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7ABCAD5E-4574-5A39-85AD-EB45FA318E92}"/>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4CCE4AF4-EBD6-DB94-027C-3F559192463A}"/>
              </a:ext>
            </a:extLst>
          </p:cNvPr>
          <p:cNvSpPr>
            <a:spLocks noGrp="1"/>
          </p:cNvSpPr>
          <p:nvPr>
            <p:ph type="sldNum" sz="quarter" idx="5"/>
          </p:nvPr>
        </p:nvSpPr>
        <p:spPr/>
        <p:txBody>
          <a:bodyPr/>
          <a:lstStyle/>
          <a:p>
            <a:fld id="{D682C7C4-4C95-7842-A90B-51410D7DA187}" type="slidenum">
              <a:rPr lang="de-DE" smtClean="0"/>
              <a:t>9</a:t>
            </a:fld>
            <a:endParaRPr lang="de-DE"/>
          </a:p>
        </p:txBody>
      </p:sp>
    </p:spTree>
    <p:extLst>
      <p:ext uri="{BB962C8B-B14F-4D97-AF65-F5344CB8AC3E}">
        <p14:creationId xmlns:p14="http://schemas.microsoft.com/office/powerpoint/2010/main" val="3055169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28D80-AEF9-BEA7-1FAB-83A7641F3CA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BB98C15-E5A2-6324-0608-F1638D52A28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7FCA8DB-1386-695C-E533-F3D09841FADB}"/>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A6D7069D-681A-888B-4D06-12F0E956F8F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19477302-D2FF-642B-453D-11C51FC79C71}"/>
              </a:ext>
            </a:extLst>
          </p:cNvPr>
          <p:cNvSpPr>
            <a:spLocks noGrp="1"/>
          </p:cNvSpPr>
          <p:nvPr>
            <p:ph type="sldNum" sz="quarter" idx="5"/>
          </p:nvPr>
        </p:nvSpPr>
        <p:spPr/>
        <p:txBody>
          <a:bodyPr/>
          <a:lstStyle/>
          <a:p>
            <a:fld id="{D682C7C4-4C95-7842-A90B-51410D7DA187}" type="slidenum">
              <a:rPr lang="de-DE" smtClean="0"/>
              <a:t>10</a:t>
            </a:fld>
            <a:endParaRPr lang="de-DE"/>
          </a:p>
        </p:txBody>
      </p:sp>
    </p:spTree>
    <p:extLst>
      <p:ext uri="{BB962C8B-B14F-4D97-AF65-F5344CB8AC3E}">
        <p14:creationId xmlns:p14="http://schemas.microsoft.com/office/powerpoint/2010/main" val="2531820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21C3B-C8A1-A733-04B8-054855AAA5F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0AE33C8-2BA7-7D89-C5E1-2FD07CA906D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E2A5FA7-FDF4-7BA6-4444-4639E8C109DB}"/>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B0036A42-B4B8-649C-2883-2AF0ABB20BD4}"/>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FE4CD6C6-F065-95B3-17C9-2EBD5FB03729}"/>
              </a:ext>
            </a:extLst>
          </p:cNvPr>
          <p:cNvSpPr>
            <a:spLocks noGrp="1"/>
          </p:cNvSpPr>
          <p:nvPr>
            <p:ph type="sldNum" sz="quarter" idx="5"/>
          </p:nvPr>
        </p:nvSpPr>
        <p:spPr/>
        <p:txBody>
          <a:bodyPr/>
          <a:lstStyle/>
          <a:p>
            <a:fld id="{D682C7C4-4C95-7842-A90B-51410D7DA187}" type="slidenum">
              <a:rPr lang="de-DE" smtClean="0"/>
              <a:t>11</a:t>
            </a:fld>
            <a:endParaRPr lang="de-DE"/>
          </a:p>
        </p:txBody>
      </p:sp>
    </p:spTree>
    <p:extLst>
      <p:ext uri="{BB962C8B-B14F-4D97-AF65-F5344CB8AC3E}">
        <p14:creationId xmlns:p14="http://schemas.microsoft.com/office/powerpoint/2010/main" val="1825863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D5984-0031-3CDB-A63E-27E03E7D12D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88440DA-1A58-4F7B-73E1-D9670184739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A3838FF-ECEA-CAA0-13C0-5A834AE77074}"/>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992020F-4C16-3B39-DD60-BCBC033D996D}"/>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1989069-439E-945C-A458-76381A623BEB}"/>
              </a:ext>
            </a:extLst>
          </p:cNvPr>
          <p:cNvSpPr>
            <a:spLocks noGrp="1"/>
          </p:cNvSpPr>
          <p:nvPr>
            <p:ph type="sldNum" sz="quarter" idx="5"/>
          </p:nvPr>
        </p:nvSpPr>
        <p:spPr/>
        <p:txBody>
          <a:bodyPr/>
          <a:lstStyle/>
          <a:p>
            <a:fld id="{D682C7C4-4C95-7842-A90B-51410D7DA187}" type="slidenum">
              <a:rPr lang="de-DE" smtClean="0"/>
              <a:t>12</a:t>
            </a:fld>
            <a:endParaRPr lang="de-DE"/>
          </a:p>
        </p:txBody>
      </p:sp>
    </p:spTree>
    <p:extLst>
      <p:ext uri="{BB962C8B-B14F-4D97-AF65-F5344CB8AC3E}">
        <p14:creationId xmlns:p14="http://schemas.microsoft.com/office/powerpoint/2010/main" val="1665753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43924-E77C-CFF3-7F01-7AF4920A3E3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2C7E81D-D70D-D6D6-497C-9FD403672A6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FAA5091-56D6-CE8C-3AD7-4A66D6268947}"/>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D0BBC8D-FC58-C5E3-D95A-5CCB912335DA}"/>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DCF825C-0F19-7A2C-0D1E-BB36D5D3EA54}"/>
              </a:ext>
            </a:extLst>
          </p:cNvPr>
          <p:cNvSpPr>
            <a:spLocks noGrp="1"/>
          </p:cNvSpPr>
          <p:nvPr>
            <p:ph type="sldNum" sz="quarter" idx="5"/>
          </p:nvPr>
        </p:nvSpPr>
        <p:spPr/>
        <p:txBody>
          <a:bodyPr/>
          <a:lstStyle/>
          <a:p>
            <a:fld id="{D682C7C4-4C95-7842-A90B-51410D7DA187}" type="slidenum">
              <a:rPr lang="de-DE" smtClean="0"/>
              <a:t>13</a:t>
            </a:fld>
            <a:endParaRPr lang="de-DE"/>
          </a:p>
        </p:txBody>
      </p:sp>
    </p:spTree>
    <p:extLst>
      <p:ext uri="{BB962C8B-B14F-4D97-AF65-F5344CB8AC3E}">
        <p14:creationId xmlns:p14="http://schemas.microsoft.com/office/powerpoint/2010/main" val="4055149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0FA50-7B13-9B12-02C9-FA6F5CD1FEE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32DE1F7-C85D-823C-3A37-F559C8A211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69F667-7AEA-BC57-B9B8-8317080971DA}"/>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D1360F2F-F4A6-E0A2-5F87-E648D9CB9ECA}"/>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9E4ADB5D-BB3B-3063-CBCB-0C2B91C0E264}"/>
              </a:ext>
            </a:extLst>
          </p:cNvPr>
          <p:cNvSpPr>
            <a:spLocks noGrp="1"/>
          </p:cNvSpPr>
          <p:nvPr>
            <p:ph type="sldNum" sz="quarter" idx="5"/>
          </p:nvPr>
        </p:nvSpPr>
        <p:spPr/>
        <p:txBody>
          <a:bodyPr/>
          <a:lstStyle/>
          <a:p>
            <a:fld id="{D682C7C4-4C95-7842-A90B-51410D7DA187}" type="slidenum">
              <a:rPr lang="de-DE" smtClean="0"/>
              <a:t>14</a:t>
            </a:fld>
            <a:endParaRPr lang="de-DE"/>
          </a:p>
        </p:txBody>
      </p:sp>
    </p:spTree>
    <p:extLst>
      <p:ext uri="{BB962C8B-B14F-4D97-AF65-F5344CB8AC3E}">
        <p14:creationId xmlns:p14="http://schemas.microsoft.com/office/powerpoint/2010/main" val="3769702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381AE-1D0B-3998-2E71-68D89048F2C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D3DFB88-2277-2070-3A55-8DFCBE329C6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505FEB-F323-54AB-A05A-FC707CB1A90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2A6397D1-36AD-A540-FE86-89D3F7B75F5F}"/>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50D4E59A-8AD8-927A-1D23-6CE8E964CA59}"/>
              </a:ext>
            </a:extLst>
          </p:cNvPr>
          <p:cNvSpPr>
            <a:spLocks noGrp="1"/>
          </p:cNvSpPr>
          <p:nvPr>
            <p:ph type="sldNum" sz="quarter" idx="5"/>
          </p:nvPr>
        </p:nvSpPr>
        <p:spPr/>
        <p:txBody>
          <a:bodyPr/>
          <a:lstStyle/>
          <a:p>
            <a:fld id="{D682C7C4-4C95-7842-A90B-51410D7DA187}" type="slidenum">
              <a:rPr lang="de-DE" smtClean="0"/>
              <a:t>15</a:t>
            </a:fld>
            <a:endParaRPr lang="de-DE"/>
          </a:p>
        </p:txBody>
      </p:sp>
    </p:spTree>
    <p:extLst>
      <p:ext uri="{BB962C8B-B14F-4D97-AF65-F5344CB8AC3E}">
        <p14:creationId xmlns:p14="http://schemas.microsoft.com/office/powerpoint/2010/main" val="3511504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5CA82-D8A5-CD8D-D8DC-9AFFB47C1D2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3AAAAF-89BD-5DB1-6DD7-8B185FE4704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2C381BF-845E-CC8E-C413-1E9757843E6C}"/>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CEDBF25-E026-A70F-A6E6-C1E9FF89389C}"/>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BFCE1EDF-5368-B2AF-A8CE-D7C98BCF002E}"/>
              </a:ext>
            </a:extLst>
          </p:cNvPr>
          <p:cNvSpPr>
            <a:spLocks noGrp="1"/>
          </p:cNvSpPr>
          <p:nvPr>
            <p:ph type="sldNum" sz="quarter" idx="5"/>
          </p:nvPr>
        </p:nvSpPr>
        <p:spPr/>
        <p:txBody>
          <a:bodyPr/>
          <a:lstStyle/>
          <a:p>
            <a:fld id="{D682C7C4-4C95-7842-A90B-51410D7DA187}" type="slidenum">
              <a:rPr lang="de-DE" smtClean="0"/>
              <a:t>16</a:t>
            </a:fld>
            <a:endParaRPr lang="de-DE"/>
          </a:p>
        </p:txBody>
      </p:sp>
    </p:spTree>
    <p:extLst>
      <p:ext uri="{BB962C8B-B14F-4D97-AF65-F5344CB8AC3E}">
        <p14:creationId xmlns:p14="http://schemas.microsoft.com/office/powerpoint/2010/main" val="2083207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1F7E3-871A-775B-DF40-C0A71D7EA90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3D0E068-3ABA-37AF-87EB-ED423766DF5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2115506-A443-FF2E-091C-74652155FE66}"/>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46E0165F-69D4-5FB4-C8A0-57EB3D43F535}"/>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8BEBA75-840C-7893-43DC-9DE64895089B}"/>
              </a:ext>
            </a:extLst>
          </p:cNvPr>
          <p:cNvSpPr>
            <a:spLocks noGrp="1"/>
          </p:cNvSpPr>
          <p:nvPr>
            <p:ph type="sldNum" sz="quarter" idx="5"/>
          </p:nvPr>
        </p:nvSpPr>
        <p:spPr/>
        <p:txBody>
          <a:bodyPr/>
          <a:lstStyle/>
          <a:p>
            <a:fld id="{D682C7C4-4C95-7842-A90B-51410D7DA187}" type="slidenum">
              <a:rPr lang="de-DE" smtClean="0"/>
              <a:t>17</a:t>
            </a:fld>
            <a:endParaRPr lang="de-DE"/>
          </a:p>
        </p:txBody>
      </p:sp>
    </p:spTree>
    <p:extLst>
      <p:ext uri="{BB962C8B-B14F-4D97-AF65-F5344CB8AC3E}">
        <p14:creationId xmlns:p14="http://schemas.microsoft.com/office/powerpoint/2010/main" val="2584105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55C57-1633-4E39-EAD6-D46358EB125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D28D1FC-B29F-FE7C-F6A1-C567BD107DB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8FB3E69-0129-E69E-4E19-41054BCF29C3}"/>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B9B34DC-EFDF-B336-1D22-80B90D8AAE7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B78A60A5-DEDB-4F0C-C07A-4EE7A718A611}"/>
              </a:ext>
            </a:extLst>
          </p:cNvPr>
          <p:cNvSpPr>
            <a:spLocks noGrp="1"/>
          </p:cNvSpPr>
          <p:nvPr>
            <p:ph type="sldNum" sz="quarter" idx="5"/>
          </p:nvPr>
        </p:nvSpPr>
        <p:spPr/>
        <p:txBody>
          <a:bodyPr/>
          <a:lstStyle/>
          <a:p>
            <a:fld id="{D682C7C4-4C95-7842-A90B-51410D7DA187}" type="slidenum">
              <a:rPr lang="de-DE" smtClean="0"/>
              <a:t>18</a:t>
            </a:fld>
            <a:endParaRPr lang="de-DE"/>
          </a:p>
        </p:txBody>
      </p:sp>
    </p:spTree>
    <p:extLst>
      <p:ext uri="{BB962C8B-B14F-4D97-AF65-F5344CB8AC3E}">
        <p14:creationId xmlns:p14="http://schemas.microsoft.com/office/powerpoint/2010/main" val="2407790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A8C59-C452-1F67-4D2C-5C9CF976BB1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8FB0CF4-1F6D-822E-3DC1-E5D0D49E3F0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6497D65-8F82-8300-885B-A99B16F3ADBB}"/>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954B33B-CD2E-D4B5-1D93-9CEA526F8000}"/>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C7EC517-1EE1-9605-AE3D-A76F1427641F}"/>
              </a:ext>
            </a:extLst>
          </p:cNvPr>
          <p:cNvSpPr>
            <a:spLocks noGrp="1"/>
          </p:cNvSpPr>
          <p:nvPr>
            <p:ph type="sldNum" sz="quarter" idx="5"/>
          </p:nvPr>
        </p:nvSpPr>
        <p:spPr/>
        <p:txBody>
          <a:bodyPr/>
          <a:lstStyle/>
          <a:p>
            <a:fld id="{D682C7C4-4C95-7842-A90B-51410D7DA187}" type="slidenum">
              <a:rPr lang="de-DE" smtClean="0"/>
              <a:t>19</a:t>
            </a:fld>
            <a:endParaRPr lang="de-DE"/>
          </a:p>
        </p:txBody>
      </p:sp>
    </p:spTree>
    <p:extLst>
      <p:ext uri="{BB962C8B-B14F-4D97-AF65-F5344CB8AC3E}">
        <p14:creationId xmlns:p14="http://schemas.microsoft.com/office/powerpoint/2010/main" val="1630287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C18F3-C46A-ABAB-05BB-F1C0FE8FECA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DB28717-522B-FA1A-E5EC-788EEB3C9D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C3CD71F-E85D-5EDD-65DC-8BF72860C869}"/>
              </a:ext>
            </a:extLst>
          </p:cNvPr>
          <p:cNvSpPr>
            <a:spLocks noGrp="1"/>
          </p:cNvSpPr>
          <p:nvPr>
            <p:ph type="dt" sz="half" idx="10"/>
          </p:nvPr>
        </p:nvSpPr>
        <p:spPr/>
        <p:txBody>
          <a:bodyPr/>
          <a:lstStyle/>
          <a:p>
            <a:fld id="{A6A811D3-CFD7-5040-912C-FB196BC7E726}" type="datetime1">
              <a:rPr lang="de-DE" smtClean="0"/>
              <a:t>17.09.2026</a:t>
            </a:fld>
            <a:endParaRPr lang="de-DE"/>
          </a:p>
        </p:txBody>
      </p:sp>
      <p:sp>
        <p:nvSpPr>
          <p:cNvPr id="5" name="Fußzeilenplatzhalter 4">
            <a:extLst>
              <a:ext uri="{FF2B5EF4-FFF2-40B4-BE49-F238E27FC236}">
                <a16:creationId xmlns:a16="http://schemas.microsoft.com/office/drawing/2014/main" id="{C1222C73-8755-5B55-AB82-D792B9256406}"/>
              </a:ext>
            </a:extLst>
          </p:cNvPr>
          <p:cNvSpPr>
            <a:spLocks noGrp="1"/>
          </p:cNvSpPr>
          <p:nvPr>
            <p:ph type="ftr" sz="quarter" idx="11"/>
          </p:nvPr>
        </p:nvSpPr>
        <p:spPr/>
        <p:txBody>
          <a:bodyPr/>
          <a:lstStyle/>
          <a:p>
            <a:r>
              <a:rPr lang="de-DE"/>
              <a:t>Zukunft Altbau | Präsentation xxx</a:t>
            </a:r>
          </a:p>
        </p:txBody>
      </p:sp>
      <p:sp>
        <p:nvSpPr>
          <p:cNvPr id="6" name="Foliennummernplatzhalter 5">
            <a:extLst>
              <a:ext uri="{FF2B5EF4-FFF2-40B4-BE49-F238E27FC236}">
                <a16:creationId xmlns:a16="http://schemas.microsoft.com/office/drawing/2014/main" id="{81CEFEF0-9154-605A-9CC6-C570DD9AA713}"/>
              </a:ext>
            </a:extLst>
          </p:cNvPr>
          <p:cNvSpPr>
            <a:spLocks noGrp="1"/>
          </p:cNvSpPr>
          <p:nvPr>
            <p:ph type="sldNum" sz="quarter" idx="12"/>
          </p:nvPr>
        </p:nvSpPr>
        <p:spPr/>
        <p:txBody>
          <a:bodyPr/>
          <a:lstStyle/>
          <a:p>
            <a:fld id="{AECDB9B4-6BD3-F848-80F1-6AA70065D4A9}" type="slidenum">
              <a:rPr lang="de-DE" smtClean="0"/>
              <a:t>‹Nr.›</a:t>
            </a:fld>
            <a:endParaRPr lang="de-DE"/>
          </a:p>
        </p:txBody>
      </p:sp>
    </p:spTree>
    <p:extLst>
      <p:ext uri="{BB962C8B-B14F-4D97-AF65-F5344CB8AC3E}">
        <p14:creationId xmlns:p14="http://schemas.microsoft.com/office/powerpoint/2010/main" val="1055359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9C05CE-91F6-3567-7839-32E34CD43219}"/>
              </a:ext>
            </a:extLst>
          </p:cNvPr>
          <p:cNvSpPr>
            <a:spLocks noGrp="1"/>
          </p:cNvSpPr>
          <p:nvPr>
            <p:ph type="title"/>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de-DE"/>
              <a:t>Mastertitelformat bearbeiten</a:t>
            </a:r>
          </a:p>
        </p:txBody>
      </p:sp>
      <p:sp>
        <p:nvSpPr>
          <p:cNvPr id="3" name="Inhaltsplatzhalter 2">
            <a:extLst>
              <a:ext uri="{FF2B5EF4-FFF2-40B4-BE49-F238E27FC236}">
                <a16:creationId xmlns:a16="http://schemas.microsoft.com/office/drawing/2014/main" id="{51761B1B-B36D-9C2A-4C13-6813056174B2}"/>
              </a:ext>
            </a:extLst>
          </p:cNvPr>
          <p:cNvSpPr>
            <a:spLocks noGrp="1"/>
          </p:cNvSpPr>
          <p:nvPr>
            <p:ph idx="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de-DE"/>
              <a:t>Mastertextformat bearbeiten</a:t>
            </a:r>
          </a:p>
          <a:p>
            <a:pPr lvl="1"/>
            <a:r>
              <a:rPr lang="de-DE"/>
              <a:t>Zweite Ebene</a:t>
            </a:r>
          </a:p>
          <a:p>
            <a:pPr lvl="2"/>
            <a:r>
              <a:rPr lang="de-DE"/>
              <a:t>Dritte Ebene</a:t>
            </a:r>
          </a:p>
        </p:txBody>
      </p:sp>
      <p:sp>
        <p:nvSpPr>
          <p:cNvPr id="4" name="Datumsplatzhalter 3">
            <a:extLst>
              <a:ext uri="{FF2B5EF4-FFF2-40B4-BE49-F238E27FC236}">
                <a16:creationId xmlns:a16="http://schemas.microsoft.com/office/drawing/2014/main" id="{CED96C07-9B09-C12D-EF44-012A4B611EFE}"/>
              </a:ext>
            </a:extLst>
          </p:cNvPr>
          <p:cNvSpPr>
            <a:spLocks noGrp="1"/>
          </p:cNvSpPr>
          <p:nvPr>
            <p:ph type="dt" sz="half"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C074486E-404F-FA4F-A853-977719F54358}" type="datetime1">
              <a:rPr lang="de-DE" smtClean="0"/>
              <a:pPr/>
              <a:t>17.09.2026</a:t>
            </a:fld>
            <a:endParaRPr lang="de-DE"/>
          </a:p>
        </p:txBody>
      </p:sp>
      <p:sp>
        <p:nvSpPr>
          <p:cNvPr id="5" name="Fußzeilenplatzhalter 4">
            <a:extLst>
              <a:ext uri="{FF2B5EF4-FFF2-40B4-BE49-F238E27FC236}">
                <a16:creationId xmlns:a16="http://schemas.microsoft.com/office/drawing/2014/main" id="{80C68FEA-6C85-0C16-F57F-23FBB759E141}"/>
              </a:ext>
            </a:extLst>
          </p:cNvPr>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de-DE"/>
              <a:t>Zukunft Altbau | Präsentation xxx</a:t>
            </a:r>
          </a:p>
        </p:txBody>
      </p:sp>
      <p:sp>
        <p:nvSpPr>
          <p:cNvPr id="6" name="Foliennummernplatzhalter 5">
            <a:extLst>
              <a:ext uri="{FF2B5EF4-FFF2-40B4-BE49-F238E27FC236}">
                <a16:creationId xmlns:a16="http://schemas.microsoft.com/office/drawing/2014/main" id="{F7E2E0C5-3190-D828-F724-5A6F2A276066}"/>
              </a:ext>
            </a:extLst>
          </p:cNvPr>
          <p:cNvSpPr>
            <a:spLocks noGrp="1"/>
          </p:cNvSpPr>
          <p:nvPr>
            <p:ph type="sldNum" sz="quarter" idx="12"/>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AECDB9B4-6BD3-F848-80F1-6AA70065D4A9}" type="slidenum">
              <a:rPr lang="de-DE" smtClean="0"/>
              <a:pPr/>
              <a:t>‹Nr.›</a:t>
            </a:fld>
            <a:endParaRPr lang="de-DE"/>
          </a:p>
        </p:txBody>
      </p:sp>
    </p:spTree>
    <p:extLst>
      <p:ext uri="{BB962C8B-B14F-4D97-AF65-F5344CB8AC3E}">
        <p14:creationId xmlns:p14="http://schemas.microsoft.com/office/powerpoint/2010/main" val="2182142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29505CD-9690-EEF0-3B77-62E6289A3418}"/>
              </a:ext>
            </a:extLst>
          </p:cNvPr>
          <p:cNvSpPr>
            <a:spLocks noGrp="1"/>
          </p:cNvSpPr>
          <p:nvPr>
            <p:ph type="dt" sz="half" idx="10"/>
          </p:nvPr>
        </p:nvSpPr>
        <p:spPr/>
        <p:txBody>
          <a:bodyPr/>
          <a:lstStyle/>
          <a:p>
            <a:fld id="{D6F9B8AE-AC3B-1E4B-A384-9CA48528E94F}" type="datetime1">
              <a:rPr lang="de-DE" smtClean="0"/>
              <a:t>17.09.2026</a:t>
            </a:fld>
            <a:endParaRPr lang="de-DE"/>
          </a:p>
        </p:txBody>
      </p:sp>
      <p:sp>
        <p:nvSpPr>
          <p:cNvPr id="3" name="Fußzeilenplatzhalter 2">
            <a:extLst>
              <a:ext uri="{FF2B5EF4-FFF2-40B4-BE49-F238E27FC236}">
                <a16:creationId xmlns:a16="http://schemas.microsoft.com/office/drawing/2014/main" id="{C6545A32-979A-7D35-9FAE-96E7E6CDED81}"/>
              </a:ext>
            </a:extLst>
          </p:cNvPr>
          <p:cNvSpPr>
            <a:spLocks noGrp="1"/>
          </p:cNvSpPr>
          <p:nvPr>
            <p:ph type="ftr" sz="quarter" idx="11"/>
          </p:nvPr>
        </p:nvSpPr>
        <p:spPr/>
        <p:txBody>
          <a:bodyPr/>
          <a:lstStyle/>
          <a:p>
            <a:r>
              <a:rPr lang="de-DE"/>
              <a:t>Zukunft Altbau | Präsentation xxx</a:t>
            </a:r>
          </a:p>
        </p:txBody>
      </p:sp>
      <p:sp>
        <p:nvSpPr>
          <p:cNvPr id="4" name="Foliennummernplatzhalter 3">
            <a:extLst>
              <a:ext uri="{FF2B5EF4-FFF2-40B4-BE49-F238E27FC236}">
                <a16:creationId xmlns:a16="http://schemas.microsoft.com/office/drawing/2014/main" id="{6317F21F-8D4B-EF7B-6391-644E0C95FEEB}"/>
              </a:ext>
            </a:extLst>
          </p:cNvPr>
          <p:cNvSpPr>
            <a:spLocks noGrp="1"/>
          </p:cNvSpPr>
          <p:nvPr>
            <p:ph type="sldNum" sz="quarter" idx="12"/>
          </p:nvPr>
        </p:nvSpPr>
        <p:spPr/>
        <p:txBody>
          <a:bodyPr/>
          <a:lstStyle/>
          <a:p>
            <a:fld id="{AECDB9B4-6BD3-F848-80F1-6AA70065D4A9}" type="slidenum">
              <a:rPr lang="de-DE" smtClean="0"/>
              <a:t>‹Nr.›</a:t>
            </a:fld>
            <a:endParaRPr lang="de-DE"/>
          </a:p>
        </p:txBody>
      </p:sp>
    </p:spTree>
    <p:extLst>
      <p:ext uri="{BB962C8B-B14F-4D97-AF65-F5344CB8AC3E}">
        <p14:creationId xmlns:p14="http://schemas.microsoft.com/office/powerpoint/2010/main" val="16292981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D51B70D-CFB6-05CF-C6D6-163A3F4D77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13BE826-F801-60EC-C74B-2561ECF9E6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p:txBody>
      </p:sp>
      <p:sp>
        <p:nvSpPr>
          <p:cNvPr id="4" name="Datumsplatzhalter 3">
            <a:extLst>
              <a:ext uri="{FF2B5EF4-FFF2-40B4-BE49-F238E27FC236}">
                <a16:creationId xmlns:a16="http://schemas.microsoft.com/office/drawing/2014/main" id="{71C101F1-6AD3-B453-87AE-90267153B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7A7D02BC-33FE-594B-968D-8A51911C61A5}" type="datetime1">
              <a:rPr lang="de-DE" smtClean="0"/>
              <a:pPr/>
              <a:t>17.09.2026</a:t>
            </a:fld>
            <a:endParaRPr lang="de-DE"/>
          </a:p>
        </p:txBody>
      </p:sp>
      <p:sp>
        <p:nvSpPr>
          <p:cNvPr id="5" name="Fußzeilenplatzhalter 4">
            <a:extLst>
              <a:ext uri="{FF2B5EF4-FFF2-40B4-BE49-F238E27FC236}">
                <a16:creationId xmlns:a16="http://schemas.microsoft.com/office/drawing/2014/main" id="{221A52E8-174E-3E37-14F3-79FC104EB9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r>
              <a:rPr lang="de-DE"/>
              <a:t>Zukunft Altbau | Präsentation xxx</a:t>
            </a:r>
          </a:p>
        </p:txBody>
      </p:sp>
      <p:sp>
        <p:nvSpPr>
          <p:cNvPr id="6" name="Foliennummernplatzhalter 5">
            <a:extLst>
              <a:ext uri="{FF2B5EF4-FFF2-40B4-BE49-F238E27FC236}">
                <a16:creationId xmlns:a16="http://schemas.microsoft.com/office/drawing/2014/main" id="{C049C455-8280-ABD7-579D-B3366A8B99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AECDB9B4-6BD3-F848-80F1-6AA70065D4A9}" type="slidenum">
              <a:rPr lang="de-DE" smtClean="0"/>
              <a:pPr/>
              <a:t>‹Nr.›</a:t>
            </a:fld>
            <a:endParaRPr lang="de-DE"/>
          </a:p>
        </p:txBody>
      </p:sp>
    </p:spTree>
    <p:extLst>
      <p:ext uri="{BB962C8B-B14F-4D97-AF65-F5344CB8AC3E}">
        <p14:creationId xmlns:p14="http://schemas.microsoft.com/office/powerpoint/2010/main" val="1724020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hf hd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p:titleStyle>
    <p:bodyStyle>
      <a:lvl1pPr marL="0" indent="0" algn="l" defTabSz="685800" rtl="0" eaLnBrk="1" latinLnBrk="0" hangingPunct="1">
        <a:lnSpc>
          <a:spcPct val="100000"/>
        </a:lnSpc>
        <a:spcBef>
          <a:spcPts val="600"/>
        </a:spcBef>
        <a:spcAft>
          <a:spcPts val="1200"/>
        </a:spcAft>
        <a:buFont typeface="Arial" panose="020B0604020202020204" pitchFamily="34" charset="0"/>
        <a:buNone/>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1pPr>
      <a:lvl2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600" b="0" kern="1200" dirty="0" smtClean="0">
          <a:solidFill>
            <a:schemeClr val="tx1"/>
          </a:solidFill>
          <a:latin typeface="Calibri" panose="020F0502020204030204" pitchFamily="34" charset="0"/>
          <a:ea typeface="Roboto Medium" pitchFamily="2" charset="0"/>
          <a:cs typeface="Calibri" panose="020F0502020204030204" pitchFamily="34" charset="0"/>
        </a:defRPr>
      </a:lvl2pPr>
      <a:lvl3pPr marL="53340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600" kern="1200" dirty="0">
          <a:solidFill>
            <a:schemeClr val="tx1"/>
          </a:solidFill>
          <a:latin typeface="Calibri" panose="020F0502020204030204" pitchFamily="34" charset="0"/>
          <a:ea typeface="Roboto Light" pitchFamily="2" charset="0"/>
          <a:cs typeface="Calibri" panose="020F0502020204030204" pitchFamily="34" charset="0"/>
        </a:defRPr>
      </a:lvl3pPr>
      <a:lvl4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4pPr>
      <a:lvl5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800" b="1" kern="1200" dirty="0">
          <a:solidFill>
            <a:schemeClr val="tx1"/>
          </a:solidFill>
          <a:latin typeface="Calibri" panose="020F0502020204030204" pitchFamily="34" charset="0"/>
          <a:ea typeface="Roboto Medium" pitchFamily="2" charset="0"/>
          <a:cs typeface="Calibri" panose="020F0502020204030204" pitchFamily="34" charset="0"/>
        </a:defRPr>
      </a:lvl5pPr>
      <a:lvl6pPr marL="2286000" indent="0" algn="l" defTabSz="685800" rtl="0" eaLnBrk="1" latinLnBrk="0" hangingPunct="1">
        <a:lnSpc>
          <a:spcPct val="100000"/>
        </a:lnSpc>
        <a:spcBef>
          <a:spcPts val="600"/>
        </a:spcBef>
        <a:buFont typeface="Arial" panose="020B0604020202020204" pitchFamily="34" charset="0"/>
        <a:buNone/>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692FBA1-3FEE-B9BD-61E2-88EF1927EA5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el 10">
            <a:extLst>
              <a:ext uri="{FF2B5EF4-FFF2-40B4-BE49-F238E27FC236}">
                <a16:creationId xmlns:a16="http://schemas.microsoft.com/office/drawing/2014/main" id="{6F5D9924-664B-164C-D5F5-BEB77F53759C}"/>
              </a:ext>
            </a:extLst>
          </p:cNvPr>
          <p:cNvSpPr txBox="1">
            <a:spLocks noGrp="1"/>
          </p:cNvSpPr>
          <p:nvPr>
            <p:ph type="title" idx="4294967295"/>
          </p:nvPr>
        </p:nvSpPr>
        <p:spPr>
          <a:xfrm>
            <a:off x="759759" y="54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dirty="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Heizung</a:t>
            </a:r>
          </a:p>
        </p:txBody>
      </p:sp>
      <p:sp>
        <p:nvSpPr>
          <p:cNvPr id="6" name="Textfeld 5">
            <a:extLst>
              <a:ext uri="{FF2B5EF4-FFF2-40B4-BE49-F238E27FC236}">
                <a16:creationId xmlns:a16="http://schemas.microsoft.com/office/drawing/2014/main" id="{AEE2AF94-F9EF-84AE-6846-6A847775486F}"/>
              </a:ext>
            </a:extLst>
          </p:cNvPr>
          <p:cNvSpPr txBox="1"/>
          <p:nvPr/>
        </p:nvSpPr>
        <p:spPr>
          <a:xfrm>
            <a:off x="6374680" y="847776"/>
            <a:ext cx="4366345" cy="3754874"/>
          </a:xfrm>
          <a:prstGeom prst="rect">
            <a:avLst/>
          </a:prstGeom>
          <a:solidFill>
            <a:srgbClr val="FFFF00"/>
          </a:solidFill>
          <a:ln w="38100">
            <a:noFill/>
          </a:ln>
        </p:spPr>
        <p:txBody>
          <a:bodyPr wrap="square" rtlCol="0">
            <a:spAutoFit/>
          </a:bodyPr>
          <a:lstStyle/>
          <a:p>
            <a:pPr>
              <a:spcAft>
                <a:spcPts val="600"/>
              </a:spcAft>
            </a:pPr>
            <a:r>
              <a:rPr lang="de-DE" sz="1600" b="1" dirty="0">
                <a:latin typeface="Calibri" panose="020F0502020204030204" pitchFamily="34" charset="0"/>
                <a:ea typeface="Calibri" panose="020F0502020204030204" pitchFamily="34" charset="0"/>
                <a:cs typeface="Calibri" panose="020F0502020204030204" pitchFamily="34" charset="0"/>
              </a:rPr>
              <a:t>Nutzungshinweise</a:t>
            </a:r>
            <a:r>
              <a:rPr lang="de-DE" sz="1600" dirty="0">
                <a:latin typeface="Calibri" panose="020F0502020204030204" pitchFamily="34" charset="0"/>
                <a:ea typeface="Calibri" panose="020F0502020204030204" pitchFamily="34" charset="0"/>
                <a:cs typeface="Calibri" panose="020F0502020204030204" pitchFamily="34" charset="0"/>
              </a:rPr>
              <a:t>: </a:t>
            </a:r>
          </a:p>
          <a:p>
            <a:pPr marL="179388" indent="-179388">
              <a:spcAft>
                <a:spcPts val="600"/>
              </a:spcAft>
              <a:buFont typeface="Wingdings" panose="05000000000000000000" pitchFamily="2" charset="2"/>
              <a:buChar char="§"/>
            </a:pPr>
            <a:r>
              <a:rPr lang="de-DE" sz="1600" dirty="0">
                <a:latin typeface="Calibri" panose="020F0502020204030204" pitchFamily="34" charset="0"/>
                <a:ea typeface="Calibri" panose="020F0502020204030204" pitchFamily="34" charset="0"/>
                <a:cs typeface="Calibri" panose="020F0502020204030204" pitchFamily="34" charset="0"/>
              </a:rPr>
              <a:t>Die Folien sollen Ihnen als </a:t>
            </a:r>
            <a:r>
              <a:rPr lang="de-DE" sz="1600" b="1" dirty="0">
                <a:latin typeface="Calibri" panose="020F0502020204030204" pitchFamily="34" charset="0"/>
                <a:ea typeface="Calibri" panose="020F0502020204030204" pitchFamily="34" charset="0"/>
                <a:cs typeface="Calibri" panose="020F0502020204030204" pitchFamily="34" charset="0"/>
              </a:rPr>
              <a:t>Arbeitserleichterung</a:t>
            </a:r>
            <a:r>
              <a:rPr lang="de-DE" sz="1600" dirty="0">
                <a:latin typeface="Calibri" panose="020F0502020204030204" pitchFamily="34" charset="0"/>
                <a:ea typeface="Calibri" panose="020F0502020204030204" pitchFamily="34" charset="0"/>
                <a:cs typeface="Calibri" panose="020F0502020204030204" pitchFamily="34" charset="0"/>
              </a:rPr>
              <a:t> dienen.</a:t>
            </a:r>
          </a:p>
          <a:p>
            <a:pPr marL="179388" indent="-179388">
              <a:spcAft>
                <a:spcPts val="600"/>
              </a:spcAft>
              <a:buFont typeface="Wingdings" panose="05000000000000000000" pitchFamily="2" charset="2"/>
              <a:buChar char="§"/>
            </a:pPr>
            <a:r>
              <a:rPr lang="de-DE" sz="1600" dirty="0">
                <a:latin typeface="Calibri" panose="020F0502020204030204" pitchFamily="34" charset="0"/>
                <a:ea typeface="Calibri" panose="020F0502020204030204" pitchFamily="34" charset="0"/>
                <a:cs typeface="Calibri" panose="020F0502020204030204" pitchFamily="34" charset="0"/>
              </a:rPr>
              <a:t>Sie können die </a:t>
            </a:r>
            <a:r>
              <a:rPr lang="de-DE" sz="1600" b="1" dirty="0">
                <a:latin typeface="Calibri" panose="020F0502020204030204" pitchFamily="34" charset="0"/>
                <a:ea typeface="Calibri" panose="020F0502020204030204" pitchFamily="34" charset="0"/>
                <a:cs typeface="Calibri" panose="020F0502020204030204" pitchFamily="34" charset="0"/>
              </a:rPr>
              <a:t>Präsentation</a:t>
            </a:r>
            <a:r>
              <a:rPr lang="de-DE" sz="1600" dirty="0">
                <a:latin typeface="Calibri" panose="020F0502020204030204" pitchFamily="34" charset="0"/>
                <a:ea typeface="Calibri" panose="020F0502020204030204" pitchFamily="34" charset="0"/>
                <a:cs typeface="Calibri" panose="020F0502020204030204" pitchFamily="34" charset="0"/>
              </a:rPr>
              <a:t> als Ganzes verwenden, aber auch gerne nur </a:t>
            </a:r>
            <a:r>
              <a:rPr lang="de-DE" sz="1600" b="1" dirty="0">
                <a:latin typeface="Calibri" panose="020F0502020204030204" pitchFamily="34" charset="0"/>
                <a:ea typeface="Calibri" panose="020F0502020204030204" pitchFamily="34" charset="0"/>
                <a:cs typeface="Calibri" panose="020F0502020204030204" pitchFamily="34" charset="0"/>
              </a:rPr>
              <a:t>einzelne Folien oder Inhalte </a:t>
            </a:r>
            <a:r>
              <a:rPr lang="de-DE" sz="1600" dirty="0">
                <a:latin typeface="Calibri" panose="020F0502020204030204" pitchFamily="34" charset="0"/>
                <a:ea typeface="Calibri" panose="020F0502020204030204" pitchFamily="34" charset="0"/>
                <a:cs typeface="Calibri" panose="020F0502020204030204" pitchFamily="34" charset="0"/>
              </a:rPr>
              <a:t>herausgreifen. </a:t>
            </a:r>
          </a:p>
          <a:p>
            <a:pPr marL="179388" indent="-179388">
              <a:spcAft>
                <a:spcPts val="600"/>
              </a:spcAft>
              <a:buFont typeface="Wingdings" panose="05000000000000000000" pitchFamily="2" charset="2"/>
              <a:buChar char="§"/>
            </a:pPr>
            <a:r>
              <a:rPr lang="de-DE" sz="1600" dirty="0">
                <a:latin typeface="Calibri" panose="020F0502020204030204" pitchFamily="34" charset="0"/>
                <a:ea typeface="Calibri" panose="020F0502020204030204" pitchFamily="34" charset="0"/>
                <a:cs typeface="Calibri" panose="020F0502020204030204" pitchFamily="34" charset="0"/>
              </a:rPr>
              <a:t>Machen Sie die Vorlage zu</a:t>
            </a:r>
            <a:r>
              <a:rPr lang="de-DE" sz="1600" b="1" dirty="0">
                <a:latin typeface="Calibri" panose="020F0502020204030204" pitchFamily="34" charset="0"/>
                <a:ea typeface="Calibri" panose="020F0502020204030204" pitchFamily="34" charset="0"/>
                <a:cs typeface="Calibri" panose="020F0502020204030204" pitchFamily="34" charset="0"/>
              </a:rPr>
              <a:t> Ihrem eigenen Vortrag, </a:t>
            </a:r>
            <a:r>
              <a:rPr lang="de-DE" sz="1600" dirty="0">
                <a:latin typeface="Calibri" panose="020F0502020204030204" pitchFamily="34" charset="0"/>
                <a:ea typeface="Calibri" panose="020F0502020204030204" pitchFamily="34" charset="0"/>
                <a:cs typeface="Calibri" panose="020F0502020204030204" pitchFamily="34" charset="0"/>
              </a:rPr>
              <a:t>indem Sie beispielsweise </a:t>
            </a:r>
          </a:p>
          <a:p>
            <a:pPr marL="636588" lvl="1" indent="-179388">
              <a:spcAft>
                <a:spcPts val="600"/>
              </a:spcAft>
              <a:buFont typeface="Wingdings" panose="05000000000000000000" pitchFamily="2" charset="2"/>
              <a:buChar char="§"/>
            </a:pPr>
            <a:r>
              <a:rPr lang="de-DE" sz="1600" dirty="0">
                <a:latin typeface="Calibri" panose="020F0502020204030204" pitchFamily="34" charset="0"/>
                <a:ea typeface="Calibri" panose="020F0502020204030204" pitchFamily="34" charset="0"/>
                <a:cs typeface="Calibri" panose="020F0502020204030204" pitchFamily="34" charset="0"/>
              </a:rPr>
              <a:t>Animationen einfügen </a:t>
            </a:r>
          </a:p>
          <a:p>
            <a:pPr marL="636588" lvl="1" indent="-179388">
              <a:spcAft>
                <a:spcPts val="600"/>
              </a:spcAft>
              <a:buFont typeface="Wingdings" panose="05000000000000000000" pitchFamily="2" charset="2"/>
              <a:buChar char="§"/>
            </a:pPr>
            <a:r>
              <a:rPr lang="de-DE" sz="1600" dirty="0">
                <a:latin typeface="Calibri" panose="020F0502020204030204" pitchFamily="34" charset="0"/>
                <a:ea typeface="Calibri" panose="020F0502020204030204" pitchFamily="34" charset="0"/>
                <a:cs typeface="Calibri" panose="020F0502020204030204" pitchFamily="34" charset="0"/>
              </a:rPr>
              <a:t>und – regionale – Beispiele ergänzen. </a:t>
            </a:r>
          </a:p>
          <a:p>
            <a:pPr marL="179388" indent="-179388">
              <a:spcAft>
                <a:spcPts val="600"/>
              </a:spcAft>
              <a:buFont typeface="Wingdings" panose="05000000000000000000" pitchFamily="2" charset="2"/>
              <a:buChar char="§"/>
            </a:pPr>
            <a:r>
              <a:rPr lang="de-DE" sz="1600" dirty="0">
                <a:latin typeface="Calibri" panose="020F0502020204030204" pitchFamily="34" charset="0"/>
                <a:ea typeface="Calibri" panose="020F0502020204030204" pitchFamily="34" charset="0"/>
                <a:cs typeface="Calibri" panose="020F0502020204030204" pitchFamily="34" charset="0"/>
              </a:rPr>
              <a:t>Bitte beachten Sie die wenigen </a:t>
            </a:r>
            <a:r>
              <a:rPr lang="de-DE" sz="1600" b="1" dirty="0">
                <a:latin typeface="Calibri" panose="020F0502020204030204" pitchFamily="34" charset="0"/>
                <a:ea typeface="Calibri" panose="020F0502020204030204" pitchFamily="34" charset="0"/>
                <a:cs typeface="Calibri" panose="020F0502020204030204" pitchFamily="34" charset="0"/>
              </a:rPr>
              <a:t>Notizen</a:t>
            </a:r>
            <a:r>
              <a:rPr lang="de-DE" sz="1600" dirty="0">
                <a:latin typeface="Calibri" panose="020F0502020204030204" pitchFamily="34" charset="0"/>
                <a:ea typeface="Calibri" panose="020F0502020204030204" pitchFamily="34" charset="0"/>
                <a:cs typeface="Calibri" panose="020F0502020204030204" pitchFamily="34" charset="0"/>
              </a:rPr>
              <a:t> unterhalb der Folien. Sie geben an entscheidenden Stellen wichtige Hinweise.</a:t>
            </a:r>
            <a:endParaRPr lang="de-DE" sz="1600" dirty="0">
              <a:highlight>
                <a:srgbClr val="FF00FF"/>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844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AB936-4DAD-8E05-C571-2A0E51417BC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B551F8C-C039-5520-8B6B-9DAEF5B5E4C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eizkreislauf&#10;Wie funktioniert das Heizsystem? &#10;">
            <a:extLst>
              <a:ext uri="{FF2B5EF4-FFF2-40B4-BE49-F238E27FC236}">
                <a16:creationId xmlns:a16="http://schemas.microsoft.com/office/drawing/2014/main" id="{89524E97-AD6C-E9AE-A073-066B37C7FC7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Heizkreislauf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Wie funktioniert das Heizsystem? </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2" name="Gruppieren 1" descr="Die Grafik zeigt schematisch die Funktionsweise eines Heizkreislaufes: Im Wärmeerzeuger wird Wasser erwärmt. Die Wärme gelangt dann über den Vorlauf in die Wärmeübergabestationen, z.B. Heizkörper. Das abgekühlte Wasser wird über den Rücklauf zurück zum Wärmeerzeuger transportiert.">
            <a:extLst>
              <a:ext uri="{FF2B5EF4-FFF2-40B4-BE49-F238E27FC236}">
                <a16:creationId xmlns:a16="http://schemas.microsoft.com/office/drawing/2014/main" id="{B6EF3A4D-ECA0-57FC-09DB-F6109A269DFF}"/>
              </a:ext>
            </a:extLst>
          </p:cNvPr>
          <p:cNvGrpSpPr/>
          <p:nvPr/>
        </p:nvGrpSpPr>
        <p:grpSpPr>
          <a:xfrm>
            <a:off x="731838" y="1916112"/>
            <a:ext cx="5831522" cy="4073931"/>
            <a:chOff x="731838" y="1916112"/>
            <a:chExt cx="5831522" cy="4073931"/>
          </a:xfrm>
        </p:grpSpPr>
        <p:pic>
          <p:nvPicPr>
            <p:cNvPr id="16" name="Grafik 15" descr="Die Grafik zeigt schematisch die Funktionsweise eines Heizkreislaufes: Im Wärmeerzeuger wird Wasser erwärmt. Die Wärme gelangt dann über den Vorlauf in die Wärmeübergabestationen, z.B. Heizkörper. Das abgekühlte Wasser wird über den Rücklauf zurück zum Wärmeerzeuger transportiert. ">
              <a:extLst>
                <a:ext uri="{FF2B5EF4-FFF2-40B4-BE49-F238E27FC236}">
                  <a16:creationId xmlns:a16="http://schemas.microsoft.com/office/drawing/2014/main" id="{957865E4-F160-D546-F50D-9F5B50B331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731838" y="1918799"/>
              <a:ext cx="3480536" cy="4066075"/>
            </a:xfrm>
            <a:prstGeom prst="rect">
              <a:avLst/>
            </a:prstGeom>
            <a:solidFill>
              <a:srgbClr val="F2C73B"/>
            </a:solidFill>
          </p:spPr>
        </p:pic>
        <p:pic>
          <p:nvPicPr>
            <p:cNvPr id="18" name="Grafik 17">
              <a:extLst>
                <a:ext uri="{FF2B5EF4-FFF2-40B4-BE49-F238E27FC236}">
                  <a16:creationId xmlns:a16="http://schemas.microsoft.com/office/drawing/2014/main" id="{6081D937-825E-5BFE-30D0-150F4C71B3D6}"/>
                </a:ext>
                <a:ext uri="{C183D7F6-B498-43B3-948B-1728B52AA6E4}">
                  <adec:decorative xmlns:adec="http://schemas.microsoft.com/office/drawing/2017/decorative" val="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940532" y="1916112"/>
              <a:ext cx="2622828" cy="4073931"/>
            </a:xfrm>
            <a:prstGeom prst="rect">
              <a:avLst/>
            </a:prstGeom>
            <a:solidFill>
              <a:srgbClr val="F2C73B"/>
            </a:solidFill>
          </p:spPr>
        </p:pic>
      </p:grpSp>
      <p:sp>
        <p:nvSpPr>
          <p:cNvPr id="6" name="Inhaltsplatzhalter 4" descr="Komponenten &#10;Wärmeerzeuger &#10;z.B. Kessel, Wärmepumpen &#10;oder Übergabestation (Fernwärme)&#10;Leitungssystem zur Wärmeverteilung&#10;Heizkörper oder Flächenheizung zur Wärmeübergabe&#10;">
            <a:extLst>
              <a:ext uri="{FF2B5EF4-FFF2-40B4-BE49-F238E27FC236}">
                <a16:creationId xmlns:a16="http://schemas.microsoft.com/office/drawing/2014/main" id="{6E48A8B2-C3E0-BB1F-7BC2-FCDAEAB0B509}"/>
              </a:ext>
            </a:extLst>
          </p:cNvPr>
          <p:cNvSpPr txBox="1">
            <a:spLocks/>
          </p:cNvSpPr>
          <p:nvPr/>
        </p:nvSpPr>
        <p:spPr>
          <a:xfrm>
            <a:off x="6788400" y="1927948"/>
            <a:ext cx="3784349" cy="2478278"/>
          </a:xfrm>
          <a:solidFill>
            <a:srgbClr val="FF33CC"/>
          </a:solid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800" b="1">
                <a:latin typeface="Calibri" panose="020F0502020204030204" pitchFamily="34" charset="0"/>
                <a:cs typeface="Calibri" panose="020F0502020204030204" pitchFamily="34" charset="0"/>
              </a:rPr>
              <a:t>Komponenten</a:t>
            </a:r>
            <a:r>
              <a:rPr lang="de-DE" sz="1800">
                <a:latin typeface="Calibri" panose="020F0502020204030204" pitchFamily="34" charset="0"/>
                <a:cs typeface="Calibri" panose="020F0502020204030204" pitchFamily="34" charset="0"/>
              </a:rPr>
              <a:t> </a:t>
            </a:r>
          </a:p>
          <a:p>
            <a:pPr>
              <a:buClr>
                <a:schemeClr val="tx1"/>
              </a:buClr>
              <a:buFont typeface="Wingdings" panose="05000000000000000000" pitchFamily="2" charset="2"/>
              <a:buChar char="§"/>
            </a:pPr>
            <a:r>
              <a:rPr lang="de-DE" sz="1800" b="1">
                <a:latin typeface="Calibri" panose="020F0502020204030204" pitchFamily="34" charset="0"/>
                <a:cs typeface="Calibri" panose="020F0502020204030204" pitchFamily="34" charset="0"/>
              </a:rPr>
              <a:t>Wärmeerzeuger</a:t>
            </a:r>
            <a:r>
              <a:rPr lang="de-DE" sz="1800">
                <a:latin typeface="Calibri" panose="020F0502020204030204" pitchFamily="34" charset="0"/>
                <a:cs typeface="Calibri" panose="020F0502020204030204" pitchFamily="34" charset="0"/>
              </a:rPr>
              <a:t>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z.B. Kessel, Wärmepumpen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oder Übergabestation (Fernwärme)</a:t>
            </a:r>
          </a:p>
          <a:p>
            <a:pPr>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Leitungssystem zur </a:t>
            </a:r>
            <a:r>
              <a:rPr lang="de-DE" sz="1800" b="1">
                <a:latin typeface="Calibri" panose="020F0502020204030204" pitchFamily="34" charset="0"/>
                <a:cs typeface="Calibri" panose="020F0502020204030204" pitchFamily="34" charset="0"/>
              </a:rPr>
              <a:t>Wärmeverteilung</a:t>
            </a:r>
          </a:p>
          <a:p>
            <a:pPr>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Heizkörper oder Flächenheizung zur </a:t>
            </a:r>
            <a:r>
              <a:rPr lang="de-DE" sz="1800" b="1">
                <a:latin typeface="Calibri" panose="020F0502020204030204" pitchFamily="34" charset="0"/>
                <a:cs typeface="Calibri" panose="020F0502020204030204" pitchFamily="34" charset="0"/>
              </a:rPr>
              <a:t>Wärmeübergabe</a:t>
            </a:r>
          </a:p>
        </p:txBody>
      </p:sp>
      <p:sp>
        <p:nvSpPr>
          <p:cNvPr id="3" name="Fußzeilenplatzhalter 4">
            <a:extLst>
              <a:ext uri="{FF2B5EF4-FFF2-40B4-BE49-F238E27FC236}">
                <a16:creationId xmlns:a16="http://schemas.microsoft.com/office/drawing/2014/main" id="{C419FFF9-B38C-6461-A5A6-8CDDC3325E0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92F89E56-163D-A4B2-1CB5-053EF59EA068}"/>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70DB9DD8-870E-680D-0FEA-5961937DC3D4}"/>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915AC7FA-02AD-3FDF-77C6-86DD6F289093}"/>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6494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8C5EF-894A-3EA2-0829-DA0AA64FE49D}"/>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077A63A-96CE-4A94-FE5D-B83D13A8E9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Niedrige Vorlauftemperaturen&#10;Sinnvoll für alle Heizungen&#10;">
            <a:extLst>
              <a:ext uri="{FF2B5EF4-FFF2-40B4-BE49-F238E27FC236}">
                <a16:creationId xmlns:a16="http://schemas.microsoft.com/office/drawing/2014/main" id="{FB7CA91E-4E13-D83E-7094-3D7D21EE1B2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Niedrige Vorlauftemperaturen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Sinnvoll für alle Heizungen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9" name="Inhaltsplatzhalter 2" descr="Steigern die Effizienz&#10;Wärmepumpe: geringerer Stromverbrauch&#10;Heizkessel: verbesserter Nutzungsgrad&#10;Reduzieren den Energieverbrauch&#10;weniger Verluste im System über Speicher und Rohrleitungen&#10;Verlängern die Lebensdauer der Heizung, geringere thermische Materialbelastung kann Langlebigkeit erhöhen&#10;Machen fit für erneuerbare Energien&#10;Voraussetzung für einen effizienten Betrieb&#10;">
            <a:extLst>
              <a:ext uri="{FF2B5EF4-FFF2-40B4-BE49-F238E27FC236}">
                <a16:creationId xmlns:a16="http://schemas.microsoft.com/office/drawing/2014/main" id="{E396F820-95BD-EAA0-C89F-C2733AF40385}"/>
              </a:ext>
              <a:ext uri="{C183D7F6-B498-43B3-948B-1728B52AA6E4}">
                <adec:decorative xmlns:adec="http://schemas.microsoft.com/office/drawing/2017/decorative" val="0"/>
              </a:ext>
            </a:extLst>
          </p:cNvPr>
          <p:cNvSpPr txBox="1">
            <a:spLocks/>
          </p:cNvSpPr>
          <p:nvPr/>
        </p:nvSpPr>
        <p:spPr>
          <a:xfrm>
            <a:off x="610665" y="1800000"/>
            <a:ext cx="6689295"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800" b="1">
                <a:latin typeface="Calibri" panose="020F0502020204030204" pitchFamily="34" charset="0"/>
                <a:cs typeface="Calibri" panose="020F0502020204030204" pitchFamily="34" charset="0"/>
              </a:rPr>
              <a:t>Steigern die Effizienz</a:t>
            </a:r>
          </a:p>
          <a:p>
            <a:pPr marL="447675" lvl="1" indent="-180975">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Wärmepumpe: geringerer Stromverbrauch</a:t>
            </a:r>
          </a:p>
          <a:p>
            <a:pPr marL="447675" lvl="1" indent="-180975">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Heizkessel: verbesserter Nutzungsgrad</a:t>
            </a:r>
          </a:p>
          <a:p>
            <a:pPr marL="0" lvl="1" indent="0">
              <a:spcBef>
                <a:spcPts val="1000"/>
              </a:spcBef>
              <a:buNone/>
            </a:pPr>
            <a:r>
              <a:rPr lang="de-DE" b="1">
                <a:latin typeface="Calibri" panose="020F0502020204030204" pitchFamily="34" charset="0"/>
                <a:cs typeface="Calibri" panose="020F0502020204030204" pitchFamily="34" charset="0"/>
              </a:rPr>
              <a:t>Reduzieren den Energieverbrauch</a:t>
            </a:r>
          </a:p>
          <a:p>
            <a:pPr marL="447675" lvl="1" indent="-180975">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Weniger Verluste im System über Speicher und Rohrleitungen</a:t>
            </a:r>
            <a:endParaRPr lang="de-DE" sz="1600" strike="sngStrike">
              <a:latin typeface="Calibri" panose="020F0502020204030204" pitchFamily="34" charset="0"/>
              <a:cs typeface="Calibri" panose="020F0502020204030204" pitchFamily="34" charset="0"/>
            </a:endParaRPr>
          </a:p>
          <a:p>
            <a:pPr marL="0" indent="0">
              <a:buNone/>
            </a:pPr>
            <a:r>
              <a:rPr lang="de-DE" sz="1800" b="1">
                <a:latin typeface="Calibri" panose="020F0502020204030204" pitchFamily="34" charset="0"/>
                <a:cs typeface="Calibri" panose="020F0502020204030204" pitchFamily="34" charset="0"/>
              </a:rPr>
              <a:t>Verlängern die Lebensdauer der Heizung</a:t>
            </a:r>
            <a:endParaRPr lang="de-DE" sz="1800" b="1" strike="sngStrike">
              <a:latin typeface="Calibri" panose="020F0502020204030204" pitchFamily="34" charset="0"/>
              <a:cs typeface="Calibri" panose="020F0502020204030204" pitchFamily="34" charset="0"/>
            </a:endParaRPr>
          </a:p>
          <a:p>
            <a:pPr marL="447675" lvl="1" indent="-180975">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Geringere thermische Materialbelastung kann </a:t>
            </a:r>
            <a:br>
              <a:rPr lang="de-DE" sz="1600">
                <a:latin typeface="Calibri" panose="020F0502020204030204" pitchFamily="34" charset="0"/>
                <a:cs typeface="Calibri" panose="020F0502020204030204" pitchFamily="34" charset="0"/>
                <a:sym typeface="Wingdings" panose="05000000000000000000" pitchFamily="2" charset="2"/>
              </a:rPr>
            </a:br>
            <a:r>
              <a:rPr lang="de-DE" sz="1600">
                <a:latin typeface="Calibri" panose="020F0502020204030204" pitchFamily="34" charset="0"/>
                <a:cs typeface="Calibri" panose="020F0502020204030204" pitchFamily="34" charset="0"/>
                <a:sym typeface="Wingdings" panose="05000000000000000000" pitchFamily="2" charset="2"/>
              </a:rPr>
              <a:t>Langlebigkeit erhöhen</a:t>
            </a:r>
            <a:endParaRPr lang="de-DE" sz="1600" b="1">
              <a:highlight>
                <a:srgbClr val="00FFFF"/>
              </a:highlight>
              <a:latin typeface="Calibri" panose="020F0502020204030204" pitchFamily="34" charset="0"/>
              <a:cs typeface="Calibri" panose="020F0502020204030204" pitchFamily="34" charset="0"/>
            </a:endParaRPr>
          </a:p>
          <a:p>
            <a:pPr marL="0" indent="0">
              <a:buNone/>
            </a:pPr>
            <a:r>
              <a:rPr lang="de-DE" sz="1800" b="1">
                <a:latin typeface="Calibri" panose="020F0502020204030204" pitchFamily="34" charset="0"/>
                <a:cs typeface="Calibri" panose="020F0502020204030204" pitchFamily="34" charset="0"/>
                <a:sym typeface="Wingdings" panose="05000000000000000000" pitchFamily="2" charset="2"/>
              </a:rPr>
              <a:t>Machen fit für </a:t>
            </a:r>
            <a:r>
              <a:rPr lang="de-DE" sz="1800" b="1">
                <a:latin typeface="Calibri" panose="020F0502020204030204" pitchFamily="34" charset="0"/>
                <a:cs typeface="Calibri" panose="020F0502020204030204" pitchFamily="34" charset="0"/>
              </a:rPr>
              <a:t>erneuerbare Energien</a:t>
            </a:r>
          </a:p>
          <a:p>
            <a:pPr marL="447675" lvl="1" indent="-180975">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Voraussetzung für einen effizienten Betrieb</a:t>
            </a:r>
            <a:endParaRPr lang="de-DE" sz="1600" strike="sngStrike">
              <a:highlight>
                <a:srgbClr val="FF0000"/>
              </a:highlight>
              <a:latin typeface="Calibri" panose="020F0502020204030204" pitchFamily="34" charset="0"/>
              <a:cs typeface="Calibri" panose="020F0502020204030204" pitchFamily="34" charset="0"/>
              <a:sym typeface="Wingdings" panose="05000000000000000000" pitchFamily="2" charset="2"/>
            </a:endParaRPr>
          </a:p>
          <a:p>
            <a:pPr marL="0" indent="0" fontAlgn="auto">
              <a:spcBef>
                <a:spcPts val="600"/>
              </a:spcBef>
              <a:spcAft>
                <a:spcPts val="1200"/>
              </a:spcAft>
              <a:buClr>
                <a:srgbClr val="006374"/>
              </a:buClr>
              <a:buSzPct val="90000"/>
              <a:buFont typeface="Arial" panose="020B0604020202020204" pitchFamily="34" charset="0"/>
              <a:buNone/>
            </a:pPr>
            <a:endParaRPr lang="de-DE" sz="1600">
              <a:solidFill>
                <a:srgbClr val="006374"/>
              </a:solidFill>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pic>
        <p:nvPicPr>
          <p:cNvPr id="6" name="Grafik 5" descr="Die Grafik zeigt den Schnitt durch ein Gebäude mit jeweils einem Wohn- und Kinderzimmer übereinander. Im Linken Bereich muss der Heizkörper mit 70 Grad Vorlauftemperatur durchströmt werden, um eine Raumtemperatur von 21 Grad zu erreichen. Im rechten Teil reichen 45 Grad Vorlauftemperatur in den Heizkörpern, um eine Raumtemperatur von 45 Grad zu erreichen. ">
            <a:extLst>
              <a:ext uri="{FF2B5EF4-FFF2-40B4-BE49-F238E27FC236}">
                <a16:creationId xmlns:a16="http://schemas.microsoft.com/office/drawing/2014/main" id="{B8FA0D5B-3360-DC4C-F188-F285568ABF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1794" y="1809087"/>
            <a:ext cx="4563315" cy="3517052"/>
          </a:xfrm>
          <a:prstGeom prst="rect">
            <a:avLst/>
          </a:prstGeom>
        </p:spPr>
      </p:pic>
      <p:sp>
        <p:nvSpPr>
          <p:cNvPr id="16" name="Rechteck 15" descr="Je besser gedämmt, desto niedriger die Vorlauftemperatur">
            <a:extLst>
              <a:ext uri="{FF2B5EF4-FFF2-40B4-BE49-F238E27FC236}">
                <a16:creationId xmlns:a16="http://schemas.microsoft.com/office/drawing/2014/main" id="{5EBC2901-D449-0CD2-55A5-8B3DC09ED3A5}"/>
              </a:ext>
            </a:extLst>
          </p:cNvPr>
          <p:cNvSpPr/>
          <p:nvPr/>
        </p:nvSpPr>
        <p:spPr>
          <a:xfrm rot="240000">
            <a:off x="7712570" y="4939025"/>
            <a:ext cx="2903701" cy="630091"/>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a:solidFill>
                  <a:schemeClr val="tx1"/>
                </a:solidFill>
                <a:latin typeface="Calibri" panose="020F0502020204030204" pitchFamily="34" charset="0"/>
              </a:rPr>
              <a:t>Je besser gedämmt, desto niedriger die Vorlauftemperatur.</a:t>
            </a:r>
          </a:p>
        </p:txBody>
      </p:sp>
      <p:sp>
        <p:nvSpPr>
          <p:cNvPr id="3" name="Fußzeilenplatzhalter 4">
            <a:extLst>
              <a:ext uri="{FF2B5EF4-FFF2-40B4-BE49-F238E27FC236}">
                <a16:creationId xmlns:a16="http://schemas.microsoft.com/office/drawing/2014/main" id="{1DAB5109-551B-300C-05A6-AA2EEC6F3637}"/>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952810FC-9965-1B11-E868-D5058E786BC0}"/>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A916D04D-CC88-1266-8CEF-ED5539F0429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D02AEB34-CBA4-DE21-7AF4-BE98162BE961}"/>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905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57EA2-B57C-F687-361A-17A3CAE1936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34843F2-1101-DD06-F5AB-B3D42771EA3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netze vs. Einzellösung">
            <a:extLst>
              <a:ext uri="{FF2B5EF4-FFF2-40B4-BE49-F238E27FC236}">
                <a16:creationId xmlns:a16="http://schemas.microsoft.com/office/drawing/2014/main" id="{53392C72-7CA1-3EC4-953C-BAE447E2BF9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Wärmenetze vs. Einzellösung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6" name="Textfeld 15" descr="Wärmenetze der Zukunft&#10;">
            <a:extLst>
              <a:ext uri="{FF2B5EF4-FFF2-40B4-BE49-F238E27FC236}">
                <a16:creationId xmlns:a16="http://schemas.microsoft.com/office/drawing/2014/main" id="{E5A99C29-978C-25EF-555C-EECCC14EEB27}"/>
              </a:ext>
            </a:extLst>
          </p:cNvPr>
          <p:cNvSpPr txBox="1">
            <a:spLocks/>
          </p:cNvSpPr>
          <p:nvPr/>
        </p:nvSpPr>
        <p:spPr>
          <a:xfrm>
            <a:off x="731837" y="1392606"/>
            <a:ext cx="6396903" cy="451336"/>
          </a:xfrm>
          <a:prstGeom prst="rect">
            <a:avLst/>
          </a:prstGeom>
          <a:noFill/>
          <a:ln w="38100">
            <a:solidFill>
              <a:srgbClr val="006374"/>
            </a:solidFill>
          </a:ln>
        </p:spPr>
        <p:txBody>
          <a:bodyPr wrap="square" rIns="36000" rtlCol="0" anchor="ctr">
            <a:noAutofit/>
          </a:bodyPr>
          <a:lstStyle>
            <a:defPPr>
              <a:defRPr lang="de-DE"/>
            </a:defPPr>
            <a:lvl1pPr>
              <a:defRPr b="1">
                <a:latin typeface="Calibri" panose="020F0502020204030204" pitchFamily="34" charset="0"/>
                <a:cs typeface="Calibri" panose="020F0502020204030204" pitchFamily="34" charset="0"/>
              </a:defRPr>
            </a:lvl1pPr>
          </a:lstStyle>
          <a:p>
            <a:r>
              <a:rPr lang="de-DE"/>
              <a:t>Wärmenetze der Zukunft</a:t>
            </a:r>
          </a:p>
        </p:txBody>
      </p:sp>
      <p:pic>
        <p:nvPicPr>
          <p:cNvPr id="5" name="Grafik 4" descr="Welche verschiedenen zentralen Energieerzeuger in zukunftsfähigen Wärmenetzen zum Einsatz kommen können, zeigt diese Grafik. Als Energielieferanten kommen etwa Großwärmepumpen, Tiefengeothermie, Abwärme aus industriellen Prozessen, große solarthermische Anlagen, Biomasseanlagen sowie Biogas und grüner Wasserstoff in Blockheizkraftwerken in Frage.">
            <a:extLst>
              <a:ext uri="{FF2B5EF4-FFF2-40B4-BE49-F238E27FC236}">
                <a16:creationId xmlns:a16="http://schemas.microsoft.com/office/drawing/2014/main" id="{75151A30-1AE1-7209-1F94-D19B988AF92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30800" y="1929599"/>
            <a:ext cx="6396902" cy="3814707"/>
          </a:xfrm>
          <a:prstGeom prst="rect">
            <a:avLst/>
          </a:prstGeom>
        </p:spPr>
      </p:pic>
      <p:grpSp>
        <p:nvGrpSpPr>
          <p:cNvPr id="24" name="Gruppieren 23">
            <a:extLst>
              <a:ext uri="{FF2B5EF4-FFF2-40B4-BE49-F238E27FC236}">
                <a16:creationId xmlns:a16="http://schemas.microsoft.com/office/drawing/2014/main" id="{61C2B729-F106-C931-DFE2-9C13D7C80AE7}"/>
              </a:ext>
              <a:ext uri="{C183D7F6-B498-43B3-948B-1728B52AA6E4}">
                <adec:decorative xmlns:adec="http://schemas.microsoft.com/office/drawing/2017/decorative" val="1"/>
              </a:ext>
            </a:extLst>
          </p:cNvPr>
          <p:cNvGrpSpPr/>
          <p:nvPr/>
        </p:nvGrpSpPr>
        <p:grpSpPr>
          <a:xfrm>
            <a:off x="933551" y="4502619"/>
            <a:ext cx="3686475" cy="1734667"/>
            <a:chOff x="924026" y="4312119"/>
            <a:chExt cx="3686475" cy="1734667"/>
          </a:xfrm>
        </p:grpSpPr>
        <p:sp>
          <p:nvSpPr>
            <p:cNvPr id="19" name="Rechteck 18">
              <a:extLst>
                <a:ext uri="{FF2B5EF4-FFF2-40B4-BE49-F238E27FC236}">
                  <a16:creationId xmlns:a16="http://schemas.microsoft.com/office/drawing/2014/main" id="{BFAAC161-9AD8-6222-D259-619385371716}"/>
                </a:ext>
              </a:extLst>
            </p:cNvPr>
            <p:cNvSpPr/>
            <p:nvPr/>
          </p:nvSpPr>
          <p:spPr>
            <a:xfrm>
              <a:off x="924026" y="4312119"/>
              <a:ext cx="3628724" cy="1734667"/>
            </a:xfrm>
            <a:prstGeom prst="rect">
              <a:avLst/>
            </a:prstGeom>
            <a:solidFill>
              <a:schemeClr val="bg1"/>
            </a:solidFill>
            <a:ln w="38100">
              <a:solidFill>
                <a:srgbClr val="7B7B7B"/>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ctr"/>
            <a:lstStyle/>
            <a:p>
              <a:pPr marL="182563" indent="-182563">
                <a:spcAft>
                  <a:spcPts val="600"/>
                </a:spcAft>
              </a:pPr>
              <a:r>
                <a:rPr lang="de-DE" sz="1400" b="1">
                  <a:solidFill>
                    <a:schemeClr val="tx1"/>
                  </a:solidFill>
                  <a:latin typeface="Calibri" panose="020F0502020204030204" pitchFamily="34" charset="0"/>
                  <a:cs typeface="Calibri" panose="020F0502020204030204" pitchFamily="34" charset="0"/>
                </a:rPr>
                <a:t>Mögliche Wärmequellen für Heizzentrale</a:t>
              </a:r>
              <a:r>
                <a:rPr lang="de-DE" sz="1400">
                  <a:solidFill>
                    <a:schemeClr val="tx1"/>
                  </a:solidFill>
                  <a:latin typeface="Calibri" panose="020F0502020204030204" pitchFamily="34" charset="0"/>
                  <a:cs typeface="Calibri" panose="020F0502020204030204" pitchFamily="34" charset="0"/>
                </a:rPr>
                <a:t> </a:t>
              </a:r>
            </a:p>
            <a:p>
              <a:pPr marL="171450" indent="-171450">
                <a:spcAft>
                  <a:spcPts val="6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Abwärme</a:t>
              </a:r>
            </a:p>
            <a:p>
              <a:pPr marL="171450" indent="-171450">
                <a:spcAft>
                  <a:spcPts val="12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Großwärme-</a:t>
              </a:r>
              <a:br>
                <a:rPr lang="de-DE" sz="1400">
                  <a:solidFill>
                    <a:schemeClr val="tx1"/>
                  </a:solidFill>
                  <a:latin typeface="Calibri" panose="020F0502020204030204" pitchFamily="34" charset="0"/>
                  <a:cs typeface="Calibri" panose="020F0502020204030204" pitchFamily="34" charset="0"/>
                </a:rPr>
              </a:br>
              <a:r>
                <a:rPr lang="de-DE" sz="1400">
                  <a:solidFill>
                    <a:schemeClr val="tx1"/>
                  </a:solidFill>
                  <a:latin typeface="Calibri" panose="020F0502020204030204" pitchFamily="34" charset="0"/>
                  <a:cs typeface="Calibri" panose="020F0502020204030204" pitchFamily="34" charset="0"/>
                </a:rPr>
                <a:t>pumpen</a:t>
              </a:r>
            </a:p>
            <a:p>
              <a:pPr marL="171450" indent="-171450">
                <a:spcAft>
                  <a:spcPts val="6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BHKW / Heizkessel (immer mehr: Biogas und Wasserstoff, immer weniger: Erdgas und Öl)</a:t>
              </a:r>
            </a:p>
          </p:txBody>
        </p:sp>
        <p:sp>
          <p:nvSpPr>
            <p:cNvPr id="23" name="Rechteck 22">
              <a:extLst>
                <a:ext uri="{FF2B5EF4-FFF2-40B4-BE49-F238E27FC236}">
                  <a16:creationId xmlns:a16="http://schemas.microsoft.com/office/drawing/2014/main" id="{12DC8BFC-4D71-6A7E-7398-24EA6119392E}"/>
                </a:ext>
              </a:extLst>
            </p:cNvPr>
            <p:cNvSpPr/>
            <p:nvPr/>
          </p:nvSpPr>
          <p:spPr>
            <a:xfrm>
              <a:off x="2626362" y="4632671"/>
              <a:ext cx="1984139" cy="88928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171450" indent="-171450">
                <a:spcAft>
                  <a:spcPts val="6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Solarthermie</a:t>
              </a:r>
            </a:p>
            <a:p>
              <a:pPr marL="171450" indent="-171450">
                <a:spcAft>
                  <a:spcPts val="6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Holzhackschnitzel</a:t>
              </a:r>
            </a:p>
            <a:p>
              <a:pPr marL="171450" indent="-171450">
                <a:spcAft>
                  <a:spcPts val="600"/>
                </a:spcAft>
                <a:buClr>
                  <a:schemeClr val="tx1"/>
                </a:buClr>
                <a:buFont typeface="Wingdings" panose="05000000000000000000" pitchFamily="2" charset="2"/>
                <a:buChar char="§"/>
              </a:pPr>
              <a:r>
                <a:rPr lang="de-DE" sz="1400">
                  <a:solidFill>
                    <a:schemeClr val="tx1"/>
                  </a:solidFill>
                  <a:latin typeface="Calibri" panose="020F0502020204030204" pitchFamily="34" charset="0"/>
                  <a:cs typeface="Calibri" panose="020F0502020204030204" pitchFamily="34" charset="0"/>
                </a:rPr>
                <a:t>Tiefengeothermie</a:t>
              </a:r>
            </a:p>
          </p:txBody>
        </p:sp>
      </p:grpSp>
      <p:sp>
        <p:nvSpPr>
          <p:cNvPr id="18" name="Textfeld 17" descr="Einzellösungen">
            <a:extLst>
              <a:ext uri="{FF2B5EF4-FFF2-40B4-BE49-F238E27FC236}">
                <a16:creationId xmlns:a16="http://schemas.microsoft.com/office/drawing/2014/main" id="{7F97BAF6-B997-1B84-58F8-1B3B9626722A}"/>
              </a:ext>
            </a:extLst>
          </p:cNvPr>
          <p:cNvSpPr txBox="1">
            <a:spLocks/>
          </p:cNvSpPr>
          <p:nvPr/>
        </p:nvSpPr>
        <p:spPr>
          <a:xfrm>
            <a:off x="7323299" y="1392606"/>
            <a:ext cx="3030376" cy="451336"/>
          </a:xfrm>
          <a:prstGeom prst="rect">
            <a:avLst/>
          </a:prstGeom>
          <a:noFill/>
          <a:ln w="38100">
            <a:solidFill>
              <a:srgbClr val="006374"/>
            </a:solidFill>
          </a:ln>
        </p:spPr>
        <p:txBody>
          <a:bodyPr wrap="square" rIns="36000" rtlCol="0" anchor="ctr">
            <a:noAutofit/>
          </a:bodyPr>
          <a:lstStyle/>
          <a:p>
            <a:r>
              <a:rPr lang="de-DE" b="1">
                <a:latin typeface="Calibri" panose="020F0502020204030204" pitchFamily="34" charset="0"/>
                <a:cs typeface="Calibri" panose="020F0502020204030204" pitchFamily="34" charset="0"/>
              </a:rPr>
              <a:t>Einzellösungen</a:t>
            </a:r>
          </a:p>
        </p:txBody>
      </p:sp>
      <p:sp>
        <p:nvSpPr>
          <p:cNvPr id="20" name="Textfeld 19" descr="Wärmepumpe&#10;Luft&#10;Erdreich&#10;Wasser&#10;Biomasse &#10;Hybridheizung&#10;">
            <a:extLst>
              <a:ext uri="{FF2B5EF4-FFF2-40B4-BE49-F238E27FC236}">
                <a16:creationId xmlns:a16="http://schemas.microsoft.com/office/drawing/2014/main" id="{00F5C389-5CF3-93F6-D3DD-95FD1E7B7BA3}"/>
              </a:ext>
            </a:extLst>
          </p:cNvPr>
          <p:cNvSpPr txBox="1"/>
          <p:nvPr/>
        </p:nvSpPr>
        <p:spPr>
          <a:xfrm>
            <a:off x="7323299" y="2232684"/>
            <a:ext cx="2559202" cy="1985159"/>
          </a:xfrm>
          <a:prstGeom prst="rect">
            <a:avLst/>
          </a:prstGeom>
          <a:noFill/>
        </p:spPr>
        <p:txBody>
          <a:bodyPr wrap="square" lIns="72000" rIns="72000" rtlCol="0">
            <a:spAutoFit/>
          </a:bodyPr>
          <a:lstStyle/>
          <a:p>
            <a:pPr marL="285750" indent="-285750">
              <a:spcAft>
                <a:spcPts val="60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Wärmepumpe</a:t>
            </a:r>
          </a:p>
          <a:p>
            <a:pPr marL="628650" lvl="1" indent="-285750">
              <a:spcAft>
                <a:spcPts val="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Luft</a:t>
            </a:r>
          </a:p>
          <a:p>
            <a:pPr marL="628650" lvl="1" indent="-285750">
              <a:spcAft>
                <a:spcPts val="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Erdreich</a:t>
            </a:r>
          </a:p>
          <a:p>
            <a:pPr marL="628650" lvl="1" indent="-285750">
              <a:spcAft>
                <a:spcPts val="60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Wasser</a:t>
            </a:r>
          </a:p>
          <a:p>
            <a:pPr marL="285750" indent="-285750">
              <a:spcAft>
                <a:spcPts val="60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Biomasse </a:t>
            </a:r>
          </a:p>
          <a:p>
            <a:pPr marL="285750" indent="-285750">
              <a:spcAft>
                <a:spcPts val="600"/>
              </a:spcAft>
              <a:buClr>
                <a:schemeClr val="tx1"/>
              </a:buClr>
              <a:buFont typeface="Wingdings" panose="05000000000000000000" pitchFamily="2" charset="2"/>
              <a:buChar char="§"/>
            </a:pPr>
            <a:r>
              <a:rPr lang="de-DE">
                <a:latin typeface="Calibri" panose="020F0502020204030204" pitchFamily="34" charset="0"/>
                <a:cs typeface="Calibri" panose="020F0502020204030204" pitchFamily="34" charset="0"/>
              </a:rPr>
              <a:t>Hybridheizung</a:t>
            </a:r>
          </a:p>
        </p:txBody>
      </p:sp>
      <p:cxnSp>
        <p:nvCxnSpPr>
          <p:cNvPr id="13" name="Gerader Verbinder 6">
            <a:extLst>
              <a:ext uri="{FF2B5EF4-FFF2-40B4-BE49-F238E27FC236}">
                <a16:creationId xmlns:a16="http://schemas.microsoft.com/office/drawing/2014/main" id="{FD0AC10D-0DED-6C41-5A01-87258EFC839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AB300045-0FA9-2128-0DA2-864B537D0A9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F24F3997-426B-B810-F246-3794BBD46E4A}"/>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12A33D5F-FBD9-7F01-CC6C-744B8EF42A0E}"/>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3986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95FD0-F523-1CA5-1ECE-BC54F4781A2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12AA7B0-DC14-7D17-4ABB-FA23E763B9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Kommunale Wärmeplanung&#10;Möglichkeiten in Abhängigkeit der ausgewiesenen Gebiete&#10;">
            <a:extLst>
              <a:ext uri="{FF2B5EF4-FFF2-40B4-BE49-F238E27FC236}">
                <a16:creationId xmlns:a16="http://schemas.microsoft.com/office/drawing/2014/main" id="{074CBDC6-7823-3422-1E4B-3674C9250C7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Kommunale Wärmeplanung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Möglichkeiten in Abhängigkeit der ausgewiesenen Gebiete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6" name="Grafik 5" descr="Das Bild zeigt einen Ausschnitt der kommunalen Wärmeplanung der Stadt Freiburg. Darin sind verschiedene Bereiche markiert, in denen ein Wärmenetz vorhanden oder geplant ist.">
            <a:extLst>
              <a:ext uri="{FF2B5EF4-FFF2-40B4-BE49-F238E27FC236}">
                <a16:creationId xmlns:a16="http://schemas.microsoft.com/office/drawing/2014/main" id="{2D048170-454E-D6EF-EA95-2F78A2E717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30800" y="1929600"/>
            <a:ext cx="3607842" cy="4020350"/>
          </a:xfrm>
          <a:prstGeom prst="rect">
            <a:avLst/>
          </a:prstGeom>
        </p:spPr>
      </p:pic>
      <p:sp>
        <p:nvSpPr>
          <p:cNvPr id="4" name="Inhaltsplatzhalter 2">
            <a:extLst>
              <a:ext uri="{FF2B5EF4-FFF2-40B4-BE49-F238E27FC236}">
                <a16:creationId xmlns:a16="http://schemas.microsoft.com/office/drawing/2014/main" id="{A20D9AB9-104E-A85D-1B9F-AAF8F26E0979}"/>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Quelle: Stadt Freiburg   </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sp>
        <p:nvSpPr>
          <p:cNvPr id="15" name="Titel 3">
            <a:extLst>
              <a:ext uri="{FF2B5EF4-FFF2-40B4-BE49-F238E27FC236}">
                <a16:creationId xmlns:a16="http://schemas.microsoft.com/office/drawing/2014/main" id="{DEAC7E6F-230A-3A77-5B24-DAF392FC7A9A}"/>
              </a:ext>
              <a:ext uri="{C183D7F6-B498-43B3-948B-1728B52AA6E4}">
                <adec:decorative xmlns:adec="http://schemas.microsoft.com/office/drawing/2017/decorative" val="0"/>
              </a:ext>
            </a:extLst>
          </p:cNvPr>
          <p:cNvSpPr txBox="1">
            <a:spLocks/>
          </p:cNvSpPr>
          <p:nvPr/>
        </p:nvSpPr>
        <p:spPr>
          <a:xfrm>
            <a:off x="810250" y="2019621"/>
            <a:ext cx="2535711" cy="1077218"/>
          </a:xfrm>
          <a:prstGeom prst="rect">
            <a:avLst/>
          </a:prstGeom>
          <a:solidFill>
            <a:srgbClr val="FFFF00"/>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eaLnBrk="0" fontAlgn="base" hangingPunct="0">
              <a:lnSpc>
                <a:spcPct val="100000"/>
              </a:lnSpc>
              <a:spcAft>
                <a:spcPct val="0"/>
              </a:spcAft>
              <a:defRPr/>
            </a:pPr>
            <a:r>
              <a:rPr lang="de-DE" sz="1600">
                <a:solidFill>
                  <a:schemeClr val="tx1">
                    <a:lumMod val="50000"/>
                  </a:schemeClr>
                </a:solidFill>
                <a:ea typeface="+mn-ea"/>
                <a:cs typeface="+mn-cs"/>
              </a:rPr>
              <a:t>Platzhalter für eine Darstellung Ihrer Wärme-planung mit Ausweisung der Wärmenetzgebiete</a:t>
            </a:r>
          </a:p>
        </p:txBody>
      </p:sp>
      <p:cxnSp>
        <p:nvCxnSpPr>
          <p:cNvPr id="13" name="Gerader Verbinder 6">
            <a:extLst>
              <a:ext uri="{FF2B5EF4-FFF2-40B4-BE49-F238E27FC236}">
                <a16:creationId xmlns:a16="http://schemas.microsoft.com/office/drawing/2014/main" id="{C7C46B2A-4CC8-691E-0540-1D3822B0314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B4DBF354-B586-846C-1272-F72AD168E27B}"/>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Textfeld 16" descr="Wärmenetz vorh.*&#10;">
            <a:extLst>
              <a:ext uri="{FF2B5EF4-FFF2-40B4-BE49-F238E27FC236}">
                <a16:creationId xmlns:a16="http://schemas.microsoft.com/office/drawing/2014/main" id="{1C65BDA3-D7C9-1C50-0D4D-2776091DB6D1}"/>
              </a:ext>
            </a:extLst>
          </p:cNvPr>
          <p:cNvSpPr txBox="1">
            <a:spLocks/>
          </p:cNvSpPr>
          <p:nvPr/>
        </p:nvSpPr>
        <p:spPr>
          <a:xfrm>
            <a:off x="5002988" y="1929823"/>
            <a:ext cx="1976932" cy="396000"/>
          </a:xfrm>
          <a:prstGeom prst="rect">
            <a:avLst/>
          </a:prstGeom>
          <a:noFill/>
          <a:ln w="38100">
            <a:solidFill>
              <a:srgbClr val="006374"/>
            </a:solidFill>
          </a:ln>
        </p:spPr>
        <p:txBody>
          <a:bodyPr wrap="square" rIns="36000" rtlCol="0" anchor="ctr">
            <a:noAutofit/>
          </a:bodyPr>
          <a:lstStyle/>
          <a:p>
            <a:r>
              <a:rPr lang="de-DE" sz="1600" b="1">
                <a:latin typeface="Calibri" panose="020F0502020204030204" pitchFamily="34" charset="0"/>
                <a:cs typeface="Calibri" panose="020F0502020204030204" pitchFamily="34" charset="0"/>
              </a:rPr>
              <a:t>Wärmenetz vorh.*</a:t>
            </a:r>
            <a:endParaRPr lang="de-DE" sz="1600" strike="sngStrike">
              <a:latin typeface="Calibri" panose="020F0502020204030204" pitchFamily="34" charset="0"/>
              <a:cs typeface="Calibri" panose="020F0502020204030204" pitchFamily="34" charset="0"/>
            </a:endParaRPr>
          </a:p>
        </p:txBody>
      </p:sp>
      <p:sp>
        <p:nvSpPr>
          <p:cNvPr id="35" name="Textfeld 34" descr=" Netzbetreiber müssen für die schrittweise Umrüstung auf erneuerbare Energien sorgen &#10;">
            <a:extLst>
              <a:ext uri="{FF2B5EF4-FFF2-40B4-BE49-F238E27FC236}">
                <a16:creationId xmlns:a16="http://schemas.microsoft.com/office/drawing/2014/main" id="{539825A4-51D1-5307-BF42-71A76DB21713}"/>
              </a:ext>
            </a:extLst>
          </p:cNvPr>
          <p:cNvSpPr txBox="1"/>
          <p:nvPr/>
        </p:nvSpPr>
        <p:spPr>
          <a:xfrm>
            <a:off x="4928952" y="6110322"/>
            <a:ext cx="6251537" cy="262701"/>
          </a:xfrm>
          <a:prstGeom prst="rect">
            <a:avLst/>
          </a:prstGeom>
          <a:noFill/>
        </p:spPr>
        <p:txBody>
          <a:bodyPr wrap="square" lIns="108000" tIns="46800" anchor="b">
            <a:spAutoFit/>
          </a:bodyPr>
          <a:lstStyle/>
          <a:p>
            <a:r>
              <a:rPr lang="de-DE" sz="1100">
                <a:latin typeface="Calibri"/>
                <a:cs typeface="Calibri"/>
              </a:rPr>
              <a:t>* Netzbetreiber müssen für die schrittweise Umrüstung auf erneuerbare Energien sorgen </a:t>
            </a:r>
          </a:p>
        </p:txBody>
      </p:sp>
      <p:sp>
        <p:nvSpPr>
          <p:cNvPr id="33" name="Textfeld 32" descr="Anschluss möglich&#10;und in Ausnahmefällen ist hauseigene Lösung möglich.&#10;">
            <a:extLst>
              <a:ext uri="{FF2B5EF4-FFF2-40B4-BE49-F238E27FC236}">
                <a16:creationId xmlns:a16="http://schemas.microsoft.com/office/drawing/2014/main" id="{F09CFD79-C264-49CE-A94A-18527EF51710}"/>
              </a:ext>
            </a:extLst>
          </p:cNvPr>
          <p:cNvSpPr txBox="1">
            <a:spLocks/>
          </p:cNvSpPr>
          <p:nvPr/>
        </p:nvSpPr>
        <p:spPr>
          <a:xfrm>
            <a:off x="7214350" y="1798386"/>
            <a:ext cx="4243600" cy="650501"/>
          </a:xfrm>
          <a:prstGeom prst="rect">
            <a:avLst/>
          </a:prstGeom>
          <a:noFill/>
          <a:ln w="19050">
            <a:noFill/>
          </a:ln>
        </p:spPr>
        <p:txBody>
          <a:bodyPr wrap="square" rIns="36000" rtlCol="0" anchor="ctr">
            <a:noAutofit/>
          </a:bodyPr>
          <a:lstStyle/>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Anschluss möglich</a:t>
            </a:r>
          </a:p>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In Ausnahmefällen: hauseigene Lösung </a:t>
            </a:r>
            <a:endParaRPr lang="de-DE" sz="1600">
              <a:latin typeface="Calibri" panose="020F0502020204030204" pitchFamily="34" charset="0"/>
              <a:cs typeface="Calibri" panose="020F0502020204030204" pitchFamily="34" charset="0"/>
            </a:endParaRPr>
          </a:p>
        </p:txBody>
      </p:sp>
      <p:sp>
        <p:nvSpPr>
          <p:cNvPr id="19" name="Textfeld 18" descr="Wärmenetz, &#10;geplante Erweiterung&#10;">
            <a:extLst>
              <a:ext uri="{FF2B5EF4-FFF2-40B4-BE49-F238E27FC236}">
                <a16:creationId xmlns:a16="http://schemas.microsoft.com/office/drawing/2014/main" id="{66E87951-607D-696F-D6F5-90EC491ABE45}"/>
              </a:ext>
            </a:extLst>
          </p:cNvPr>
          <p:cNvSpPr txBox="1">
            <a:spLocks/>
          </p:cNvSpPr>
          <p:nvPr/>
        </p:nvSpPr>
        <p:spPr>
          <a:xfrm>
            <a:off x="5002988" y="2985642"/>
            <a:ext cx="1976932" cy="576000"/>
          </a:xfrm>
          <a:prstGeom prst="rect">
            <a:avLst/>
          </a:prstGeom>
          <a:noFill/>
          <a:ln w="38100">
            <a:solidFill>
              <a:srgbClr val="006374"/>
            </a:solidFill>
          </a:ln>
        </p:spPr>
        <p:txBody>
          <a:bodyPr wrap="square" rIns="36000" rtlCol="0" anchor="ctr">
            <a:noAutofit/>
          </a:bodyPr>
          <a:lstStyle/>
          <a:p>
            <a:r>
              <a:rPr lang="de-DE" sz="1600" b="1">
                <a:latin typeface="Calibri" panose="020F0502020204030204" pitchFamily="34" charset="0"/>
                <a:cs typeface="Calibri" panose="020F0502020204030204" pitchFamily="34" charset="0"/>
              </a:rPr>
              <a:t>Wärmenetz, </a:t>
            </a:r>
          </a:p>
          <a:p>
            <a:r>
              <a:rPr lang="de-DE" sz="1600" b="1">
                <a:latin typeface="Calibri" panose="020F0502020204030204" pitchFamily="34" charset="0"/>
                <a:cs typeface="Calibri" panose="020F0502020204030204" pitchFamily="34" charset="0"/>
              </a:rPr>
              <a:t>geplante Erweiterung</a:t>
            </a:r>
            <a:endParaRPr lang="de-DE" sz="1600" strike="sngStrike">
              <a:latin typeface="Calibri" panose="020F0502020204030204" pitchFamily="34" charset="0"/>
              <a:cs typeface="Calibri" panose="020F0502020204030204" pitchFamily="34" charset="0"/>
            </a:endParaRPr>
          </a:p>
        </p:txBody>
      </p:sp>
      <p:sp>
        <p:nvSpPr>
          <p:cNvPr id="31" name="Textfeld 30" descr="zukünftig anschließen (2027 und 2030), gegebenfalls eine Zwischenlösung nötig&#10;und in Ausnahmefällen ist hauseigene Lösung möglich&#10;">
            <a:extLst>
              <a:ext uri="{FF2B5EF4-FFF2-40B4-BE49-F238E27FC236}">
                <a16:creationId xmlns:a16="http://schemas.microsoft.com/office/drawing/2014/main" id="{7E2C65B9-664C-C86C-7368-7F3B5E2727F0}"/>
              </a:ext>
            </a:extLst>
          </p:cNvPr>
          <p:cNvSpPr txBox="1">
            <a:spLocks/>
          </p:cNvSpPr>
          <p:nvPr/>
        </p:nvSpPr>
        <p:spPr>
          <a:xfrm>
            <a:off x="7214350" y="2934778"/>
            <a:ext cx="4246849" cy="650501"/>
          </a:xfrm>
          <a:prstGeom prst="rect">
            <a:avLst/>
          </a:prstGeom>
          <a:noFill/>
          <a:ln w="19050">
            <a:noFill/>
          </a:ln>
        </p:spPr>
        <p:txBody>
          <a:bodyPr wrap="square" rIns="36000" rtlCol="0" anchor="ctr">
            <a:noAutofit/>
          </a:bodyPr>
          <a:lstStyle/>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Zukünftig anschließen (</a:t>
            </a:r>
            <a:r>
              <a:rPr lang="de-DE" sz="1600" b="1">
                <a:latin typeface="Calibri" panose="020F0502020204030204" pitchFamily="34" charset="0"/>
                <a:cs typeface="Calibri" panose="020F0502020204030204" pitchFamily="34" charset="0"/>
                <a:sym typeface="Wingdings" panose="05000000000000000000" pitchFamily="2" charset="2"/>
              </a:rPr>
              <a:t>2027</a:t>
            </a:r>
            <a:r>
              <a:rPr lang="de-DE" sz="1600">
                <a:latin typeface="Calibri" panose="020F0502020204030204" pitchFamily="34" charset="0"/>
                <a:cs typeface="Calibri" panose="020F0502020204030204" pitchFamily="34" charset="0"/>
                <a:sym typeface="Wingdings" panose="05000000000000000000" pitchFamily="2" charset="2"/>
              </a:rPr>
              <a:t> und </a:t>
            </a:r>
            <a:r>
              <a:rPr lang="de-DE" sz="1600" b="1">
                <a:latin typeface="Calibri" panose="020F0502020204030204" pitchFamily="34" charset="0"/>
                <a:cs typeface="Calibri" panose="020F0502020204030204" pitchFamily="34" charset="0"/>
                <a:sym typeface="Wingdings" panose="05000000000000000000" pitchFamily="2" charset="2"/>
              </a:rPr>
              <a:t>2030</a:t>
            </a:r>
            <a:r>
              <a:rPr lang="de-DE" sz="1600">
                <a:latin typeface="Calibri" panose="020F0502020204030204" pitchFamily="34" charset="0"/>
                <a:cs typeface="Calibri" panose="020F0502020204030204" pitchFamily="34" charset="0"/>
                <a:sym typeface="Wingdings" panose="05000000000000000000" pitchFamily="2" charset="2"/>
              </a:rPr>
              <a:t>), ggf. eine Zwischenlösung nötig</a:t>
            </a:r>
          </a:p>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In Ausnahmefällen: hauseigene Lösung </a:t>
            </a:r>
          </a:p>
        </p:txBody>
      </p:sp>
      <p:sp>
        <p:nvSpPr>
          <p:cNvPr id="21" name="Textfeld 20" descr="Wärmenetz-Eignungsgebiet">
            <a:extLst>
              <a:ext uri="{FF2B5EF4-FFF2-40B4-BE49-F238E27FC236}">
                <a16:creationId xmlns:a16="http://schemas.microsoft.com/office/drawing/2014/main" id="{703EE889-837C-45CF-8AEC-A4276587617B}"/>
              </a:ext>
            </a:extLst>
          </p:cNvPr>
          <p:cNvSpPr txBox="1">
            <a:spLocks/>
          </p:cNvSpPr>
          <p:nvPr/>
        </p:nvSpPr>
        <p:spPr>
          <a:xfrm>
            <a:off x="5002988" y="4143630"/>
            <a:ext cx="1976932" cy="576000"/>
          </a:xfrm>
          <a:prstGeom prst="rect">
            <a:avLst/>
          </a:prstGeom>
          <a:noFill/>
          <a:ln w="38100">
            <a:solidFill>
              <a:srgbClr val="006374"/>
            </a:solidFill>
          </a:ln>
        </p:spPr>
        <p:txBody>
          <a:bodyPr wrap="square" rIns="36000" rtlCol="0" anchor="ctr">
            <a:noAutofit/>
          </a:bodyPr>
          <a:lstStyle/>
          <a:p>
            <a:r>
              <a:rPr lang="de-DE" sz="1600" b="1">
                <a:latin typeface="Calibri" panose="020F0502020204030204" pitchFamily="34" charset="0"/>
                <a:cs typeface="Calibri" panose="020F0502020204030204" pitchFamily="34" charset="0"/>
              </a:rPr>
              <a:t>Wärmenetz-Eignungsgebiet</a:t>
            </a:r>
          </a:p>
        </p:txBody>
      </p:sp>
      <p:sp>
        <p:nvSpPr>
          <p:cNvPr id="23" name="Textfeld 22" descr="Potential für Wärmenetz, Entstehung&#10;ungewiss, gegebenenfalls. zukünftiger Anschluss&#10;Alternativ ist eine hauseigene Lösung möglich&#10;">
            <a:extLst>
              <a:ext uri="{FF2B5EF4-FFF2-40B4-BE49-F238E27FC236}">
                <a16:creationId xmlns:a16="http://schemas.microsoft.com/office/drawing/2014/main" id="{D58503D3-08D1-1F02-518E-DB787B031A88}"/>
              </a:ext>
            </a:extLst>
          </p:cNvPr>
          <p:cNvSpPr txBox="1">
            <a:spLocks/>
          </p:cNvSpPr>
          <p:nvPr/>
        </p:nvSpPr>
        <p:spPr>
          <a:xfrm>
            <a:off x="7214351" y="4108043"/>
            <a:ext cx="4282324" cy="650501"/>
          </a:xfrm>
          <a:prstGeom prst="rect">
            <a:avLst/>
          </a:prstGeom>
          <a:noFill/>
          <a:ln w="19050">
            <a:noFill/>
          </a:ln>
        </p:spPr>
        <p:txBody>
          <a:bodyPr wrap="square" rIns="36000" rtlCol="0" anchor="ctr">
            <a:noAutofit/>
          </a:bodyPr>
          <a:lstStyle/>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Potential für Wärmenetz, Entstehung</a:t>
            </a:r>
            <a:br>
              <a:rPr lang="de-DE" sz="1600">
                <a:latin typeface="Calibri" panose="020F0502020204030204" pitchFamily="34" charset="0"/>
                <a:cs typeface="Calibri" panose="020F0502020204030204" pitchFamily="34" charset="0"/>
                <a:sym typeface="Wingdings" panose="05000000000000000000" pitchFamily="2" charset="2"/>
              </a:rPr>
            </a:br>
            <a:r>
              <a:rPr lang="de-DE" sz="1600">
                <a:latin typeface="Calibri" panose="020F0502020204030204" pitchFamily="34" charset="0"/>
                <a:cs typeface="Calibri" panose="020F0502020204030204" pitchFamily="34" charset="0"/>
                <a:sym typeface="Wingdings" panose="05000000000000000000" pitchFamily="2" charset="2"/>
              </a:rPr>
              <a:t>ungewiss, ggf. zukünftiger Anschluss</a:t>
            </a:r>
          </a:p>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Alternativ: hauseigene Lösung </a:t>
            </a:r>
          </a:p>
        </p:txBody>
      </p:sp>
      <p:sp>
        <p:nvSpPr>
          <p:cNvPr id="25" name="Textfeld 24" descr="Kein Wärmenetz&#10;">
            <a:extLst>
              <a:ext uri="{FF2B5EF4-FFF2-40B4-BE49-F238E27FC236}">
                <a16:creationId xmlns:a16="http://schemas.microsoft.com/office/drawing/2014/main" id="{7334D038-15DD-C809-79E3-7C1C3342747F}"/>
              </a:ext>
            </a:extLst>
          </p:cNvPr>
          <p:cNvSpPr txBox="1">
            <a:spLocks/>
          </p:cNvSpPr>
          <p:nvPr/>
        </p:nvSpPr>
        <p:spPr>
          <a:xfrm>
            <a:off x="4992432" y="5019692"/>
            <a:ext cx="1987488" cy="396000"/>
          </a:xfrm>
          <a:prstGeom prst="rect">
            <a:avLst/>
          </a:prstGeom>
          <a:noFill/>
          <a:ln w="38100">
            <a:solidFill>
              <a:srgbClr val="006374"/>
            </a:solidFill>
          </a:ln>
        </p:spPr>
        <p:txBody>
          <a:bodyPr wrap="square" rIns="36000" rtlCol="0" anchor="ctr">
            <a:noAutofit/>
          </a:bodyPr>
          <a:lstStyle/>
          <a:p>
            <a:r>
              <a:rPr lang="de-DE" sz="1600" b="1">
                <a:latin typeface="Calibri" panose="020F0502020204030204" pitchFamily="34" charset="0"/>
                <a:cs typeface="Calibri" panose="020F0502020204030204" pitchFamily="34" charset="0"/>
              </a:rPr>
              <a:t>Kein Wärmenetz</a:t>
            </a:r>
            <a:endParaRPr lang="de-DE" sz="1600" strike="sngStrike">
              <a:latin typeface="Calibri" panose="020F0502020204030204" pitchFamily="34" charset="0"/>
              <a:cs typeface="Calibri" panose="020F0502020204030204" pitchFamily="34" charset="0"/>
            </a:endParaRPr>
          </a:p>
        </p:txBody>
      </p:sp>
      <p:sp>
        <p:nvSpPr>
          <p:cNvPr id="27" name="Textfeld 26" descr="hauseigene Lösung, bspw. Wärmepumpe oder Biomasse&#10;">
            <a:extLst>
              <a:ext uri="{FF2B5EF4-FFF2-40B4-BE49-F238E27FC236}">
                <a16:creationId xmlns:a16="http://schemas.microsoft.com/office/drawing/2014/main" id="{F8E4F6F9-7A78-4288-35CF-05219648EB02}"/>
              </a:ext>
            </a:extLst>
          </p:cNvPr>
          <p:cNvSpPr txBox="1">
            <a:spLocks/>
          </p:cNvSpPr>
          <p:nvPr/>
        </p:nvSpPr>
        <p:spPr>
          <a:xfrm>
            <a:off x="7214351" y="5007075"/>
            <a:ext cx="3174452" cy="650501"/>
          </a:xfrm>
          <a:prstGeom prst="rect">
            <a:avLst/>
          </a:prstGeom>
          <a:noFill/>
          <a:ln w="19050">
            <a:noFill/>
          </a:ln>
        </p:spPr>
        <p:txBody>
          <a:bodyPr wrap="square" rIns="36000" rtlCol="0" anchor="ctr">
            <a:noAutofit/>
          </a:bodyPr>
          <a:lstStyle/>
          <a:p>
            <a:pPr marL="285750" indent="-285750">
              <a:buFont typeface="Wingdings" panose="05000000000000000000" pitchFamily="2" charset="2"/>
              <a:buChar char="à"/>
            </a:pPr>
            <a:r>
              <a:rPr lang="de-DE" sz="1600">
                <a:latin typeface="Calibri" panose="020F0502020204030204" pitchFamily="34" charset="0"/>
                <a:cs typeface="Calibri" panose="020F0502020204030204" pitchFamily="34" charset="0"/>
                <a:sym typeface="Wingdings" panose="05000000000000000000" pitchFamily="2" charset="2"/>
              </a:rPr>
              <a:t>Hauseigene Lösung (bspw. Wärmepumpe oder Biomasse</a:t>
            </a:r>
            <a:r>
              <a:rPr lang="de-DE" sz="1400">
                <a:solidFill>
                  <a:srgbClr val="006577"/>
                </a:solidFill>
                <a:latin typeface="Calibri" panose="020F0502020204030204" pitchFamily="34" charset="0"/>
                <a:cs typeface="Calibri" panose="020F0502020204030204" pitchFamily="34" charset="0"/>
                <a:sym typeface="Wingdings" panose="05000000000000000000" pitchFamily="2" charset="2"/>
              </a:rPr>
              <a:t>)</a:t>
            </a:r>
          </a:p>
        </p:txBody>
      </p:sp>
      <p:sp>
        <p:nvSpPr>
          <p:cNvPr id="29" name="Textfeld 28" descr="Kein Wasserstoffnetz geplant&#10;">
            <a:extLst>
              <a:ext uri="{FF2B5EF4-FFF2-40B4-BE49-F238E27FC236}">
                <a16:creationId xmlns:a16="http://schemas.microsoft.com/office/drawing/2014/main" id="{62CF09DF-9A54-30E4-C595-6BEE73E578A6}"/>
              </a:ext>
            </a:extLst>
          </p:cNvPr>
          <p:cNvSpPr txBox="1">
            <a:spLocks/>
          </p:cNvSpPr>
          <p:nvPr/>
        </p:nvSpPr>
        <p:spPr>
          <a:xfrm>
            <a:off x="5002987" y="5620676"/>
            <a:ext cx="2850373" cy="575434"/>
          </a:xfrm>
          <a:prstGeom prst="rect">
            <a:avLst/>
          </a:prstGeom>
          <a:noFill/>
          <a:ln w="19050">
            <a:noFill/>
          </a:ln>
        </p:spPr>
        <p:txBody>
          <a:bodyPr wrap="square" rIns="36000" rtlCol="0" anchor="ctr">
            <a:noAutofit/>
          </a:bodyPr>
          <a:lstStyle/>
          <a:p>
            <a:r>
              <a:rPr lang="de-DE" sz="1600" b="1">
                <a:latin typeface="Calibri" panose="020F0502020204030204" pitchFamily="34" charset="0"/>
                <a:cs typeface="Calibri" panose="020F0502020204030204" pitchFamily="34" charset="0"/>
              </a:rPr>
              <a:t>Kein Wasserstoffnetz geplant</a:t>
            </a:r>
          </a:p>
        </p:txBody>
      </p:sp>
      <p:sp>
        <p:nvSpPr>
          <p:cNvPr id="3" name="Fußzeilenplatzhalter 4">
            <a:extLst>
              <a:ext uri="{FF2B5EF4-FFF2-40B4-BE49-F238E27FC236}">
                <a16:creationId xmlns:a16="http://schemas.microsoft.com/office/drawing/2014/main" id="{E5C6D332-5699-EF3A-576B-D8C12D5C5D70}"/>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4F732580-39CF-44BC-E29F-A4A4B7CA3E26}"/>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0649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6D727-0F5D-F1E1-E630-0DC876D4578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8E81535-DDD4-5A3A-7F91-197E075E0AB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Überblick">
            <a:extLst>
              <a:ext uri="{FF2B5EF4-FFF2-40B4-BE49-F238E27FC236}">
                <a16:creationId xmlns:a16="http://schemas.microsoft.com/office/drawing/2014/main" id="{68C6946B-E2A1-D5B1-DC8C-021EBD97E1A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 im Überblick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6" name="Grafik 5" descr="Die Grafik zeigt im Überblick die Funktionsweise einer Wärmepumpe und alle ihre Komponenten im Haus. Über die Außeneinheit einer Luft-Wasser-Wärmepumpe wird der Außenluft Wärme entzogen. In der Wärmepumpe selbst wird mit Hilfe von Strom im Kompressor das Temperaturniveau der Außenluft erhöht. Im Gebäude wird anschließend die Wärme über Heizkörper und Fußbodenheizungen verteilt und das Warmwasser erwärmt.">
            <a:extLst>
              <a:ext uri="{FF2B5EF4-FFF2-40B4-BE49-F238E27FC236}">
                <a16:creationId xmlns:a16="http://schemas.microsoft.com/office/drawing/2014/main" id="{D1DB8212-2291-2BCC-67DF-E2228D0AA743}"/>
              </a:ext>
            </a:extLst>
          </p:cNvPr>
          <p:cNvPicPr>
            <a:picLocks noChangeAspect="1"/>
          </p:cNvPicPr>
          <p:nvPr/>
        </p:nvPicPr>
        <p:blipFill>
          <a:blip r:embed="rId3"/>
          <a:srcRect l="6061" r="9365"/>
          <a:stretch>
            <a:fillRect/>
          </a:stretch>
        </p:blipFill>
        <p:spPr>
          <a:xfrm>
            <a:off x="720000" y="1929602"/>
            <a:ext cx="6143134" cy="4086000"/>
          </a:xfrm>
          <a:prstGeom prst="rect">
            <a:avLst/>
          </a:prstGeom>
        </p:spPr>
      </p:pic>
      <p:sp>
        <p:nvSpPr>
          <p:cNvPr id="16" name="Inhaltsplatzhalter 4" descr="Entnehmen ihrer Umgebung Wärme und bringen sie mit &#10;Hilfe von Strom auf ein höheres Temperaturniveau.&#10;">
            <a:extLst>
              <a:ext uri="{FF2B5EF4-FFF2-40B4-BE49-F238E27FC236}">
                <a16:creationId xmlns:a16="http://schemas.microsoft.com/office/drawing/2014/main" id="{DB1765BD-B74E-8113-E601-CC002EC005D0}"/>
              </a:ext>
            </a:extLst>
          </p:cNvPr>
          <p:cNvSpPr txBox="1">
            <a:spLocks/>
          </p:cNvSpPr>
          <p:nvPr/>
        </p:nvSpPr>
        <p:spPr>
          <a:xfrm>
            <a:off x="7051904" y="2028919"/>
            <a:ext cx="3968030" cy="98127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a:latin typeface="Calibri" panose="020F0502020204030204" pitchFamily="34" charset="0"/>
                <a:cs typeface="Calibri" panose="020F0502020204030204" pitchFamily="34" charset="0"/>
              </a:rPr>
              <a:t>Entnehmen ihrer </a:t>
            </a:r>
            <a:r>
              <a:rPr lang="de-DE" sz="1800" b="1">
                <a:latin typeface="Calibri" panose="020F0502020204030204" pitchFamily="34" charset="0"/>
                <a:cs typeface="Calibri" panose="020F0502020204030204" pitchFamily="34" charset="0"/>
              </a:rPr>
              <a:t>Umgebung Wärme</a:t>
            </a:r>
            <a:br>
              <a:rPr lang="de-DE" sz="1800" b="1">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und bringen sie mit </a:t>
            </a:r>
            <a:r>
              <a:rPr lang="de-DE" sz="1800" b="1">
                <a:latin typeface="Calibri" panose="020F0502020204030204" pitchFamily="34" charset="0"/>
                <a:cs typeface="Calibri" panose="020F0502020204030204" pitchFamily="34" charset="0"/>
              </a:rPr>
              <a:t>Hilfe von Strom</a:t>
            </a:r>
            <a:r>
              <a:rPr lang="de-DE" sz="1800">
                <a:latin typeface="Calibri" panose="020F0502020204030204" pitchFamily="34" charset="0"/>
                <a:cs typeface="Calibri" panose="020F0502020204030204" pitchFamily="34" charset="0"/>
              </a:rPr>
              <a:t> auf ein </a:t>
            </a:r>
            <a:r>
              <a:rPr lang="de-DE" sz="1800" b="1">
                <a:latin typeface="Calibri" panose="020F0502020204030204" pitchFamily="34" charset="0"/>
                <a:cs typeface="Calibri" panose="020F0502020204030204" pitchFamily="34" charset="0"/>
              </a:rPr>
              <a:t>höheres Temperaturniveau.</a:t>
            </a:r>
          </a:p>
        </p:txBody>
      </p:sp>
      <p:sp>
        <p:nvSpPr>
          <p:cNvPr id="18" name="Textfeld 17" descr="Luft-                      (Wasser-)                  Wärmepumpe&#10;">
            <a:extLst>
              <a:ext uri="{FF2B5EF4-FFF2-40B4-BE49-F238E27FC236}">
                <a16:creationId xmlns:a16="http://schemas.microsoft.com/office/drawing/2014/main" id="{2AF49C3E-76CA-06E8-8B99-5FE30AD28C65}"/>
              </a:ext>
            </a:extLst>
          </p:cNvPr>
          <p:cNvSpPr txBox="1"/>
          <p:nvPr/>
        </p:nvSpPr>
        <p:spPr>
          <a:xfrm>
            <a:off x="7070756" y="3218012"/>
            <a:ext cx="4722337" cy="369332"/>
          </a:xfrm>
          <a:prstGeom prst="rect">
            <a:avLst/>
          </a:prstGeom>
          <a:noFill/>
        </p:spPr>
        <p:txBody>
          <a:bodyPr wrap="square">
            <a:spAutoFit/>
          </a:bodyPr>
          <a:lstStyle/>
          <a:p>
            <a:r>
              <a:rPr lang="de-DE" b="1">
                <a:latin typeface="Calibri" panose="020F0502020204030204" pitchFamily="34" charset="0"/>
                <a:cs typeface="Calibri" panose="020F0502020204030204" pitchFamily="34" charset="0"/>
              </a:rPr>
              <a:t>Luft-                (Wasser-)               Wärmepumpe</a:t>
            </a:r>
            <a:endParaRPr lang="de-DE"/>
          </a:p>
        </p:txBody>
      </p:sp>
      <p:sp>
        <p:nvSpPr>
          <p:cNvPr id="20" name="Textfeld 19" descr="Wärmequelle (Außenluft)&#10;">
            <a:extLst>
              <a:ext uri="{FF2B5EF4-FFF2-40B4-BE49-F238E27FC236}">
                <a16:creationId xmlns:a16="http://schemas.microsoft.com/office/drawing/2014/main" id="{986D0F91-B3E8-EE78-7E8B-8C1D4A83363D}"/>
              </a:ext>
            </a:extLst>
          </p:cNvPr>
          <p:cNvSpPr txBox="1"/>
          <p:nvPr/>
        </p:nvSpPr>
        <p:spPr>
          <a:xfrm>
            <a:off x="7070757" y="3616702"/>
            <a:ext cx="1348847" cy="523220"/>
          </a:xfrm>
          <a:prstGeom prst="rect">
            <a:avLst/>
          </a:prstGeom>
          <a:noFill/>
        </p:spPr>
        <p:txBody>
          <a:bodyPr wrap="square">
            <a:spAutoFit/>
          </a:bodyPr>
          <a:lstStyle/>
          <a:p>
            <a:r>
              <a:rPr lang="de-DE" sz="1400" b="1">
                <a:latin typeface="Calibri"/>
                <a:cs typeface="Calibri"/>
              </a:rPr>
              <a:t>Wärmequelle</a:t>
            </a:r>
            <a:r>
              <a:rPr lang="de-DE" sz="1400">
                <a:latin typeface="Calibri"/>
                <a:cs typeface="Calibri"/>
              </a:rPr>
              <a:t> (Außenluft)</a:t>
            </a:r>
            <a:endParaRPr lang="de-DE" sz="1400"/>
          </a:p>
        </p:txBody>
      </p:sp>
      <p:sp>
        <p:nvSpPr>
          <p:cNvPr id="22" name="Textfeld 21" descr="Übergabemedium (Heizungswasser)&#10; Wird nicht immer mit angegeben &#10;">
            <a:extLst>
              <a:ext uri="{FF2B5EF4-FFF2-40B4-BE49-F238E27FC236}">
                <a16:creationId xmlns:a16="http://schemas.microsoft.com/office/drawing/2014/main" id="{D9ADD3D7-6F6C-5A20-0074-7AED9F0E506A}"/>
              </a:ext>
            </a:extLst>
          </p:cNvPr>
          <p:cNvSpPr txBox="1"/>
          <p:nvPr/>
        </p:nvSpPr>
        <p:spPr>
          <a:xfrm>
            <a:off x="8419604" y="3616702"/>
            <a:ext cx="2191407" cy="954107"/>
          </a:xfrm>
          <a:prstGeom prst="rect">
            <a:avLst/>
          </a:prstGeom>
          <a:noFill/>
        </p:spPr>
        <p:txBody>
          <a:bodyPr wrap="square">
            <a:spAutoFit/>
          </a:bodyPr>
          <a:lstStyle/>
          <a:p>
            <a:r>
              <a:rPr lang="de-DE" sz="1400" b="1">
                <a:latin typeface="Calibri"/>
                <a:cs typeface="Calibri"/>
              </a:rPr>
              <a:t>Übergabemedium</a:t>
            </a:r>
            <a:r>
              <a:rPr lang="de-DE" sz="1400">
                <a:latin typeface="Calibri"/>
                <a:cs typeface="Calibri"/>
              </a:rPr>
              <a:t> (Heizungswasser)</a:t>
            </a:r>
          </a:p>
          <a:p>
            <a:r>
              <a:rPr lang="de-DE" sz="1400">
                <a:latin typeface="Calibri"/>
                <a:cs typeface="Calibri"/>
                <a:sym typeface="Wingdings" panose="05000000000000000000" pitchFamily="2" charset="2"/>
              </a:rPr>
              <a:t> Wird nicht </a:t>
            </a:r>
            <a:br>
              <a:rPr lang="de-DE" sz="1400">
                <a:latin typeface="Calibri"/>
                <a:cs typeface="Calibri"/>
                <a:sym typeface="Wingdings" panose="05000000000000000000" pitchFamily="2" charset="2"/>
              </a:rPr>
            </a:br>
            <a:r>
              <a:rPr lang="de-DE" sz="1400">
                <a:latin typeface="Calibri"/>
                <a:cs typeface="Calibri"/>
                <a:sym typeface="Wingdings" panose="05000000000000000000" pitchFamily="2" charset="2"/>
              </a:rPr>
              <a:t>immer mit angegeben </a:t>
            </a:r>
            <a:endParaRPr lang="de-DE" sz="1400"/>
          </a:p>
        </p:txBody>
      </p:sp>
      <p:sp>
        <p:nvSpPr>
          <p:cNvPr id="24" name="Rechteck 23" descr="Wird nur von Luft-Wärmepumpen gesprochen, sind meist Luft-Wasser-Wärmepumpen gemeint und nicht Luft-Luft-Wärmepumpen (=Klimageräte).&#10;">
            <a:extLst>
              <a:ext uri="{FF2B5EF4-FFF2-40B4-BE49-F238E27FC236}">
                <a16:creationId xmlns:a16="http://schemas.microsoft.com/office/drawing/2014/main" id="{C22C84B1-A846-5F24-6A2F-A86BCBF72688}"/>
              </a:ext>
            </a:extLst>
          </p:cNvPr>
          <p:cNvSpPr/>
          <p:nvPr/>
        </p:nvSpPr>
        <p:spPr>
          <a:xfrm rot="21394413">
            <a:off x="7092766" y="4732997"/>
            <a:ext cx="4469694" cy="830054"/>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a:solidFill>
                  <a:schemeClr val="tx1"/>
                </a:solidFill>
                <a:latin typeface="Calibri" panose="020F0502020204030204" pitchFamily="34" charset="0"/>
              </a:rPr>
              <a:t>Wird nur von Luft-Wärmepumpen gesprochen, </a:t>
            </a:r>
            <a:br>
              <a:rPr lang="de-DE" sz="1600">
                <a:solidFill>
                  <a:schemeClr val="tx1"/>
                </a:solidFill>
                <a:latin typeface="Calibri" panose="020F0502020204030204" pitchFamily="34" charset="0"/>
              </a:rPr>
            </a:br>
            <a:r>
              <a:rPr lang="de-DE" sz="1600">
                <a:solidFill>
                  <a:schemeClr val="tx1"/>
                </a:solidFill>
                <a:latin typeface="Calibri" panose="020F0502020204030204" pitchFamily="34" charset="0"/>
              </a:rPr>
              <a:t>sind meist Luft-Wasser-Wärmepumpen gemeint </a:t>
            </a:r>
            <a:br>
              <a:rPr lang="de-DE" sz="1600">
                <a:solidFill>
                  <a:schemeClr val="tx1"/>
                </a:solidFill>
                <a:latin typeface="Calibri" panose="020F0502020204030204" pitchFamily="34" charset="0"/>
              </a:rPr>
            </a:br>
            <a:r>
              <a:rPr lang="de-DE" sz="1600">
                <a:solidFill>
                  <a:schemeClr val="tx1"/>
                </a:solidFill>
                <a:latin typeface="Calibri" panose="020F0502020204030204" pitchFamily="34" charset="0"/>
              </a:rPr>
              <a:t>und nicht Luft-Luft-Wärmepumpen (=Klimageräte).</a:t>
            </a:r>
          </a:p>
        </p:txBody>
      </p:sp>
      <p:cxnSp>
        <p:nvCxnSpPr>
          <p:cNvPr id="13" name="Gerader Verbinder 6">
            <a:extLst>
              <a:ext uri="{FF2B5EF4-FFF2-40B4-BE49-F238E27FC236}">
                <a16:creationId xmlns:a16="http://schemas.microsoft.com/office/drawing/2014/main" id="{C4333E32-59D5-4C5B-A302-F60234B89DE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91FC59E6-7124-DF90-3EBF-0C7AC6259290}"/>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FB940D21-CB57-62A2-B13F-D0201EF3624D}"/>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53283CB-0D50-0074-3A5C-80A31FA5649E}"/>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6</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24451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F393F-9DF4-B4F2-6924-F89567F336B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0CA7961-1DDF-8E37-7795-918FC016B69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E0E8AE46-8604-FA28-D5A9-174A3E602FF2}"/>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Marktanteile 2026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Wärmepumpen in Deutschland</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aphicFrame>
        <p:nvGraphicFramePr>
          <p:cNvPr id="11" name="Diagramm 10" descr="Das Tortendiagramm in Form eines Doughnuts zeigt, dass 92 Prozent der Wärmepumpen in Deutschland Luft-Wasser- und Luft-Luft-Wärmepumpen sind. 7 Prozent sind Erdwärme- bzw. Solewärmepumpen und ein Prozent sind sonstige Wärmepumpen wie beispielweise welche, die Grundwasser als Wärmequelle nutzen.">
            <a:extLst>
              <a:ext uri="{FF2B5EF4-FFF2-40B4-BE49-F238E27FC236}">
                <a16:creationId xmlns:a16="http://schemas.microsoft.com/office/drawing/2014/main" id="{D8E54692-3C23-FEB4-D8FF-199CBD968F77}"/>
              </a:ext>
            </a:extLst>
          </p:cNvPr>
          <p:cNvGraphicFramePr/>
          <p:nvPr>
            <p:extLst>
              <p:ext uri="{D42A27DB-BD31-4B8C-83A1-F6EECF244321}">
                <p14:modId xmlns:p14="http://schemas.microsoft.com/office/powerpoint/2010/main" val="1663209228"/>
              </p:ext>
            </p:extLst>
          </p:nvPr>
        </p:nvGraphicFramePr>
        <p:xfrm>
          <a:off x="435744" y="1607955"/>
          <a:ext cx="9183731" cy="4259956"/>
        </p:xfrm>
        <a:graphic>
          <a:graphicData uri="http://schemas.openxmlformats.org/drawingml/2006/chart">
            <c:chart xmlns:c="http://schemas.openxmlformats.org/drawingml/2006/chart" xmlns:r="http://schemas.openxmlformats.org/officeDocument/2006/relationships" r:id="rId3"/>
          </a:graphicData>
        </a:graphic>
      </p:graphicFrame>
      <p:sp>
        <p:nvSpPr>
          <p:cNvPr id="4" name="Inhaltsplatzhalter 2">
            <a:extLst>
              <a:ext uri="{FF2B5EF4-FFF2-40B4-BE49-F238E27FC236}">
                <a16:creationId xmlns:a16="http://schemas.microsoft.com/office/drawing/2014/main" id="{B9D6E966-0D03-59BD-9C80-1345873CE541}"/>
              </a:ext>
              <a:ext uri="{C183D7F6-B498-43B3-948B-1728B52AA6E4}">
                <adec:decorative xmlns:adec="http://schemas.microsoft.com/office/drawing/2017/decorative" val="0"/>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Quelle: BWP/BDH-Absatzstatistik für 2026</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cxnSp>
        <p:nvCxnSpPr>
          <p:cNvPr id="13" name="Gerader Verbinder 6">
            <a:extLst>
              <a:ext uri="{FF2B5EF4-FFF2-40B4-BE49-F238E27FC236}">
                <a16:creationId xmlns:a16="http://schemas.microsoft.com/office/drawing/2014/main" id="{EFB4390C-A651-D8AA-D82A-25162E8B0F8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6F7E321-AA1C-AC25-B8BE-3760C99037FF}"/>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0B94498B-6278-C8CE-0C43-26D80007AD36}"/>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28E5812-6EBE-0CE0-6D37-AD49D6785967}"/>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7</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7665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4882A-EEA6-6FBD-97BB-58B1B329950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BACFF664-B3D9-5CFE-48E9-A376CC4B31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Detail&#10;Wärmequellen&#10;">
            <a:extLst>
              <a:ext uri="{FF2B5EF4-FFF2-40B4-BE49-F238E27FC236}">
                <a16:creationId xmlns:a16="http://schemas.microsoft.com/office/drawing/2014/main" id="{C4306B60-10F6-83FF-7D06-24373574607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Wärmequellen für Wärmepumpen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sngStrike" kern="1200" cap="none" spc="0" normalizeH="0" baseline="0" noProof="0">
              <a:ln>
                <a:noFill/>
              </a:ln>
              <a:solidFill>
                <a:schemeClr val="tx1"/>
              </a:solidFill>
              <a:effectLst/>
              <a:highlight>
                <a:srgbClr val="FF00FF"/>
              </a:highlight>
              <a:uLnTx/>
              <a:uFillTx/>
              <a:latin typeface="Calibri" panose="020F0502020204030204" pitchFamily="34" charset="0"/>
              <a:ea typeface="Roboto Medium" pitchFamily="2" charset="0"/>
              <a:cs typeface="Calibri" panose="020F0502020204030204" pitchFamily="34" charset="0"/>
            </a:endParaRPr>
          </a:p>
        </p:txBody>
      </p:sp>
      <p:sp>
        <p:nvSpPr>
          <p:cNvPr id="16" name="Textfeld 15">
            <a:extLst>
              <a:ext uri="{FF2B5EF4-FFF2-40B4-BE49-F238E27FC236}">
                <a16:creationId xmlns:a16="http://schemas.microsoft.com/office/drawing/2014/main" id="{A3357954-A7F1-32B8-BD55-715530CC38CF}"/>
              </a:ext>
              <a:ext uri="{C183D7F6-B498-43B3-948B-1728B52AA6E4}">
                <adec:decorative xmlns:adec="http://schemas.microsoft.com/office/drawing/2017/decorative" val="1"/>
              </a:ext>
            </a:extLst>
          </p:cNvPr>
          <p:cNvSpPr txBox="1"/>
          <p:nvPr/>
        </p:nvSpPr>
        <p:spPr>
          <a:xfrm>
            <a:off x="962545" y="1619672"/>
            <a:ext cx="1600703" cy="646331"/>
          </a:xfrm>
          <a:prstGeom prst="rect">
            <a:avLst/>
          </a:prstGeom>
          <a:noFill/>
        </p:spPr>
        <p:txBody>
          <a:bodyPr wrap="square" rtlCol="0">
            <a:spAutoFit/>
          </a:bodyPr>
          <a:lstStyle/>
          <a:p>
            <a:pPr algn="ctr"/>
            <a:r>
              <a:rPr lang="de-DE">
                <a:latin typeface="Calibri" panose="020F0502020204030204" pitchFamily="34" charset="0"/>
                <a:ea typeface="Calibri" panose="020F0502020204030204" pitchFamily="34" charset="0"/>
                <a:cs typeface="Calibri" panose="020F0502020204030204" pitchFamily="34" charset="0"/>
              </a:rPr>
              <a:t>Luft-Luft-</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Wärmepumpe</a:t>
            </a:r>
          </a:p>
        </p:txBody>
      </p:sp>
      <p:pic>
        <p:nvPicPr>
          <p:cNvPr id="21" name="Grafik 20" descr="Eine Luft-Luft-Wärmepumpe nutzt die Außenluft als Wärmequelle. Über eine Außeneinheit wird der Außenluft Wärme entzogen. Die Wärmeübergabe über Innengeräte im Haus erfolgt über die Luft.">
            <a:extLst>
              <a:ext uri="{FF2B5EF4-FFF2-40B4-BE49-F238E27FC236}">
                <a16:creationId xmlns:a16="http://schemas.microsoft.com/office/drawing/2014/main" id="{C49A9CA3-CBBA-133A-4307-7A454BFC372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20000" y="2290705"/>
            <a:ext cx="2085793" cy="2333913"/>
          </a:xfrm>
          <a:prstGeom prst="rect">
            <a:avLst/>
          </a:prstGeom>
        </p:spPr>
      </p:pic>
      <p:sp>
        <p:nvSpPr>
          <p:cNvPr id="4" name="Textfeld 3">
            <a:extLst>
              <a:ext uri="{FF2B5EF4-FFF2-40B4-BE49-F238E27FC236}">
                <a16:creationId xmlns:a16="http://schemas.microsoft.com/office/drawing/2014/main" id="{34BB2E4F-FF18-3CD4-F185-6BF4C5331C51}"/>
              </a:ext>
              <a:ext uri="{C183D7F6-B498-43B3-948B-1728B52AA6E4}">
                <adec:decorative xmlns:adec="http://schemas.microsoft.com/office/drawing/2017/decorative" val="1"/>
              </a:ext>
            </a:extLst>
          </p:cNvPr>
          <p:cNvSpPr txBox="1"/>
          <p:nvPr/>
        </p:nvSpPr>
        <p:spPr>
          <a:xfrm>
            <a:off x="3118430" y="1619672"/>
            <a:ext cx="1552598" cy="646331"/>
          </a:xfrm>
          <a:prstGeom prst="rect">
            <a:avLst/>
          </a:prstGeom>
          <a:noFill/>
        </p:spPr>
        <p:txBody>
          <a:bodyPr wrap="square" rtlCol="0">
            <a:spAutoFit/>
          </a:bodyPr>
          <a:lstStyle/>
          <a:p>
            <a:pPr algn="ctr"/>
            <a:r>
              <a:rPr lang="de-DE">
                <a:latin typeface="Calibri" panose="020F0502020204030204" pitchFamily="34" charset="0"/>
                <a:ea typeface="Calibri" panose="020F0502020204030204" pitchFamily="34" charset="0"/>
                <a:cs typeface="Calibri" panose="020F0502020204030204" pitchFamily="34" charset="0"/>
              </a:rPr>
              <a:t>Luft-Wasser-</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Wärmepumpe</a:t>
            </a:r>
          </a:p>
        </p:txBody>
      </p:sp>
      <p:pic>
        <p:nvPicPr>
          <p:cNvPr id="9" name="Grafik 8" descr="Eine Luft-Wasser-Wärmepumpe nutzt die Außenluft als Wärmequelle. Über eine Außeneinheit wird der Außenluft Wärme entzogen. Die Wärmeübergabe im Haus erfolgt mit Hilfe von Wasser, beispielsweise über Heizkörper.">
            <a:extLst>
              <a:ext uri="{FF2B5EF4-FFF2-40B4-BE49-F238E27FC236}">
                <a16:creationId xmlns:a16="http://schemas.microsoft.com/office/drawing/2014/main" id="{33B9A30E-2083-EE45-6554-91922BBCF62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851833" y="2290705"/>
            <a:ext cx="2085793" cy="2332629"/>
          </a:xfrm>
          <a:prstGeom prst="rect">
            <a:avLst/>
          </a:prstGeom>
        </p:spPr>
      </p:pic>
      <p:sp>
        <p:nvSpPr>
          <p:cNvPr id="20" name="Textfeld 19">
            <a:extLst>
              <a:ext uri="{FF2B5EF4-FFF2-40B4-BE49-F238E27FC236}">
                <a16:creationId xmlns:a16="http://schemas.microsoft.com/office/drawing/2014/main" id="{406BF105-083A-7978-8CF0-61632344A936}"/>
              </a:ext>
              <a:ext uri="{C183D7F6-B498-43B3-948B-1728B52AA6E4}">
                <adec:decorative xmlns:adec="http://schemas.microsoft.com/office/drawing/2017/decorative" val="1"/>
              </a:ext>
            </a:extLst>
          </p:cNvPr>
          <p:cNvSpPr txBox="1"/>
          <p:nvPr/>
        </p:nvSpPr>
        <p:spPr>
          <a:xfrm>
            <a:off x="5060779" y="1619672"/>
            <a:ext cx="2085792" cy="646331"/>
          </a:xfrm>
          <a:prstGeom prst="rect">
            <a:avLst/>
          </a:prstGeom>
          <a:noFill/>
        </p:spPr>
        <p:txBody>
          <a:bodyPr wrap="square" rtlCol="0">
            <a:spAutoFit/>
          </a:bodyPr>
          <a:lstStyle/>
          <a:p>
            <a:pPr algn="ctr"/>
            <a:r>
              <a:rPr lang="de-DE">
                <a:latin typeface="Calibri" panose="020F0502020204030204" pitchFamily="34" charset="0"/>
                <a:ea typeface="Calibri" panose="020F0502020204030204" pitchFamily="34" charset="0"/>
                <a:cs typeface="Calibri" panose="020F0502020204030204" pitchFamily="34" charset="0"/>
              </a:rPr>
              <a:t>Wasser-Wasser-</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Wärmepumpe</a:t>
            </a:r>
          </a:p>
        </p:txBody>
      </p:sp>
      <p:pic>
        <p:nvPicPr>
          <p:cNvPr id="19" name="Grafik 18" descr="Eine Wasser-Wasser-Wärmepumpe nutzt in der Regel Grundwasser als Wärmequelle. Über einen Brunnen wird dem Grundwasser Wärme entzogen. Die Wärmeübergabe im Haus erfolgt mit Hilfe von Wasser, beispielsweise über Heizkörper.">
            <a:extLst>
              <a:ext uri="{FF2B5EF4-FFF2-40B4-BE49-F238E27FC236}">
                <a16:creationId xmlns:a16="http://schemas.microsoft.com/office/drawing/2014/main" id="{CF765156-9BD5-8DDB-4643-30F92551C63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5060779" y="2290705"/>
            <a:ext cx="2085793" cy="2333914"/>
          </a:xfrm>
          <a:prstGeom prst="rect">
            <a:avLst/>
          </a:prstGeom>
        </p:spPr>
      </p:pic>
      <p:sp>
        <p:nvSpPr>
          <p:cNvPr id="23" name="Textfeld 22">
            <a:extLst>
              <a:ext uri="{FF2B5EF4-FFF2-40B4-BE49-F238E27FC236}">
                <a16:creationId xmlns:a16="http://schemas.microsoft.com/office/drawing/2014/main" id="{885A5218-EAEB-9887-CD55-FA273EAB076C}"/>
              </a:ext>
              <a:ext uri="{C183D7F6-B498-43B3-948B-1728B52AA6E4}">
                <adec:decorative xmlns:adec="http://schemas.microsoft.com/office/drawing/2017/decorative" val="1"/>
              </a:ext>
            </a:extLst>
          </p:cNvPr>
          <p:cNvSpPr txBox="1"/>
          <p:nvPr/>
        </p:nvSpPr>
        <p:spPr>
          <a:xfrm>
            <a:off x="7760236" y="1619672"/>
            <a:ext cx="3071166" cy="369332"/>
          </a:xfrm>
          <a:prstGeom prst="rect">
            <a:avLst/>
          </a:prstGeom>
          <a:noFill/>
        </p:spPr>
        <p:txBody>
          <a:bodyPr wrap="square" rtlCol="0">
            <a:spAutoFit/>
          </a:bodyPr>
          <a:lstStyle/>
          <a:p>
            <a:pPr algn="ctr"/>
            <a:r>
              <a:rPr lang="de-DE">
                <a:latin typeface="Calibri" panose="020F0502020204030204" pitchFamily="34" charset="0"/>
                <a:ea typeface="Calibri" panose="020F0502020204030204" pitchFamily="34" charset="0"/>
                <a:cs typeface="Calibri" panose="020F0502020204030204" pitchFamily="34" charset="0"/>
              </a:rPr>
              <a:t>Sole-Wasser-Wärmepumpen</a:t>
            </a:r>
          </a:p>
        </p:txBody>
      </p:sp>
      <p:pic>
        <p:nvPicPr>
          <p:cNvPr id="11" name="Grafik 10" descr="Eine Sole-Wasser-Wärmepumpe nutzt das Erdreich als Wärmequelle. Über eine ein bis zwei Meter tiefe Erdkollektoren wird dem Erdreich Wärme entzogen. Die Wärmeübergabe im Haus erfolgt mit Hilfe von Wasser, beispielsweise über Heizkörper.">
            <a:extLst>
              <a:ext uri="{FF2B5EF4-FFF2-40B4-BE49-F238E27FC236}">
                <a16:creationId xmlns:a16="http://schemas.microsoft.com/office/drawing/2014/main" id="{128970B3-A5E9-2B4F-20BE-88BCAD2C0AE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279466" y="2290705"/>
            <a:ext cx="2085793" cy="2333915"/>
          </a:xfrm>
          <a:prstGeom prst="rect">
            <a:avLst/>
          </a:prstGeom>
        </p:spPr>
      </p:pic>
      <p:pic>
        <p:nvPicPr>
          <p:cNvPr id="17" name="Grafik 16" descr="Eine Sole-Wasser-Wärmepumpe nutzt das Erdreich als Wärmequelle. Über bis zu 300m tiefe Erdsonden wird dem Erdreich Wärme entzogen. Die Wärmeübergabe im Haus erfolgt mit Hilfe von Wasser, beispielsweise über Heizkörper.">
            <a:extLst>
              <a:ext uri="{FF2B5EF4-FFF2-40B4-BE49-F238E27FC236}">
                <a16:creationId xmlns:a16="http://schemas.microsoft.com/office/drawing/2014/main" id="{3A818C17-4F65-ECA2-1795-2F496432FF1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9402651" y="2290705"/>
            <a:ext cx="2085793" cy="2333916"/>
          </a:xfrm>
          <a:prstGeom prst="rect">
            <a:avLst/>
          </a:prstGeom>
        </p:spPr>
      </p:pic>
      <p:cxnSp>
        <p:nvCxnSpPr>
          <p:cNvPr id="13" name="Gerader Verbinder 6">
            <a:extLst>
              <a:ext uri="{FF2B5EF4-FFF2-40B4-BE49-F238E27FC236}">
                <a16:creationId xmlns:a16="http://schemas.microsoft.com/office/drawing/2014/main" id="{F216E29A-9FFF-FC30-E477-77D42DB230D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B512FD9-CA8A-E5DA-B598-7F4F1A9484DA}"/>
              </a:ext>
              <a:ext uri="{C183D7F6-B498-43B3-948B-1728B52AA6E4}">
                <adec:decorative xmlns:adec="http://schemas.microsoft.com/office/drawing/2017/decorative" val="1"/>
              </a:ext>
            </a:extLst>
          </p:cNvPr>
          <p:cNvCxnSpPr>
            <a:cxnSpLocks/>
          </p:cNvCxnSpPr>
          <p:nvPr/>
        </p:nvCxnSpPr>
        <p:spPr>
          <a:xfrm flipV="1">
            <a:off x="685800" y="6347044"/>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feld 4">
            <a:extLst>
              <a:ext uri="{FF2B5EF4-FFF2-40B4-BE49-F238E27FC236}">
                <a16:creationId xmlns:a16="http://schemas.microsoft.com/office/drawing/2014/main" id="{E68F4EB8-17A1-768D-41C2-1661324E385E}"/>
              </a:ext>
              <a:ext uri="{C183D7F6-B498-43B3-948B-1728B52AA6E4}">
                <adec:decorative xmlns:adec="http://schemas.microsoft.com/office/drawing/2017/decorative" val="1"/>
              </a:ext>
            </a:extLst>
          </p:cNvPr>
          <p:cNvSpPr txBox="1"/>
          <p:nvPr/>
        </p:nvSpPr>
        <p:spPr>
          <a:xfrm>
            <a:off x="1706619" y="4763070"/>
            <a:ext cx="2346989"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Luft</a:t>
            </a:r>
          </a:p>
        </p:txBody>
      </p:sp>
      <p:sp>
        <p:nvSpPr>
          <p:cNvPr id="10" name="Textfeld 9">
            <a:extLst>
              <a:ext uri="{FF2B5EF4-FFF2-40B4-BE49-F238E27FC236}">
                <a16:creationId xmlns:a16="http://schemas.microsoft.com/office/drawing/2014/main" id="{C5D5F1B8-AE33-8E44-423E-C46DE468AD11}"/>
              </a:ext>
              <a:ext uri="{C183D7F6-B498-43B3-948B-1728B52AA6E4}">
                <adec:decorative xmlns:adec="http://schemas.microsoft.com/office/drawing/2017/decorative" val="1"/>
              </a:ext>
            </a:extLst>
          </p:cNvPr>
          <p:cNvSpPr txBox="1"/>
          <p:nvPr/>
        </p:nvSpPr>
        <p:spPr>
          <a:xfrm>
            <a:off x="815482" y="5751106"/>
            <a:ext cx="1845334" cy="307777"/>
          </a:xfrm>
          <a:prstGeom prst="rect">
            <a:avLst/>
          </a:prstGeom>
          <a:noFill/>
        </p:spPr>
        <p:txBody>
          <a:bodyPr wrap="square" rtlCol="0">
            <a:spAutoFit/>
          </a:bodyPr>
          <a:lstStyle/>
          <a:p>
            <a:r>
              <a:rPr lang="de-DE" sz="1400" b="1">
                <a:latin typeface="Calibri" panose="020F0502020204030204" pitchFamily="34" charset="0"/>
                <a:ea typeface="Calibri" panose="020F0502020204030204" pitchFamily="34" charset="0"/>
                <a:cs typeface="Calibri" panose="020F0502020204030204" pitchFamily="34" charset="0"/>
              </a:rPr>
              <a:t>Luft über Innengeräte</a:t>
            </a:r>
            <a:endParaRPr lang="de-DE" sz="1600">
              <a:latin typeface="Calibri" panose="020F0502020204030204" pitchFamily="34" charset="0"/>
              <a:ea typeface="Calibri" panose="020F0502020204030204" pitchFamily="34" charset="0"/>
              <a:cs typeface="Calibri" panose="020F0502020204030204" pitchFamily="34" charset="0"/>
            </a:endParaRPr>
          </a:p>
        </p:txBody>
      </p:sp>
      <p:sp>
        <p:nvSpPr>
          <p:cNvPr id="29" name="Textfeld 28">
            <a:extLst>
              <a:ext uri="{FF2B5EF4-FFF2-40B4-BE49-F238E27FC236}">
                <a16:creationId xmlns:a16="http://schemas.microsoft.com/office/drawing/2014/main" id="{44C6FA90-FA9F-9A80-CDCB-69DD422D7F88}"/>
              </a:ext>
              <a:ext uri="{C183D7F6-B498-43B3-948B-1728B52AA6E4}">
                <adec:decorative xmlns:adec="http://schemas.microsoft.com/office/drawing/2017/decorative" val="1"/>
              </a:ext>
            </a:extLst>
          </p:cNvPr>
          <p:cNvSpPr txBox="1"/>
          <p:nvPr/>
        </p:nvSpPr>
        <p:spPr>
          <a:xfrm>
            <a:off x="4808430" y="4763070"/>
            <a:ext cx="2591609" cy="369332"/>
          </a:xfrm>
          <a:prstGeom prst="rect">
            <a:avLst/>
          </a:prstGeom>
          <a:noFill/>
        </p:spPr>
        <p:txBody>
          <a:bodyPr wrap="square" rtlCol="0">
            <a:spAutoFit/>
          </a:bodyPr>
          <a:lstStyle/>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Grundwasser</a:t>
            </a:r>
          </a:p>
        </p:txBody>
      </p:sp>
      <p:sp>
        <p:nvSpPr>
          <p:cNvPr id="31" name="Textfeld 30">
            <a:extLst>
              <a:ext uri="{FF2B5EF4-FFF2-40B4-BE49-F238E27FC236}">
                <a16:creationId xmlns:a16="http://schemas.microsoft.com/office/drawing/2014/main" id="{E56FDC1E-1305-CB52-FBF5-8BAC8BF77E9A}"/>
              </a:ext>
              <a:ext uri="{C183D7F6-B498-43B3-948B-1728B52AA6E4}">
                <adec:decorative xmlns:adec="http://schemas.microsoft.com/office/drawing/2017/decorative" val="1"/>
              </a:ext>
            </a:extLst>
          </p:cNvPr>
          <p:cNvSpPr txBox="1"/>
          <p:nvPr/>
        </p:nvSpPr>
        <p:spPr>
          <a:xfrm>
            <a:off x="8022835" y="4763070"/>
            <a:ext cx="2707503"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Erdreich über</a:t>
            </a:r>
          </a:p>
        </p:txBody>
      </p:sp>
      <p:sp>
        <p:nvSpPr>
          <p:cNvPr id="33" name="Textfeld 32">
            <a:extLst>
              <a:ext uri="{FF2B5EF4-FFF2-40B4-BE49-F238E27FC236}">
                <a16:creationId xmlns:a16="http://schemas.microsoft.com/office/drawing/2014/main" id="{E6C58332-FA3E-B3C4-C469-A4DDDD50B347}"/>
              </a:ext>
              <a:ext uri="{C183D7F6-B498-43B3-948B-1728B52AA6E4}">
                <adec:decorative xmlns:adec="http://schemas.microsoft.com/office/drawing/2017/decorative" val="1"/>
              </a:ext>
            </a:extLst>
          </p:cNvPr>
          <p:cNvSpPr txBox="1"/>
          <p:nvPr/>
        </p:nvSpPr>
        <p:spPr>
          <a:xfrm>
            <a:off x="9591603" y="5030502"/>
            <a:ext cx="1707888"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Erdsonden</a:t>
            </a:r>
          </a:p>
        </p:txBody>
      </p:sp>
      <p:sp>
        <p:nvSpPr>
          <p:cNvPr id="37" name="Textfeld 36">
            <a:extLst>
              <a:ext uri="{FF2B5EF4-FFF2-40B4-BE49-F238E27FC236}">
                <a16:creationId xmlns:a16="http://schemas.microsoft.com/office/drawing/2014/main" id="{8C673208-78AF-A0C4-DE3C-434B99DAC320}"/>
              </a:ext>
              <a:ext uri="{C183D7F6-B498-43B3-948B-1728B52AA6E4}">
                <adec:decorative xmlns:adec="http://schemas.microsoft.com/office/drawing/2017/decorative" val="1"/>
              </a:ext>
            </a:extLst>
          </p:cNvPr>
          <p:cNvSpPr txBox="1"/>
          <p:nvPr/>
        </p:nvSpPr>
        <p:spPr>
          <a:xfrm>
            <a:off x="4799001" y="5751106"/>
            <a:ext cx="3403999" cy="307777"/>
          </a:xfrm>
          <a:prstGeom prst="rect">
            <a:avLst/>
          </a:prstGeom>
          <a:noFill/>
        </p:spPr>
        <p:txBody>
          <a:bodyPr wrap="square" rtlCol="0">
            <a:spAutoFit/>
          </a:bodyPr>
          <a:lstStyle/>
          <a:p>
            <a:pPr algn="ctr"/>
            <a:r>
              <a:rPr lang="de-DE" sz="1400" b="1">
                <a:latin typeface="Calibri" panose="020F0502020204030204" pitchFamily="34" charset="0"/>
                <a:ea typeface="Calibri" panose="020F0502020204030204" pitchFamily="34" charset="0"/>
                <a:cs typeface="Calibri" panose="020F0502020204030204" pitchFamily="34" charset="0"/>
              </a:rPr>
              <a:t>Wasser in Heizkörper / Flächenheizung</a:t>
            </a:r>
          </a:p>
        </p:txBody>
      </p:sp>
      <p:sp>
        <p:nvSpPr>
          <p:cNvPr id="41" name="Textfeld 40">
            <a:extLst>
              <a:ext uri="{FF2B5EF4-FFF2-40B4-BE49-F238E27FC236}">
                <a16:creationId xmlns:a16="http://schemas.microsoft.com/office/drawing/2014/main" id="{500748CE-5A55-1485-DF75-41763FC0884D}"/>
              </a:ext>
              <a:ext uri="{C183D7F6-B498-43B3-948B-1728B52AA6E4}">
                <adec:decorative xmlns:adec="http://schemas.microsoft.com/office/drawing/2017/decorative" val="1"/>
              </a:ext>
            </a:extLst>
          </p:cNvPr>
          <p:cNvSpPr txBox="1"/>
          <p:nvPr/>
        </p:nvSpPr>
        <p:spPr>
          <a:xfrm>
            <a:off x="7538774" y="5030502"/>
            <a:ext cx="1707888"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Erdkollektoren</a:t>
            </a:r>
          </a:p>
        </p:txBody>
      </p:sp>
      <p:sp>
        <p:nvSpPr>
          <p:cNvPr id="45" name="Textfeld 44">
            <a:extLst>
              <a:ext uri="{FF2B5EF4-FFF2-40B4-BE49-F238E27FC236}">
                <a16:creationId xmlns:a16="http://schemas.microsoft.com/office/drawing/2014/main" id="{840BFF1D-CE85-AC74-C1B3-1CC8802E04B3}"/>
              </a:ext>
              <a:ext uri="{C183D7F6-B498-43B3-948B-1728B52AA6E4}">
                <adec:decorative xmlns:adec="http://schemas.microsoft.com/office/drawing/2017/decorative" val="1"/>
              </a:ext>
            </a:extLst>
          </p:cNvPr>
          <p:cNvSpPr txBox="1"/>
          <p:nvPr/>
        </p:nvSpPr>
        <p:spPr>
          <a:xfrm>
            <a:off x="611999" y="5428787"/>
            <a:ext cx="2239833" cy="307777"/>
          </a:xfrm>
          <a:prstGeom prst="rect">
            <a:avLst/>
          </a:prstGeom>
          <a:noFill/>
        </p:spPr>
        <p:txBody>
          <a:bodyPr wrap="square" rtlCol="0">
            <a:spAutoFit/>
          </a:bodyPr>
          <a:lstStyle/>
          <a:p>
            <a:pPr>
              <a:spcAft>
                <a:spcPts val="600"/>
              </a:spcAft>
            </a:pPr>
            <a:r>
              <a:rPr lang="de-DE" sz="1400">
                <a:latin typeface="Calibri" panose="020F0502020204030204" pitchFamily="34" charset="0"/>
                <a:ea typeface="Calibri" panose="020F0502020204030204" pitchFamily="34" charset="0"/>
                <a:cs typeface="Calibri" panose="020F0502020204030204" pitchFamily="34" charset="0"/>
              </a:rPr>
              <a:t>Wärmeübergabe im Haus</a:t>
            </a:r>
          </a:p>
        </p:txBody>
      </p:sp>
      <p:cxnSp>
        <p:nvCxnSpPr>
          <p:cNvPr id="46" name="Gerader Verbinder 45">
            <a:extLst>
              <a:ext uri="{FF2B5EF4-FFF2-40B4-BE49-F238E27FC236}">
                <a16:creationId xmlns:a16="http://schemas.microsoft.com/office/drawing/2014/main" id="{1C4CCC4A-451A-E8B8-9A91-441820B27F62}"/>
              </a:ext>
              <a:ext uri="{C183D7F6-B498-43B3-948B-1728B52AA6E4}">
                <adec:decorative xmlns:adec="http://schemas.microsoft.com/office/drawing/2017/decorative" val="1"/>
              </a:ext>
            </a:extLst>
          </p:cNvPr>
          <p:cNvCxnSpPr>
            <a:cxnSpLocks/>
          </p:cNvCxnSpPr>
          <p:nvPr/>
        </p:nvCxnSpPr>
        <p:spPr>
          <a:xfrm flipV="1">
            <a:off x="685800" y="4749720"/>
            <a:ext cx="4251826" cy="1"/>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Gerader Verbinder 48">
            <a:extLst>
              <a:ext uri="{FF2B5EF4-FFF2-40B4-BE49-F238E27FC236}">
                <a16:creationId xmlns:a16="http://schemas.microsoft.com/office/drawing/2014/main" id="{E494D573-3750-FB5D-BEBC-824E1BD87313}"/>
              </a:ext>
              <a:ext uri="{C183D7F6-B498-43B3-948B-1728B52AA6E4}">
                <adec:decorative xmlns:adec="http://schemas.microsoft.com/office/drawing/2017/decorative" val="1"/>
              </a:ext>
            </a:extLst>
          </p:cNvPr>
          <p:cNvCxnSpPr>
            <a:cxnSpLocks/>
          </p:cNvCxnSpPr>
          <p:nvPr/>
        </p:nvCxnSpPr>
        <p:spPr>
          <a:xfrm flipV="1">
            <a:off x="5060779" y="4749719"/>
            <a:ext cx="2085792" cy="9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1" name="Gerader Verbinder 50">
            <a:extLst>
              <a:ext uri="{FF2B5EF4-FFF2-40B4-BE49-F238E27FC236}">
                <a16:creationId xmlns:a16="http://schemas.microsoft.com/office/drawing/2014/main" id="{D33923DE-63A4-C24C-00AA-31133AAAE672}"/>
              </a:ext>
              <a:ext uri="{C183D7F6-B498-43B3-948B-1728B52AA6E4}">
                <adec:decorative xmlns:adec="http://schemas.microsoft.com/office/drawing/2017/decorative" val="1"/>
              </a:ext>
            </a:extLst>
          </p:cNvPr>
          <p:cNvCxnSpPr>
            <a:cxnSpLocks/>
          </p:cNvCxnSpPr>
          <p:nvPr/>
        </p:nvCxnSpPr>
        <p:spPr>
          <a:xfrm flipV="1">
            <a:off x="7316859" y="4749719"/>
            <a:ext cx="4212000" cy="1"/>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 name="Gerader Verbinder 53">
            <a:extLst>
              <a:ext uri="{FF2B5EF4-FFF2-40B4-BE49-F238E27FC236}">
                <a16:creationId xmlns:a16="http://schemas.microsoft.com/office/drawing/2014/main" id="{C94E400D-3855-F946-F6B5-5FD5FDB1145A}"/>
              </a:ext>
              <a:ext uri="{C183D7F6-B498-43B3-948B-1728B52AA6E4}">
                <adec:decorative xmlns:adec="http://schemas.microsoft.com/office/drawing/2017/decorative" val="1"/>
              </a:ext>
            </a:extLst>
          </p:cNvPr>
          <p:cNvCxnSpPr>
            <a:cxnSpLocks/>
          </p:cNvCxnSpPr>
          <p:nvPr/>
        </p:nvCxnSpPr>
        <p:spPr>
          <a:xfrm>
            <a:off x="685800" y="5754692"/>
            <a:ext cx="2119993" cy="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Gerader Verbinder 54">
            <a:extLst>
              <a:ext uri="{FF2B5EF4-FFF2-40B4-BE49-F238E27FC236}">
                <a16:creationId xmlns:a16="http://schemas.microsoft.com/office/drawing/2014/main" id="{633D04DF-09F2-3E46-B2BE-1CC89BCA9F1C}"/>
              </a:ext>
              <a:ext uri="{C183D7F6-B498-43B3-948B-1728B52AA6E4}">
                <adec:decorative xmlns:adec="http://schemas.microsoft.com/office/drawing/2017/decorative" val="1"/>
              </a:ext>
            </a:extLst>
          </p:cNvPr>
          <p:cNvCxnSpPr>
            <a:cxnSpLocks/>
          </p:cNvCxnSpPr>
          <p:nvPr/>
        </p:nvCxnSpPr>
        <p:spPr>
          <a:xfrm>
            <a:off x="2851833" y="5754692"/>
            <a:ext cx="8633525" cy="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Fußzeilenplatzhalter 4">
            <a:extLst>
              <a:ext uri="{FF2B5EF4-FFF2-40B4-BE49-F238E27FC236}">
                <a16:creationId xmlns:a16="http://schemas.microsoft.com/office/drawing/2014/main" id="{7048A779-3E04-DE23-DB95-53A6D55957B5}"/>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111D0034-07B8-B8FE-806D-B3AFFCE0DBA2}"/>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8</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4433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BF79D-28E0-4D17-BBA6-F5F5F6B6D292}"/>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239C6EF-749F-2B2F-5436-17FFDE902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itel 1" descr="Wärmepumpe im Detail&#10;Wärmequellen&#10;">
            <a:extLst>
              <a:ext uri="{FF2B5EF4-FFF2-40B4-BE49-F238E27FC236}">
                <a16:creationId xmlns:a16="http://schemas.microsoft.com/office/drawing/2014/main" id="{7867108A-5DA1-3DBB-15D6-F962CE16D49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Wärmequelle: Luft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sng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0" name="Textfeld 9">
            <a:extLst>
              <a:ext uri="{FF2B5EF4-FFF2-40B4-BE49-F238E27FC236}">
                <a16:creationId xmlns:a16="http://schemas.microsoft.com/office/drawing/2014/main" id="{37D2BCA1-A7A2-189D-9138-17518365535C}"/>
              </a:ext>
              <a:ext uri="{C183D7F6-B498-43B3-948B-1728B52AA6E4}">
                <adec:decorative xmlns:adec="http://schemas.microsoft.com/office/drawing/2017/decorative" val="1"/>
              </a:ext>
            </a:extLst>
          </p:cNvPr>
          <p:cNvSpPr txBox="1"/>
          <p:nvPr/>
        </p:nvSpPr>
        <p:spPr>
          <a:xfrm>
            <a:off x="2847052" y="1619672"/>
            <a:ext cx="1600703" cy="646331"/>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Luft-Luft-</a:t>
            </a:r>
            <a:br>
              <a:rPr lang="de-DE" b="1">
                <a:latin typeface="Calibri" panose="020F0502020204030204" pitchFamily="34" charset="0"/>
                <a:ea typeface="Calibri" panose="020F0502020204030204" pitchFamily="34" charset="0"/>
                <a:cs typeface="Calibri" panose="020F0502020204030204" pitchFamily="34" charset="0"/>
              </a:rPr>
            </a:br>
            <a:r>
              <a:rPr lang="de-DE" b="1">
                <a:latin typeface="Calibri" panose="020F0502020204030204" pitchFamily="34" charset="0"/>
                <a:ea typeface="Calibri" panose="020F0502020204030204" pitchFamily="34" charset="0"/>
                <a:cs typeface="Calibri" panose="020F0502020204030204" pitchFamily="34" charset="0"/>
              </a:rPr>
              <a:t>Wärmepumpe</a:t>
            </a:r>
          </a:p>
        </p:txBody>
      </p:sp>
      <p:pic>
        <p:nvPicPr>
          <p:cNvPr id="19" name="Grafik 18" descr="Eine Luft-Luft-Wärmepumpe nutzt die Außenluft als Wärmequelle. Über eine Außeneinheit wird der Außenluft Wärme entzogen. Die Wärmeübergabe über Innengeräte im Haus erfolgt über die Luft.">
            <a:extLst>
              <a:ext uri="{FF2B5EF4-FFF2-40B4-BE49-F238E27FC236}">
                <a16:creationId xmlns:a16="http://schemas.microsoft.com/office/drawing/2014/main" id="{977D98BA-7CEF-4624-18EE-C96FA2586C4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423403" y="2290705"/>
            <a:ext cx="2448000" cy="2739203"/>
          </a:xfrm>
          <a:prstGeom prst="rect">
            <a:avLst/>
          </a:prstGeom>
        </p:spPr>
      </p:pic>
      <p:sp>
        <p:nvSpPr>
          <p:cNvPr id="6" name="Textfeld 5">
            <a:extLst>
              <a:ext uri="{FF2B5EF4-FFF2-40B4-BE49-F238E27FC236}">
                <a16:creationId xmlns:a16="http://schemas.microsoft.com/office/drawing/2014/main" id="{BE2DC303-A277-EDB7-5F42-BAAA708BB92E}"/>
              </a:ext>
              <a:ext uri="{C183D7F6-B498-43B3-948B-1728B52AA6E4}">
                <adec:decorative xmlns:adec="http://schemas.microsoft.com/office/drawing/2017/decorative" val="1"/>
              </a:ext>
            </a:extLst>
          </p:cNvPr>
          <p:cNvSpPr txBox="1"/>
          <p:nvPr/>
        </p:nvSpPr>
        <p:spPr>
          <a:xfrm>
            <a:off x="5230040" y="1619672"/>
            <a:ext cx="1552598" cy="646331"/>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Luft-Wasser-</a:t>
            </a:r>
            <a:br>
              <a:rPr lang="de-DE" b="1">
                <a:latin typeface="Calibri" panose="020F0502020204030204" pitchFamily="34" charset="0"/>
                <a:ea typeface="Calibri" panose="020F0502020204030204" pitchFamily="34" charset="0"/>
                <a:cs typeface="Calibri" panose="020F0502020204030204" pitchFamily="34" charset="0"/>
              </a:rPr>
            </a:br>
            <a:r>
              <a:rPr lang="de-DE" b="1">
                <a:latin typeface="Calibri" panose="020F0502020204030204" pitchFamily="34" charset="0"/>
                <a:ea typeface="Calibri" panose="020F0502020204030204" pitchFamily="34" charset="0"/>
                <a:cs typeface="Calibri" panose="020F0502020204030204" pitchFamily="34" charset="0"/>
              </a:rPr>
              <a:t>Wärmepumpe</a:t>
            </a:r>
          </a:p>
        </p:txBody>
      </p:sp>
      <p:pic>
        <p:nvPicPr>
          <p:cNvPr id="17" name="Grafik 16" descr="Eine Luft-Wasser-Wärmepumpe nutzt die Außenluft als Wärmequelle. Über eine Außeneinheit wird der Außenluft Wärme entzogen. Die Wärmeübergabe im Haus erfolgt mit Hilfe von Wasser, beispielsweise über Heizkörper.">
            <a:extLst>
              <a:ext uri="{FF2B5EF4-FFF2-40B4-BE49-F238E27FC236}">
                <a16:creationId xmlns:a16="http://schemas.microsoft.com/office/drawing/2014/main" id="{40655C7D-92D7-E21B-ADCD-974096A1994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963442" y="2290705"/>
            <a:ext cx="2448000" cy="2737697"/>
          </a:xfrm>
          <a:prstGeom prst="rect">
            <a:avLst/>
          </a:prstGeom>
        </p:spPr>
      </p:pic>
      <p:sp>
        <p:nvSpPr>
          <p:cNvPr id="16" name="Inhaltsplatzhalter 4" descr="Luft ist günstig in der Anschaffung, jedoch&#10;im Winter bei kalten Außentemperaturen weniger effizient Hier ist ein Aufstellort für Außengerät erforderlich.&#10;Erdwärme oder Grundwasser&#10;sind teuer in der Anschaffung,&#10;effizienter als Wärmequelle Luft,&#10;Grundwassereingriffe sind sensibel für Umwelt und&#10;Funktionsgefährdung durch absinkendes Grundwasser.&#10;">
            <a:extLst>
              <a:ext uri="{FF2B5EF4-FFF2-40B4-BE49-F238E27FC236}">
                <a16:creationId xmlns:a16="http://schemas.microsoft.com/office/drawing/2014/main" id="{10E15769-27CB-383B-76AE-5032C720998B}"/>
              </a:ext>
            </a:extLst>
          </p:cNvPr>
          <p:cNvSpPr txBox="1">
            <a:spLocks/>
          </p:cNvSpPr>
          <p:nvPr/>
        </p:nvSpPr>
        <p:spPr>
          <a:xfrm>
            <a:off x="7429228" y="2235600"/>
            <a:ext cx="3943994" cy="298800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Günstig(er) in der Anschaffung</a:t>
            </a:r>
          </a:p>
          <a:p>
            <a:pPr>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im Winter bei kalten Außen-temperaturen weniger effizient </a:t>
            </a:r>
          </a:p>
          <a:p>
            <a:pPr>
              <a:spcBef>
                <a:spcPts val="0"/>
              </a:spcBef>
              <a:spcAft>
                <a:spcPts val="12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Aufstellort für Außengerät(e) erforderlich</a:t>
            </a:r>
          </a:p>
        </p:txBody>
      </p:sp>
      <p:cxnSp>
        <p:nvCxnSpPr>
          <p:cNvPr id="13" name="Gerader Verbinder 6">
            <a:extLst>
              <a:ext uri="{FF2B5EF4-FFF2-40B4-BE49-F238E27FC236}">
                <a16:creationId xmlns:a16="http://schemas.microsoft.com/office/drawing/2014/main" id="{9BF98B47-EE3C-9D5C-59FF-CCCA567E3A6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88433FF-4DA4-ADFB-A743-8F51B5881E46}"/>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Textfeld 29">
            <a:extLst>
              <a:ext uri="{FF2B5EF4-FFF2-40B4-BE49-F238E27FC236}">
                <a16:creationId xmlns:a16="http://schemas.microsoft.com/office/drawing/2014/main" id="{F1C02A36-8548-6AB1-D783-6A335CC7B0B7}"/>
              </a:ext>
              <a:ext uri="{C183D7F6-B498-43B3-948B-1728B52AA6E4}">
                <adec:decorative xmlns:adec="http://schemas.microsoft.com/office/drawing/2017/decorative" val="1"/>
              </a:ext>
            </a:extLst>
          </p:cNvPr>
          <p:cNvSpPr txBox="1"/>
          <p:nvPr/>
        </p:nvSpPr>
        <p:spPr>
          <a:xfrm>
            <a:off x="2473293" y="5128682"/>
            <a:ext cx="2348221" cy="646331"/>
          </a:xfrm>
          <a:prstGeom prst="rect">
            <a:avLst/>
          </a:prstGeom>
          <a:noFill/>
        </p:spPr>
        <p:txBody>
          <a:bodyPr wrap="square" rtlCol="0">
            <a:spAutoFit/>
          </a:bodyPr>
          <a:lstStyle/>
          <a:p>
            <a:pPr algn="ctr">
              <a:spcAft>
                <a:spcPts val="600"/>
              </a:spcAft>
            </a:pPr>
            <a:r>
              <a:rPr lang="de-DE">
                <a:latin typeface="Calibri" panose="020F0502020204030204" pitchFamily="34" charset="0"/>
                <a:ea typeface="Calibri" panose="020F0502020204030204" pitchFamily="34" charset="0"/>
                <a:cs typeface="Calibri" panose="020F0502020204030204" pitchFamily="34" charset="0"/>
              </a:rPr>
              <a:t>Luft über</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Innengeräte</a:t>
            </a:r>
          </a:p>
        </p:txBody>
      </p:sp>
      <p:sp>
        <p:nvSpPr>
          <p:cNvPr id="32" name="Textfeld 31">
            <a:extLst>
              <a:ext uri="{FF2B5EF4-FFF2-40B4-BE49-F238E27FC236}">
                <a16:creationId xmlns:a16="http://schemas.microsoft.com/office/drawing/2014/main" id="{C27BF302-5835-4B10-EFC2-2EB5DE1550DA}"/>
              </a:ext>
              <a:ext uri="{C183D7F6-B498-43B3-948B-1728B52AA6E4}">
                <adec:decorative xmlns:adec="http://schemas.microsoft.com/office/drawing/2017/decorative" val="1"/>
              </a:ext>
            </a:extLst>
          </p:cNvPr>
          <p:cNvSpPr txBox="1"/>
          <p:nvPr/>
        </p:nvSpPr>
        <p:spPr>
          <a:xfrm>
            <a:off x="4234099" y="5128682"/>
            <a:ext cx="3582928" cy="646331"/>
          </a:xfrm>
          <a:prstGeom prst="rect">
            <a:avLst/>
          </a:prstGeom>
          <a:noFill/>
        </p:spPr>
        <p:txBody>
          <a:bodyPr wrap="square" rtlCol="0">
            <a:spAutoFit/>
          </a:bodyPr>
          <a:lstStyle/>
          <a:p>
            <a:pPr algn="ctr">
              <a:spcAft>
                <a:spcPts val="600"/>
              </a:spcAft>
            </a:pPr>
            <a:r>
              <a:rPr lang="de-DE">
                <a:latin typeface="Calibri" panose="020F0502020204030204" pitchFamily="34" charset="0"/>
                <a:ea typeface="Calibri" panose="020F0502020204030204" pitchFamily="34" charset="0"/>
                <a:cs typeface="Calibri" panose="020F0502020204030204" pitchFamily="34" charset="0"/>
              </a:rPr>
              <a:t>Wasser in Heizkörper </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 Flächenheizung</a:t>
            </a:r>
          </a:p>
        </p:txBody>
      </p:sp>
      <p:sp>
        <p:nvSpPr>
          <p:cNvPr id="38" name="Textfeld 37">
            <a:extLst>
              <a:ext uri="{FF2B5EF4-FFF2-40B4-BE49-F238E27FC236}">
                <a16:creationId xmlns:a16="http://schemas.microsoft.com/office/drawing/2014/main" id="{6F46E6C6-2BDC-6E56-A07E-E97D3EF96402}"/>
              </a:ext>
              <a:ext uri="{C183D7F6-B498-43B3-948B-1728B52AA6E4}">
                <adec:decorative xmlns:adec="http://schemas.microsoft.com/office/drawing/2017/decorative" val="1"/>
              </a:ext>
            </a:extLst>
          </p:cNvPr>
          <p:cNvSpPr txBox="1"/>
          <p:nvPr/>
        </p:nvSpPr>
        <p:spPr>
          <a:xfrm>
            <a:off x="612000" y="5128682"/>
            <a:ext cx="2085793" cy="646331"/>
          </a:xfrm>
          <a:prstGeom prst="rect">
            <a:avLst/>
          </a:prstGeom>
          <a:noFill/>
        </p:spPr>
        <p:txBody>
          <a:bodyPr wrap="square" rtlCol="0">
            <a:spAutoFit/>
          </a:bodyPr>
          <a:lstStyle/>
          <a:p>
            <a:pPr>
              <a:spcAft>
                <a:spcPts val="600"/>
              </a:spcAft>
            </a:pPr>
            <a:r>
              <a:rPr lang="de-DE">
                <a:latin typeface="Calibri" panose="020F0502020204030204" pitchFamily="34" charset="0"/>
                <a:ea typeface="Calibri" panose="020F0502020204030204" pitchFamily="34" charset="0"/>
                <a:cs typeface="Calibri" panose="020F0502020204030204" pitchFamily="34" charset="0"/>
              </a:rPr>
              <a:t>Wärmeübergabe </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im Haus:</a:t>
            </a:r>
          </a:p>
        </p:txBody>
      </p:sp>
      <p:sp>
        <p:nvSpPr>
          <p:cNvPr id="3" name="Fußzeilenplatzhalter 4">
            <a:extLst>
              <a:ext uri="{FF2B5EF4-FFF2-40B4-BE49-F238E27FC236}">
                <a16:creationId xmlns:a16="http://schemas.microsoft.com/office/drawing/2014/main" id="{5C018E50-F522-948B-8628-1DDD721A524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B42B89F-966A-EFF3-8C2B-A8D32A5961FE}"/>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9</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5588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F227C-56DF-35F3-5BF2-21876DA09B52}"/>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B0700DBD-BAFF-28E1-79ED-EC859415D4C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itel 1" descr="Wärmepumpe im Detail&#10;Wärmequellen&#10;">
            <a:extLst>
              <a:ext uri="{FF2B5EF4-FFF2-40B4-BE49-F238E27FC236}">
                <a16:creationId xmlns:a16="http://schemas.microsoft.com/office/drawing/2014/main" id="{80244D91-0832-A6C6-F000-EED9B1507C73}"/>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Wärmequellen: Wasser und Erdreich </a:t>
            </a:r>
            <a:endParaRPr kumimoji="0" lang="id-ID" sz="2200" b="0" i="0" u="none" strike="sng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0" name="Textfeld 9">
            <a:extLst>
              <a:ext uri="{FF2B5EF4-FFF2-40B4-BE49-F238E27FC236}">
                <a16:creationId xmlns:a16="http://schemas.microsoft.com/office/drawing/2014/main" id="{C78FB247-D586-E699-6AE3-559400C1EBCA}"/>
              </a:ext>
              <a:ext uri="{C183D7F6-B498-43B3-948B-1728B52AA6E4}">
                <adec:decorative xmlns:adec="http://schemas.microsoft.com/office/drawing/2017/decorative" val="1"/>
              </a:ext>
            </a:extLst>
          </p:cNvPr>
          <p:cNvSpPr txBox="1"/>
          <p:nvPr/>
        </p:nvSpPr>
        <p:spPr>
          <a:xfrm>
            <a:off x="1678686" y="1619672"/>
            <a:ext cx="2448000" cy="646331"/>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Wasser-Wasser-</a:t>
            </a:r>
            <a:br>
              <a:rPr lang="de-DE" b="1">
                <a:latin typeface="Calibri" panose="020F0502020204030204" pitchFamily="34" charset="0"/>
                <a:ea typeface="Calibri" panose="020F0502020204030204" pitchFamily="34" charset="0"/>
                <a:cs typeface="Calibri" panose="020F0502020204030204" pitchFamily="34" charset="0"/>
              </a:rPr>
            </a:br>
            <a:r>
              <a:rPr lang="de-DE" b="1">
                <a:latin typeface="Calibri" panose="020F0502020204030204" pitchFamily="34" charset="0"/>
                <a:ea typeface="Calibri" panose="020F0502020204030204" pitchFamily="34" charset="0"/>
                <a:cs typeface="Calibri" panose="020F0502020204030204" pitchFamily="34" charset="0"/>
              </a:rPr>
              <a:t>Wärmepumpe</a:t>
            </a:r>
          </a:p>
        </p:txBody>
      </p:sp>
      <p:pic>
        <p:nvPicPr>
          <p:cNvPr id="4" name="Grafik 3" descr="Eine Wasser-Wasser-Wärmepumpe nutzt in der Regel Grundwasser als Wärmequelle. Über einen Brunnen wird dem Grundwasser Wärme entzogen. Die Wärmeübergabe im Haus erfolgt mit Hilfe von Wasser, beispielsweise über Heizkörper.">
            <a:extLst>
              <a:ext uri="{FF2B5EF4-FFF2-40B4-BE49-F238E27FC236}">
                <a16:creationId xmlns:a16="http://schemas.microsoft.com/office/drawing/2014/main" id="{4FB63DAC-F712-CFF9-6311-5C3472056F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678685" y="2290705"/>
            <a:ext cx="2448000" cy="2739203"/>
          </a:xfrm>
          <a:prstGeom prst="rect">
            <a:avLst/>
          </a:prstGeom>
        </p:spPr>
      </p:pic>
      <p:sp>
        <p:nvSpPr>
          <p:cNvPr id="6" name="Textfeld 5">
            <a:extLst>
              <a:ext uri="{FF2B5EF4-FFF2-40B4-BE49-F238E27FC236}">
                <a16:creationId xmlns:a16="http://schemas.microsoft.com/office/drawing/2014/main" id="{BE708C18-96B7-69BC-2A41-AF334E0B72A4}"/>
              </a:ext>
              <a:ext uri="{C183D7F6-B498-43B3-948B-1728B52AA6E4}">
                <adec:decorative xmlns:adec="http://schemas.microsoft.com/office/drawing/2017/decorative" val="1"/>
              </a:ext>
            </a:extLst>
          </p:cNvPr>
          <p:cNvSpPr txBox="1"/>
          <p:nvPr/>
        </p:nvSpPr>
        <p:spPr>
          <a:xfrm>
            <a:off x="4218724" y="1619672"/>
            <a:ext cx="5005824"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Sole-Wasser-Wärmepumpen</a:t>
            </a:r>
          </a:p>
        </p:txBody>
      </p:sp>
      <p:pic>
        <p:nvPicPr>
          <p:cNvPr id="9" name="Grafik 8" descr="Eine Sole-Wasser-Wärmepumpe nutzt das Erdreich als Wärmequelle. Über eine ein bis zwei Meter tiefe Erdkollektoren wird dem Erdreich Wärme entzogen. Die Wärmeübergabe im Haus erfolgt mit Hilfe von Wasser, beispielsweise über Heizkörper.">
            <a:extLst>
              <a:ext uri="{FF2B5EF4-FFF2-40B4-BE49-F238E27FC236}">
                <a16:creationId xmlns:a16="http://schemas.microsoft.com/office/drawing/2014/main" id="{E8EC6A9D-2786-AB42-0C68-ECAEC26D41B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218724" y="2290705"/>
            <a:ext cx="2448000" cy="2739204"/>
          </a:xfrm>
          <a:prstGeom prst="rect">
            <a:avLst/>
          </a:prstGeom>
        </p:spPr>
      </p:pic>
      <p:pic>
        <p:nvPicPr>
          <p:cNvPr id="15" name="Grafik 14" descr="Eine Sole-Wasser-Wärmepumpe nutzt das Erdreich als Wärmequelle. Über bis zu 300m tiefe Erdsonden wird dem Erdreich Wärme entzogen. Die Wärmeübergabe im Haus erfolgt mit Hilfe von Wasser, beispielsweise über Heizkörper.">
            <a:extLst>
              <a:ext uri="{FF2B5EF4-FFF2-40B4-BE49-F238E27FC236}">
                <a16:creationId xmlns:a16="http://schemas.microsoft.com/office/drawing/2014/main" id="{BACB6531-6D71-C54F-2B97-C2EDF64F254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6776549" y="2290705"/>
            <a:ext cx="2448000" cy="2739216"/>
          </a:xfrm>
          <a:prstGeom prst="rect">
            <a:avLst/>
          </a:prstGeom>
        </p:spPr>
      </p:pic>
      <p:sp>
        <p:nvSpPr>
          <p:cNvPr id="49" name="Textfeld 48">
            <a:extLst>
              <a:ext uri="{FF2B5EF4-FFF2-40B4-BE49-F238E27FC236}">
                <a16:creationId xmlns:a16="http://schemas.microsoft.com/office/drawing/2014/main" id="{B001B611-A6AA-1A62-BE20-007DA09C08FA}"/>
              </a:ext>
            </a:extLst>
          </p:cNvPr>
          <p:cNvSpPr txBox="1"/>
          <p:nvPr/>
        </p:nvSpPr>
        <p:spPr>
          <a:xfrm>
            <a:off x="9231199" y="2285385"/>
            <a:ext cx="2441350" cy="3108543"/>
          </a:xfrm>
          <a:prstGeom prst="rect">
            <a:avLst/>
          </a:prstGeom>
          <a:noFill/>
        </p:spPr>
        <p:txBody>
          <a:bodyPr wrap="square">
            <a:spAutoFit/>
          </a:bodyPr>
          <a:lstStyle/>
          <a:p>
            <a:pPr marL="228600" indent="-228600" eaLnBrk="0" fontAlgn="base" hangingPunct="0">
              <a:lnSpc>
                <a:spcPct val="90000"/>
              </a:lnSpc>
              <a:spcAft>
                <a:spcPts val="600"/>
              </a:spcAft>
              <a:buClr>
                <a:schemeClr val="tx1"/>
              </a:buClr>
              <a:buFont typeface="Wingdings" panose="05000000000000000000" pitchFamily="2" charset="2"/>
              <a:buChar char="§"/>
            </a:pPr>
            <a:r>
              <a:rPr lang="de-DE">
                <a:latin typeface="Calibri" panose="020F0502020204030204" pitchFamily="34" charset="0"/>
                <a:ea typeface="ＭＳ Ｐゴシック" pitchFamily="-102" charset="-128"/>
                <a:cs typeface="Calibri" panose="020F0502020204030204" pitchFamily="34" charset="0"/>
              </a:rPr>
              <a:t>Teuer in der Anschaffung</a:t>
            </a:r>
          </a:p>
          <a:p>
            <a:pPr marL="228600" indent="-228600" eaLnBrk="0" fontAlgn="base" hangingPunct="0">
              <a:lnSpc>
                <a:spcPct val="90000"/>
              </a:lnSpc>
              <a:spcAft>
                <a:spcPts val="600"/>
              </a:spcAft>
              <a:buClr>
                <a:schemeClr val="tx1"/>
              </a:buClr>
              <a:buFont typeface="Wingdings" panose="05000000000000000000" pitchFamily="2" charset="2"/>
              <a:buChar char="§"/>
            </a:pPr>
            <a:r>
              <a:rPr lang="de-DE">
                <a:latin typeface="Calibri" panose="020F0502020204030204" pitchFamily="34" charset="0"/>
                <a:ea typeface="ＭＳ Ｐゴシック" pitchFamily="-102" charset="-128"/>
                <a:cs typeface="Calibri" panose="020F0502020204030204" pitchFamily="34" charset="0"/>
              </a:rPr>
              <a:t>Effizienter als Wärmequelle Luft</a:t>
            </a:r>
          </a:p>
          <a:p>
            <a:pPr marL="228600" indent="-228600" eaLnBrk="0" fontAlgn="base" hangingPunct="0">
              <a:lnSpc>
                <a:spcPct val="90000"/>
              </a:lnSpc>
              <a:spcAft>
                <a:spcPts val="600"/>
              </a:spcAft>
              <a:buClr>
                <a:schemeClr val="tx1"/>
              </a:buClr>
              <a:buFont typeface="Wingdings" panose="05000000000000000000" pitchFamily="2" charset="2"/>
              <a:buChar char="§"/>
            </a:pPr>
            <a:r>
              <a:rPr lang="de-DE">
                <a:latin typeface="Calibri" panose="020F0502020204030204" pitchFamily="34" charset="0"/>
                <a:ea typeface="ＭＳ Ｐゴシック" pitchFamily="-102" charset="-128"/>
                <a:cs typeface="Calibri" panose="020F0502020204030204" pitchFamily="34" charset="0"/>
              </a:rPr>
              <a:t>Grundwasser-eingriffe sind sensibel für Umwelt</a:t>
            </a:r>
          </a:p>
          <a:p>
            <a:pPr marL="228600" indent="-228600" eaLnBrk="0" fontAlgn="base" hangingPunct="0">
              <a:lnSpc>
                <a:spcPct val="90000"/>
              </a:lnSpc>
              <a:spcAft>
                <a:spcPts val="600"/>
              </a:spcAft>
              <a:buClr>
                <a:schemeClr val="tx1"/>
              </a:buClr>
              <a:buFont typeface="Wingdings" panose="05000000000000000000" pitchFamily="2" charset="2"/>
              <a:buChar char="§"/>
            </a:pPr>
            <a:r>
              <a:rPr lang="de-DE">
                <a:latin typeface="Calibri" panose="020F0502020204030204" pitchFamily="34" charset="0"/>
                <a:ea typeface="ＭＳ Ｐゴシック" pitchFamily="-102" charset="-128"/>
                <a:cs typeface="Calibri" panose="020F0502020204030204" pitchFamily="34" charset="0"/>
              </a:rPr>
              <a:t>Funktionsgefährdung durch absinkendes Grundwasser</a:t>
            </a:r>
          </a:p>
          <a:p>
            <a:pPr lvl="1">
              <a:buFont typeface="Wingdings" panose="05000000000000000000" pitchFamily="2" charset="2"/>
              <a:buChar char="§"/>
            </a:pPr>
            <a:endParaRPr lang="de-DE" sz="1400">
              <a:solidFill>
                <a:srgbClr val="006577"/>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2393043A-546A-4C04-5D94-C3720030D34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2FBD5400-84BF-0381-2B70-409BC7C2C71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Textfeld 29">
            <a:extLst>
              <a:ext uri="{FF2B5EF4-FFF2-40B4-BE49-F238E27FC236}">
                <a16:creationId xmlns:a16="http://schemas.microsoft.com/office/drawing/2014/main" id="{AC4512DB-949C-8853-327F-ACD74A8BF5F8}"/>
              </a:ext>
              <a:ext uri="{C183D7F6-B498-43B3-948B-1728B52AA6E4}">
                <adec:decorative xmlns:adec="http://schemas.microsoft.com/office/drawing/2017/decorative" val="1"/>
              </a:ext>
            </a:extLst>
          </p:cNvPr>
          <p:cNvSpPr txBox="1"/>
          <p:nvPr/>
        </p:nvSpPr>
        <p:spPr>
          <a:xfrm>
            <a:off x="1728575" y="5320403"/>
            <a:ext cx="2348221" cy="369332"/>
          </a:xfrm>
          <a:prstGeom prst="rect">
            <a:avLst/>
          </a:prstGeom>
          <a:noFill/>
        </p:spPr>
        <p:txBody>
          <a:bodyPr wrap="square" rtlCol="0">
            <a:spAutoFit/>
          </a:bodyPr>
          <a:lstStyle/>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Grundwasser</a:t>
            </a:r>
          </a:p>
        </p:txBody>
      </p:sp>
      <p:sp>
        <p:nvSpPr>
          <p:cNvPr id="38" name="Textfeld 37">
            <a:extLst>
              <a:ext uri="{FF2B5EF4-FFF2-40B4-BE49-F238E27FC236}">
                <a16:creationId xmlns:a16="http://schemas.microsoft.com/office/drawing/2014/main" id="{E7DCCBFD-2609-C6CB-F250-9A201E852063}"/>
              </a:ext>
              <a:ext uri="{C183D7F6-B498-43B3-948B-1728B52AA6E4}">
                <adec:decorative xmlns:adec="http://schemas.microsoft.com/office/drawing/2017/decorative" val="1"/>
              </a:ext>
            </a:extLst>
          </p:cNvPr>
          <p:cNvSpPr txBox="1"/>
          <p:nvPr/>
        </p:nvSpPr>
        <p:spPr>
          <a:xfrm>
            <a:off x="612000" y="5315256"/>
            <a:ext cx="1811403" cy="369332"/>
          </a:xfrm>
          <a:prstGeom prst="rect">
            <a:avLst/>
          </a:prstGeom>
          <a:noFill/>
        </p:spPr>
        <p:txBody>
          <a:bodyPr wrap="square" rtlCol="0">
            <a:spAutoFit/>
          </a:bodyPr>
          <a:lstStyle/>
          <a:p>
            <a:pPr>
              <a:spcAft>
                <a:spcPts val="600"/>
              </a:spcAft>
            </a:pPr>
            <a:r>
              <a:rPr lang="de-DE">
                <a:latin typeface="Calibri" panose="020F0502020204030204" pitchFamily="34" charset="0"/>
                <a:ea typeface="Calibri" panose="020F0502020204030204" pitchFamily="34" charset="0"/>
                <a:cs typeface="Calibri" panose="020F0502020204030204" pitchFamily="34" charset="0"/>
              </a:rPr>
              <a:t>Wärmequelle</a:t>
            </a:r>
          </a:p>
        </p:txBody>
      </p:sp>
      <p:sp>
        <p:nvSpPr>
          <p:cNvPr id="43" name="Textfeld 42">
            <a:extLst>
              <a:ext uri="{FF2B5EF4-FFF2-40B4-BE49-F238E27FC236}">
                <a16:creationId xmlns:a16="http://schemas.microsoft.com/office/drawing/2014/main" id="{56461755-6277-9C76-97FB-03CBFB729C1A}"/>
              </a:ext>
              <a:ext uri="{C183D7F6-B498-43B3-948B-1728B52AA6E4}">
                <adec:decorative xmlns:adec="http://schemas.microsoft.com/office/drawing/2017/decorative" val="1"/>
              </a:ext>
            </a:extLst>
          </p:cNvPr>
          <p:cNvSpPr txBox="1"/>
          <p:nvPr/>
        </p:nvSpPr>
        <p:spPr>
          <a:xfrm>
            <a:off x="7130990" y="5320403"/>
            <a:ext cx="1707888" cy="369332"/>
          </a:xfrm>
          <a:prstGeom prst="rect">
            <a:avLst/>
          </a:prstGeom>
          <a:noFill/>
        </p:spPr>
        <p:txBody>
          <a:bodyPr wrap="square" rtlCol="0">
            <a:sp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Erdsonden</a:t>
            </a:r>
          </a:p>
        </p:txBody>
      </p:sp>
      <p:sp>
        <p:nvSpPr>
          <p:cNvPr id="45" name="Textfeld 44">
            <a:extLst>
              <a:ext uri="{FF2B5EF4-FFF2-40B4-BE49-F238E27FC236}">
                <a16:creationId xmlns:a16="http://schemas.microsoft.com/office/drawing/2014/main" id="{C1AA42B0-314A-E38C-8A4A-932F6EABDD99}"/>
              </a:ext>
              <a:ext uri="{C183D7F6-B498-43B3-948B-1728B52AA6E4}">
                <adec:decorative xmlns:adec="http://schemas.microsoft.com/office/drawing/2017/decorative" val="1"/>
              </a:ext>
            </a:extLst>
          </p:cNvPr>
          <p:cNvSpPr txBox="1"/>
          <p:nvPr/>
        </p:nvSpPr>
        <p:spPr>
          <a:xfrm>
            <a:off x="4710514" y="5320403"/>
            <a:ext cx="1707888" cy="369332"/>
          </a:xfrm>
          <a:prstGeom prst="rect">
            <a:avLst/>
          </a:prstGeom>
          <a:noFill/>
        </p:spPr>
        <p:txBody>
          <a:bodyPr wrap="square" rtlCol="0">
            <a:spAutoFit/>
          </a:bodyPr>
          <a:lstStyle>
            <a:defPPr>
              <a:defRPr lang="de-DE"/>
            </a:defPPr>
            <a:lvl1pPr algn="ctr">
              <a:spcAft>
                <a:spcPts val="600"/>
              </a:spcAft>
              <a:defRPr>
                <a:latin typeface="Calibri" panose="020F0502020204030204" pitchFamily="34" charset="0"/>
                <a:ea typeface="Calibri" panose="020F0502020204030204" pitchFamily="34" charset="0"/>
                <a:cs typeface="Calibri" panose="020F0502020204030204" pitchFamily="34" charset="0"/>
              </a:defRPr>
            </a:lvl1pPr>
          </a:lstStyle>
          <a:p>
            <a:r>
              <a:rPr lang="de-DE" b="1"/>
              <a:t>Erdkollektoren</a:t>
            </a:r>
          </a:p>
        </p:txBody>
      </p:sp>
      <p:sp>
        <p:nvSpPr>
          <p:cNvPr id="47" name="Textfeld 46">
            <a:extLst>
              <a:ext uri="{FF2B5EF4-FFF2-40B4-BE49-F238E27FC236}">
                <a16:creationId xmlns:a16="http://schemas.microsoft.com/office/drawing/2014/main" id="{0851B020-4225-CD2D-1279-CF7D0C0F42CE}"/>
              </a:ext>
              <a:ext uri="{C183D7F6-B498-43B3-948B-1728B52AA6E4}">
                <adec:decorative xmlns:adec="http://schemas.microsoft.com/office/drawing/2017/decorative" val="1"/>
              </a:ext>
            </a:extLst>
          </p:cNvPr>
          <p:cNvSpPr txBox="1"/>
          <p:nvPr/>
        </p:nvSpPr>
        <p:spPr>
          <a:xfrm>
            <a:off x="5566961" y="5043404"/>
            <a:ext cx="2348221" cy="369332"/>
          </a:xfrm>
          <a:prstGeom prst="rect">
            <a:avLst/>
          </a:prstGeom>
          <a:noFill/>
        </p:spPr>
        <p:txBody>
          <a:bodyPr wrap="square" rtlCol="0">
            <a:spAutoFit/>
          </a:bodyPr>
          <a:lstStyle/>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Erdreich über</a:t>
            </a:r>
          </a:p>
        </p:txBody>
      </p:sp>
      <p:sp>
        <p:nvSpPr>
          <p:cNvPr id="3" name="Fußzeilenplatzhalter 4">
            <a:extLst>
              <a:ext uri="{FF2B5EF4-FFF2-40B4-BE49-F238E27FC236}">
                <a16:creationId xmlns:a16="http://schemas.microsoft.com/office/drawing/2014/main" id="{D86043FC-CA3B-1646-8032-3664D50CA73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21B91F3-AB34-CF72-E3B5-2736AA001747}"/>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10</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5467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B9871-DC0A-8840-4D7D-F6B6659A110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8D010C09-EC0C-5F0B-475C-5AA2AB686CD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Verbreitung von Wärmepumpen in Europa&#10;Vorhandene Wärmepumpen pro 1.000 Haushalt im Jahr 2024&#10;">
            <a:extLst>
              <a:ext uri="{FF2B5EF4-FFF2-40B4-BE49-F238E27FC236}">
                <a16:creationId xmlns:a16="http://schemas.microsoft.com/office/drawing/2014/main" id="{B24DBC64-D408-C0D1-B4B1-16D414432D84}"/>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Verbreitung von Wärmepumpen in Europa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Vorhandene Wärmepumpen pro 1.000 Haushalt im Jahr 2025</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aphicFrame>
        <p:nvGraphicFramePr>
          <p:cNvPr id="4" name="Diagramm 3" descr="Die Grafik zeigt anhand eines Säulendiagramms die Verbreitung von Wärmepumpen pro 1000 Haushalten im Jahr 2024 in Europa. Mit 632 in Norwegen, 524 in Finnland und 496 in Schweden sind im Norden von Europa die meisten Wärmepumpen vorhanden. Deutschland liegt auf dem viertletzten Platz mit 54 Wärmepumpen pro 1000 Haushalten.">
            <a:extLst>
              <a:ext uri="{FF2B5EF4-FFF2-40B4-BE49-F238E27FC236}">
                <a16:creationId xmlns:a16="http://schemas.microsoft.com/office/drawing/2014/main" id="{9F1BF619-EB38-86E2-5621-A7F91D727D11}"/>
              </a:ext>
            </a:extLst>
          </p:cNvPr>
          <p:cNvGraphicFramePr/>
          <p:nvPr>
            <p:extLst>
              <p:ext uri="{D42A27DB-BD31-4B8C-83A1-F6EECF244321}">
                <p14:modId xmlns:p14="http://schemas.microsoft.com/office/powerpoint/2010/main" val="1490114458"/>
              </p:ext>
            </p:extLst>
          </p:nvPr>
        </p:nvGraphicFramePr>
        <p:xfrm>
          <a:off x="939537" y="1690623"/>
          <a:ext cx="6056192" cy="4714781"/>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hteck 10" descr="Zubau 2025 immer noch zu gering&#10;&#10;">
            <a:extLst>
              <a:ext uri="{FF2B5EF4-FFF2-40B4-BE49-F238E27FC236}">
                <a16:creationId xmlns:a16="http://schemas.microsoft.com/office/drawing/2014/main" id="{87709EBA-A0DB-9136-2A23-45425297267B}"/>
              </a:ext>
            </a:extLst>
          </p:cNvPr>
          <p:cNvSpPr/>
          <p:nvPr/>
        </p:nvSpPr>
        <p:spPr>
          <a:xfrm rot="240000">
            <a:off x="3527347" y="5121211"/>
            <a:ext cx="1803479" cy="676264"/>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a:solidFill>
                  <a:schemeClr val="tx1"/>
                </a:solidFill>
                <a:latin typeface="Calibri" panose="020F0502020204030204" pitchFamily="34" charset="0"/>
              </a:rPr>
              <a:t>Zubau 2025 immer noch zu gering</a:t>
            </a:r>
          </a:p>
        </p:txBody>
      </p:sp>
      <p:pic>
        <p:nvPicPr>
          <p:cNvPr id="6" name="Grafik 5" descr="Europa mit einfarbiger Füllung">
            <a:extLst>
              <a:ext uri="{FF2B5EF4-FFF2-40B4-BE49-F238E27FC236}">
                <a16:creationId xmlns:a16="http://schemas.microsoft.com/office/drawing/2014/main" id="{70DB5E03-328A-0107-AE13-62DE5BD0B3B5}"/>
              </a:ext>
            </a:extLst>
          </p:cNvPr>
          <p:cNvPicPr>
            <a:picLocks noChangeAspect="1"/>
          </p:cNvPicPr>
          <p:nvPr/>
        </p:nvPicPr>
        <p:blipFill>
          <a:blip>
            <a:extLst>
              <a:ext uri="{96DAC541-7B7A-43D3-8B79-37D633B846F1}">
                <asvg:svgBlip xmlns:asvg="http://schemas.microsoft.com/office/drawing/2016/SVG/main" r:embed="rId4"/>
              </a:ext>
            </a:extLst>
          </a:blip>
          <a:srcRect t="11929" b="13517"/>
          <a:stretch/>
        </p:blipFill>
        <p:spPr>
          <a:xfrm>
            <a:off x="6655443" y="2080983"/>
            <a:ext cx="4058469" cy="3025775"/>
          </a:xfrm>
          <a:prstGeom prst="rect">
            <a:avLst/>
          </a:prstGeom>
        </p:spPr>
      </p:pic>
      <p:sp>
        <p:nvSpPr>
          <p:cNvPr id="16" name="Rechteck 15" descr="Wärmepumpen-Betrieb auch in kalten Regionen effizient möglich.&#10;">
            <a:extLst>
              <a:ext uri="{FF2B5EF4-FFF2-40B4-BE49-F238E27FC236}">
                <a16:creationId xmlns:a16="http://schemas.microsoft.com/office/drawing/2014/main" id="{83CCC159-E721-EFFD-37F3-ACFA0252BDC1}"/>
              </a:ext>
            </a:extLst>
          </p:cNvPr>
          <p:cNvSpPr/>
          <p:nvPr/>
        </p:nvSpPr>
        <p:spPr>
          <a:xfrm rot="240000">
            <a:off x="6923654" y="2533932"/>
            <a:ext cx="2400361" cy="740014"/>
          </a:xfrm>
          <a:prstGeom prst="rect">
            <a:avLst/>
          </a:prstGeom>
          <a:solidFill>
            <a:schemeClr val="bg1"/>
          </a:solidFill>
          <a:ln w="38100">
            <a:solidFill>
              <a:srgbClr val="006374"/>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a:solidFill>
                  <a:schemeClr val="tx1"/>
                </a:solidFill>
                <a:latin typeface="Calibri" panose="020F0502020204030204" pitchFamily="34" charset="0"/>
              </a:rPr>
              <a:t>Wärmepumpen-Betrieb auch in kalten Regionen effizient möglich.</a:t>
            </a:r>
          </a:p>
        </p:txBody>
      </p:sp>
      <p:cxnSp>
        <p:nvCxnSpPr>
          <p:cNvPr id="13" name="Gerader Verbinder 6">
            <a:extLst>
              <a:ext uri="{FF2B5EF4-FFF2-40B4-BE49-F238E27FC236}">
                <a16:creationId xmlns:a16="http://schemas.microsoft.com/office/drawing/2014/main" id="{A0632286-7E2D-8300-EDD4-EB738EE968E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B0051F9-8FB7-C8C3-D612-8EEB9EACA3F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4EDEA2AA-66B2-F570-1DB5-D8EFB4663D9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7DEE1472-2936-3B7E-87BA-0D7E091118C5}"/>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11</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7837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2E073-E59C-B4F3-4EED-983D0D9315E4}"/>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4DD7AF3-E834-556A-ACE8-0B0FCCD522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Detail&#10;Funktionsweise&#10;">
            <a:extLst>
              <a:ext uri="{FF2B5EF4-FFF2-40B4-BE49-F238E27FC236}">
                <a16:creationId xmlns:a16="http://schemas.microsoft.com/office/drawing/2014/main" id="{9B927FAC-BC73-EC2D-7E46-AD7DE06B3BC7}"/>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 im Detail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Funktionsweise und Maß für Effizienz</a:t>
            </a:r>
            <a:endParaRPr kumimoji="0" lang="id-ID" sz="2200" b="0" i="0" u="none" strike="sng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5" name="Grafik 4" descr="Die Grafik zeigt schematisch die Funktionsweise einer Wärmepumpe. Mit Hilfe der Umweltwärme wird ein  Kältemittel erwärmt und verdampft. Dieses wird mit Hilfe von Strom verdichtet, wodurch es weiter erwärmt wird. Die Wärme wird  ans Haus abgegeben und genutzt. Das Kältemittel wird dann wieder flüssig, um der Kreislauf fängt von vorne an.">
            <a:extLst>
              <a:ext uri="{FF2B5EF4-FFF2-40B4-BE49-F238E27FC236}">
                <a16:creationId xmlns:a16="http://schemas.microsoft.com/office/drawing/2014/main" id="{72D5357C-A441-4F52-317C-A4F8A4AE90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20000" y="1929600"/>
            <a:ext cx="3998027" cy="4060481"/>
          </a:xfrm>
          <a:prstGeom prst="rect">
            <a:avLst/>
          </a:prstGeom>
        </p:spPr>
      </p:pic>
      <p:sp>
        <p:nvSpPr>
          <p:cNvPr id="4" name="Inhaltsplatzhalter 2">
            <a:extLst>
              <a:ext uri="{FF2B5EF4-FFF2-40B4-BE49-F238E27FC236}">
                <a16:creationId xmlns:a16="http://schemas.microsoft.com/office/drawing/2014/main" id="{5957C871-F808-7879-E024-69009108544F}"/>
              </a:ext>
            </a:extLst>
          </p:cNvPr>
          <p:cNvSpPr txBox="1">
            <a:spLocks/>
          </p:cNvSpPr>
          <p:nvPr/>
        </p:nvSpPr>
        <p:spPr>
          <a:xfrm>
            <a:off x="4841508" y="1800000"/>
            <a:ext cx="4568358"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800" b="1">
                <a:latin typeface="Calibri" panose="020F0502020204030204" pitchFamily="34" charset="0"/>
                <a:cs typeface="Calibri" panose="020F0502020204030204" pitchFamily="34" charset="0"/>
              </a:rPr>
              <a:t>JAZ = Jahresarbeitszahl</a:t>
            </a:r>
          </a:p>
          <a:p>
            <a:pPr marL="285750" indent="-285750">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Maß für Effizienz: beschreibt das Verhältnis der </a:t>
            </a:r>
            <a:r>
              <a:rPr lang="de-DE" sz="1800" b="1">
                <a:latin typeface="Calibri" panose="020F0502020204030204" pitchFamily="34" charset="0"/>
                <a:cs typeface="Calibri" panose="020F0502020204030204" pitchFamily="34" charset="0"/>
              </a:rPr>
              <a:t>nutzbaren Wärmemenge </a:t>
            </a:r>
            <a:r>
              <a:rPr lang="de-DE" sz="1800">
                <a:latin typeface="Calibri" panose="020F0502020204030204" pitchFamily="34" charset="0"/>
                <a:cs typeface="Calibri" panose="020F0502020204030204" pitchFamily="34" charset="0"/>
              </a:rPr>
              <a:t>zur </a:t>
            </a:r>
            <a:r>
              <a:rPr lang="de-DE" sz="1800" b="1">
                <a:latin typeface="Calibri" panose="020F0502020204030204" pitchFamily="34" charset="0"/>
                <a:cs typeface="Calibri" panose="020F0502020204030204" pitchFamily="34" charset="0"/>
              </a:rPr>
              <a:t>eingesetzten Strommenge</a:t>
            </a:r>
            <a:endParaRPr lang="de-DE" sz="1800">
              <a:latin typeface="Calibri" panose="020F0502020204030204" pitchFamily="34" charset="0"/>
              <a:cs typeface="Calibri" panose="020F0502020204030204" pitchFamily="34" charset="0"/>
            </a:endParaRPr>
          </a:p>
          <a:p>
            <a:pPr marL="285750" indent="-285750">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Bedeutet, dass in einem Jahr im Durch-schnitt aus einer Kilowattstunde Strom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drei bis vier Kilowattstunden Wärme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gewonnen werden</a:t>
            </a:r>
          </a:p>
        </p:txBody>
      </p:sp>
      <p:cxnSp>
        <p:nvCxnSpPr>
          <p:cNvPr id="13" name="Gerader Verbinder 6">
            <a:extLst>
              <a:ext uri="{FF2B5EF4-FFF2-40B4-BE49-F238E27FC236}">
                <a16:creationId xmlns:a16="http://schemas.microsoft.com/office/drawing/2014/main" id="{05EF4172-14EA-0097-6759-E63AADDE985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0A68856A-DAFE-9D14-C078-ABECBF98D71E}"/>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6" name="Gruppieren 15">
            <a:extLst>
              <a:ext uri="{FF2B5EF4-FFF2-40B4-BE49-F238E27FC236}">
                <a16:creationId xmlns:a16="http://schemas.microsoft.com/office/drawing/2014/main" id="{91FFAAF6-B38F-8251-F623-63E4E99D1BFB}"/>
              </a:ext>
              <a:ext uri="{C183D7F6-B498-43B3-948B-1728B52AA6E4}">
                <adec:decorative xmlns:adec="http://schemas.microsoft.com/office/drawing/2017/decorative" val="1"/>
              </a:ext>
            </a:extLst>
          </p:cNvPr>
          <p:cNvGrpSpPr/>
          <p:nvPr/>
        </p:nvGrpSpPr>
        <p:grpSpPr>
          <a:xfrm>
            <a:off x="8688637" y="2786195"/>
            <a:ext cx="2058516" cy="2201408"/>
            <a:chOff x="8688637" y="2786195"/>
            <a:chExt cx="2058516" cy="2201408"/>
          </a:xfrm>
        </p:grpSpPr>
        <p:sp>
          <p:nvSpPr>
            <p:cNvPr id="17" name="Textfeld 16">
              <a:extLst>
                <a:ext uri="{FF2B5EF4-FFF2-40B4-BE49-F238E27FC236}">
                  <a16:creationId xmlns:a16="http://schemas.microsoft.com/office/drawing/2014/main" id="{077BA4FC-7C80-597B-DF11-2F126679F81D}"/>
                </a:ext>
              </a:extLst>
            </p:cNvPr>
            <p:cNvSpPr txBox="1"/>
            <p:nvPr/>
          </p:nvSpPr>
          <p:spPr>
            <a:xfrm>
              <a:off x="8688637" y="3815942"/>
              <a:ext cx="883295" cy="338554"/>
            </a:xfrm>
            <a:prstGeom prst="rect">
              <a:avLst/>
            </a:prstGeom>
            <a:noFill/>
          </p:spPr>
          <p:txBody>
            <a:bodyPr wrap="square">
              <a:spAutoFit/>
            </a:bodyPr>
            <a:lstStyle/>
            <a:p>
              <a:pPr algn="ctr">
                <a:spcAft>
                  <a:spcPts val="600"/>
                </a:spcAft>
              </a:pPr>
              <a:r>
                <a:rPr lang="de-DE" sz="1600" b="1">
                  <a:latin typeface="Calibri"/>
                  <a:cs typeface="Calibri"/>
                </a:rPr>
                <a:t>1 kWh</a:t>
              </a:r>
            </a:p>
          </p:txBody>
        </p:sp>
        <p:sp>
          <p:nvSpPr>
            <p:cNvPr id="18" name="Rechteck 17">
              <a:extLst>
                <a:ext uri="{FF2B5EF4-FFF2-40B4-BE49-F238E27FC236}">
                  <a16:creationId xmlns:a16="http://schemas.microsoft.com/office/drawing/2014/main" id="{760DB1F6-E43F-E200-BDF5-AF0E3A988C02}"/>
                </a:ext>
                <a:ext uri="{C183D7F6-B498-43B3-948B-1728B52AA6E4}">
                  <adec:decorative xmlns:adec="http://schemas.microsoft.com/office/drawing/2017/decorative" val="1"/>
                </a:ext>
              </a:extLst>
            </p:cNvPr>
            <p:cNvSpPr/>
            <p:nvPr/>
          </p:nvSpPr>
          <p:spPr>
            <a:xfrm flipV="1">
              <a:off x="9714749" y="3828378"/>
              <a:ext cx="542687" cy="282746"/>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a:extLst>
                <a:ext uri="{FF2B5EF4-FFF2-40B4-BE49-F238E27FC236}">
                  <a16:creationId xmlns:a16="http://schemas.microsoft.com/office/drawing/2014/main" id="{50E9FEB2-04F6-FE29-A067-344C27197B8E}"/>
                </a:ext>
                <a:ext uri="{C183D7F6-B498-43B3-948B-1728B52AA6E4}">
                  <adec:decorative xmlns:adec="http://schemas.microsoft.com/office/drawing/2017/decorative" val="1"/>
                </a:ext>
              </a:extLst>
            </p:cNvPr>
            <p:cNvSpPr/>
            <p:nvPr/>
          </p:nvSpPr>
          <p:spPr>
            <a:xfrm flipV="1">
              <a:off x="9714749" y="3509200"/>
              <a:ext cx="542687" cy="282746"/>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2AD1BAEF-A089-179D-4D76-CB2F54A41CA4}"/>
                </a:ext>
                <a:ext uri="{C183D7F6-B498-43B3-948B-1728B52AA6E4}">
                  <adec:decorative xmlns:adec="http://schemas.microsoft.com/office/drawing/2017/decorative" val="1"/>
                </a:ext>
              </a:extLst>
            </p:cNvPr>
            <p:cNvSpPr/>
            <p:nvPr/>
          </p:nvSpPr>
          <p:spPr>
            <a:xfrm flipV="1">
              <a:off x="9714749" y="3187433"/>
              <a:ext cx="542687" cy="282746"/>
            </a:xfrm>
            <a:prstGeom prst="rect">
              <a:avLst/>
            </a:prstGeom>
            <a:gradFill>
              <a:gsLst>
                <a:gs pos="0">
                  <a:srgbClr val="F98739"/>
                </a:gs>
                <a:gs pos="100000">
                  <a:srgbClr val="EC6607">
                    <a:alpha val="40000"/>
                  </a:srgb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607B0B4A-133E-71DB-E40B-F11EC610951F}"/>
                </a:ext>
                <a:ext uri="{C183D7F6-B498-43B3-948B-1728B52AA6E4}">
                  <adec:decorative xmlns:adec="http://schemas.microsoft.com/office/drawing/2017/decorative" val="1"/>
                </a:ext>
              </a:extLst>
            </p:cNvPr>
            <p:cNvSpPr/>
            <p:nvPr/>
          </p:nvSpPr>
          <p:spPr>
            <a:xfrm>
              <a:off x="8900692" y="4147691"/>
              <a:ext cx="542687" cy="282746"/>
            </a:xfrm>
            <a:prstGeom prst="rect">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254BD47B-52E4-9496-77CC-6DF5741EC447}"/>
                </a:ext>
                <a:ext uri="{C183D7F6-B498-43B3-948B-1728B52AA6E4}">
                  <adec:decorative xmlns:adec="http://schemas.microsoft.com/office/drawing/2017/decorative" val="1"/>
                </a:ext>
              </a:extLst>
            </p:cNvPr>
            <p:cNvSpPr/>
            <p:nvPr/>
          </p:nvSpPr>
          <p:spPr>
            <a:xfrm flipV="1">
              <a:off x="9714749" y="4147691"/>
              <a:ext cx="542687" cy="282746"/>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3" name="Gerade Verbindung mit Pfeil 22">
              <a:extLst>
                <a:ext uri="{FF2B5EF4-FFF2-40B4-BE49-F238E27FC236}">
                  <a16:creationId xmlns:a16="http://schemas.microsoft.com/office/drawing/2014/main" id="{A8C44D51-E8A1-56E2-5071-DF63C84A04D4}"/>
                </a:ext>
                <a:ext uri="{C183D7F6-B498-43B3-948B-1728B52AA6E4}">
                  <adec:decorative xmlns:adec="http://schemas.microsoft.com/office/drawing/2017/decorative" val="1"/>
                </a:ext>
              </a:extLst>
            </p:cNvPr>
            <p:cNvCxnSpPr>
              <a:cxnSpLocks/>
            </p:cNvCxnSpPr>
            <p:nvPr/>
          </p:nvCxnSpPr>
          <p:spPr>
            <a:xfrm>
              <a:off x="9481932" y="4289064"/>
              <a:ext cx="180000" cy="0"/>
            </a:xfrm>
            <a:prstGeom prst="straightConnector1">
              <a:avLst/>
            </a:prstGeom>
            <a:ln w="12700">
              <a:solidFill>
                <a:srgbClr val="006577"/>
              </a:solidFill>
              <a:tailEnd type="triangle"/>
            </a:ln>
          </p:spPr>
          <p:style>
            <a:lnRef idx="1">
              <a:schemeClr val="accent1"/>
            </a:lnRef>
            <a:fillRef idx="0">
              <a:schemeClr val="accent1"/>
            </a:fillRef>
            <a:effectRef idx="0">
              <a:schemeClr val="accent1"/>
            </a:effectRef>
            <a:fontRef idx="minor">
              <a:schemeClr val="tx1"/>
            </a:fontRef>
          </p:style>
        </p:cxnSp>
        <p:sp>
          <p:nvSpPr>
            <p:cNvPr id="25" name="Textfeld 24">
              <a:extLst>
                <a:ext uri="{FF2B5EF4-FFF2-40B4-BE49-F238E27FC236}">
                  <a16:creationId xmlns:a16="http://schemas.microsoft.com/office/drawing/2014/main" id="{3B3EDFF9-7268-71C3-6FEF-EC0A1674F6D5}"/>
                </a:ext>
              </a:extLst>
            </p:cNvPr>
            <p:cNvSpPr txBox="1"/>
            <p:nvPr/>
          </p:nvSpPr>
          <p:spPr>
            <a:xfrm>
              <a:off x="8835642" y="4649049"/>
              <a:ext cx="826290" cy="338554"/>
            </a:xfrm>
            <a:prstGeom prst="rect">
              <a:avLst/>
            </a:prstGeom>
            <a:noFill/>
          </p:spPr>
          <p:txBody>
            <a:bodyPr wrap="square">
              <a:spAutoFit/>
            </a:bodyPr>
            <a:lstStyle/>
            <a:p>
              <a:pPr>
                <a:spcAft>
                  <a:spcPts val="600"/>
                </a:spcAft>
              </a:pPr>
              <a:r>
                <a:rPr lang="de-DE" sz="1600">
                  <a:latin typeface="Calibri"/>
                  <a:cs typeface="Calibri"/>
                </a:rPr>
                <a:t>Strom</a:t>
              </a:r>
            </a:p>
          </p:txBody>
        </p:sp>
        <p:sp>
          <p:nvSpPr>
            <p:cNvPr id="27" name="Textfeld 26">
              <a:extLst>
                <a:ext uri="{FF2B5EF4-FFF2-40B4-BE49-F238E27FC236}">
                  <a16:creationId xmlns:a16="http://schemas.microsoft.com/office/drawing/2014/main" id="{5EE0FE83-954E-DA06-DA3A-71D7D3486F66}"/>
                </a:ext>
              </a:extLst>
            </p:cNvPr>
            <p:cNvSpPr txBox="1"/>
            <p:nvPr/>
          </p:nvSpPr>
          <p:spPr>
            <a:xfrm>
              <a:off x="9661932" y="4646581"/>
              <a:ext cx="1085221" cy="338554"/>
            </a:xfrm>
            <a:prstGeom prst="rect">
              <a:avLst/>
            </a:prstGeom>
            <a:noFill/>
          </p:spPr>
          <p:txBody>
            <a:bodyPr wrap="square">
              <a:spAutoFit/>
            </a:bodyPr>
            <a:lstStyle/>
            <a:p>
              <a:r>
                <a:rPr lang="de-DE" sz="1600">
                  <a:latin typeface="Calibri"/>
                  <a:cs typeface="Calibri"/>
                </a:rPr>
                <a:t>Wärme</a:t>
              </a:r>
              <a:endParaRPr lang="de-DE" sz="1600"/>
            </a:p>
          </p:txBody>
        </p:sp>
        <p:sp>
          <p:nvSpPr>
            <p:cNvPr id="29" name="Textfeld 28">
              <a:extLst>
                <a:ext uri="{FF2B5EF4-FFF2-40B4-BE49-F238E27FC236}">
                  <a16:creationId xmlns:a16="http://schemas.microsoft.com/office/drawing/2014/main" id="{6A4D2C15-BDCC-4AF6-FC31-1C3052E7F1C3}"/>
                </a:ext>
              </a:extLst>
            </p:cNvPr>
            <p:cNvSpPr txBox="1"/>
            <p:nvPr/>
          </p:nvSpPr>
          <p:spPr>
            <a:xfrm>
              <a:off x="9571932" y="2786195"/>
              <a:ext cx="919923" cy="338554"/>
            </a:xfrm>
            <a:prstGeom prst="rect">
              <a:avLst/>
            </a:prstGeom>
            <a:noFill/>
          </p:spPr>
          <p:txBody>
            <a:bodyPr wrap="square">
              <a:spAutoFit/>
            </a:bodyPr>
            <a:lstStyle/>
            <a:p>
              <a:pPr algn="ctr">
                <a:spcAft>
                  <a:spcPts val="600"/>
                </a:spcAft>
              </a:pPr>
              <a:r>
                <a:rPr lang="de-DE" sz="1600" b="1">
                  <a:latin typeface="Calibri"/>
                  <a:cs typeface="Calibri"/>
                </a:rPr>
                <a:t>3-4 kWh</a:t>
              </a:r>
            </a:p>
          </p:txBody>
        </p:sp>
      </p:grpSp>
      <p:sp>
        <p:nvSpPr>
          <p:cNvPr id="3" name="Fußzeilenplatzhalter 4">
            <a:extLst>
              <a:ext uri="{FF2B5EF4-FFF2-40B4-BE49-F238E27FC236}">
                <a16:creationId xmlns:a16="http://schemas.microsoft.com/office/drawing/2014/main" id="{01C1570D-1B64-02B0-1285-2F8644412A3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CCE20E48-1DAE-1F9A-1DCE-E82FB1241ED1}"/>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12</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6430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8201-DA42-7BF7-19B8-29E61437527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8F3DC3D-06A3-9531-1226-26906E1E9EF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Detail&#10;Funktionsweise&#10;">
            <a:extLst>
              <a:ext uri="{FF2B5EF4-FFF2-40B4-BE49-F238E27FC236}">
                <a16:creationId xmlns:a16="http://schemas.microsoft.com/office/drawing/2014/main" id="{51951CEE-2A7E-D33E-BDE5-FA6E3AAEA236}"/>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 im Detail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Wärmeübergabe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5" name="Inhaltsplatzhalter 2">
            <a:extLst>
              <a:ext uri="{FF2B5EF4-FFF2-40B4-BE49-F238E27FC236}">
                <a16:creationId xmlns:a16="http://schemas.microsoft.com/office/drawing/2014/main" id="{2B869ED6-1480-6C70-CDEA-78C1688B29E2}"/>
              </a:ext>
            </a:extLst>
          </p:cNvPr>
          <p:cNvSpPr txBox="1">
            <a:spLocks/>
          </p:cNvSpPr>
          <p:nvPr/>
        </p:nvSpPr>
        <p:spPr>
          <a:xfrm>
            <a:off x="612000" y="1800000"/>
            <a:ext cx="6731937"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Wärmepumpe kann betrieben werden mit </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(Bestands-)Heizkörpern </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Flächenheizungen (effizienter)</a:t>
            </a:r>
          </a:p>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Wärmenutzung</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Warmwasser (</a:t>
            </a:r>
            <a:r>
              <a:rPr lang="de-DE" err="1">
                <a:latin typeface="Calibri" panose="020F0502020204030204" pitchFamily="34" charset="0"/>
                <a:ea typeface="Roboto Light" pitchFamily="2" charset="0"/>
                <a:cs typeface="Calibri" panose="020F0502020204030204" pitchFamily="34" charset="0"/>
              </a:rPr>
              <a:t>Legionellengefahr</a:t>
            </a:r>
            <a:r>
              <a:rPr lang="de-DE">
                <a:latin typeface="Calibri" panose="020F0502020204030204" pitchFamily="34" charset="0"/>
                <a:ea typeface="Roboto Light" pitchFamily="2" charset="0"/>
                <a:cs typeface="Calibri" panose="020F0502020204030204" pitchFamily="34" charset="0"/>
              </a:rPr>
              <a:t> bei geringeren Temperaturen)</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Heizkörper</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Flächenheizungen (Decken-, Wand- und Fußbodenheizungen)</a:t>
            </a:r>
          </a:p>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Wärmepumpe kann im Sommer auch temperieren</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Kühlleistung abhängig von Art der Wärmeübergabe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(Luft oder Wasser)</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Meist nur bei Flächenheizung sinnvoll, Raumtemperatur kann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um bis zu 3  ̊C gesenkt werden</a:t>
            </a:r>
          </a:p>
        </p:txBody>
      </p:sp>
      <p:pic>
        <p:nvPicPr>
          <p:cNvPr id="6" name="Grafik 5" descr="Die Grafik zeigt im Überblick die Funktionsweise einer Wärmepumpe und alle ihre Komponenten im Haus. Über die Außeneinheit einer Luft-Wasser-Wärmepumpe wird der Außenluft Wärme entzogen. In der Wärmepumpe selbst wird mit Hilfe von Strom im Kompressor das Temperaturniveau der Außenluft erhöht. Im Gebäude wird anschließend die Wärme über Heizkörper und Fußbodenheizungen verteilt und das Warmwasser erwärmt.">
            <a:extLst>
              <a:ext uri="{FF2B5EF4-FFF2-40B4-BE49-F238E27FC236}">
                <a16:creationId xmlns:a16="http://schemas.microsoft.com/office/drawing/2014/main" id="{02A08292-ED14-703D-B464-1D85AA52722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868538" y="1363135"/>
            <a:ext cx="3591625" cy="4649975"/>
          </a:xfrm>
          <a:prstGeom prst="rect">
            <a:avLst/>
          </a:prstGeom>
        </p:spPr>
      </p:pic>
      <p:sp>
        <p:nvSpPr>
          <p:cNvPr id="3" name="Fußzeilenplatzhalter 4">
            <a:extLst>
              <a:ext uri="{FF2B5EF4-FFF2-40B4-BE49-F238E27FC236}">
                <a16:creationId xmlns:a16="http://schemas.microsoft.com/office/drawing/2014/main" id="{FA9A06BD-0C6C-4990-68AB-ED1212026FB6}"/>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28BDA975-2921-62CF-0AC2-C8BB499EBB6E}"/>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13</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594BC38B-5338-8969-E1BF-2F48392BF2B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88D251E7-BCEA-3AD9-4100-D1E6DA780457}"/>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7048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72EB1-C622-8DF2-22D5-381D15C96BA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C415EC1-335C-B4B2-B5A3-6F16F5BB85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Detail&#10;Voraussetzungen für einen effizienten Betrieb&#10;&#10;">
            <a:extLst>
              <a:ext uri="{FF2B5EF4-FFF2-40B4-BE49-F238E27FC236}">
                <a16:creationId xmlns:a16="http://schemas.microsoft.com/office/drawing/2014/main" id="{81A3F89D-A45B-4ECF-B199-D13A35826404}"/>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 im Detail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Voraussetzungen für einen effizienten Betrieb</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4" name="Inhaltsplatzhalter 2">
            <a:extLst>
              <a:ext uri="{FF2B5EF4-FFF2-40B4-BE49-F238E27FC236}">
                <a16:creationId xmlns:a16="http://schemas.microsoft.com/office/drawing/2014/main" id="{A6AF71FA-17A4-F423-AAC0-EE83F33FC77F}"/>
              </a:ext>
            </a:extLst>
          </p:cNvPr>
          <p:cNvSpPr txBox="1">
            <a:spLocks/>
          </p:cNvSpPr>
          <p:nvPr/>
        </p:nvSpPr>
        <p:spPr>
          <a:xfrm>
            <a:off x="610665" y="1800000"/>
            <a:ext cx="578051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Niedrige Vorlauftemperatur</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Je niedriger die Vorlauftemperatur,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desto effizienter der Betrieb der Wärmepumpe</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Vorlauftemperatur sollte unter 55  ̊C liegen, je niedriger desto besser</a:t>
            </a:r>
          </a:p>
          <a:p>
            <a:pPr fontAlgn="auto">
              <a:lnSpc>
                <a:spcPct val="100000"/>
              </a:lnSpc>
              <a:spcBef>
                <a:spcPts val="0"/>
              </a:spcBef>
              <a:spcAft>
                <a:spcPts val="600"/>
              </a:spcAft>
              <a:buClr>
                <a:schemeClr val="tx1"/>
              </a:buClr>
              <a:buSzPct val="100000"/>
              <a:buFont typeface="Wingdings" pitchFamily="2" charset="2"/>
              <a:buChar char="§"/>
            </a:pPr>
            <a:endParaRPr lang="de-DE" sz="1800" b="1">
              <a:latin typeface="Calibri" panose="020F0502020204030204" pitchFamily="34" charset="0"/>
              <a:ea typeface="Roboto Light" pitchFamily="2" charset="0"/>
              <a:cs typeface="Calibri" panose="020F0502020204030204" pitchFamily="34" charset="0"/>
            </a:endParaRPr>
          </a:p>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Hydraulischer Abgleich</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Sorgt für gleichmäßige Wärmeverteilung</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Voraussetzung für Förderung</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Auch Einrohrheizungen können abgeglichen und optimiert werden</a:t>
            </a:r>
          </a:p>
        </p:txBody>
      </p:sp>
      <p:grpSp>
        <p:nvGrpSpPr>
          <p:cNvPr id="17" name="Gruppieren 16" descr="Das Textfeld beschreibt einen Selbsttest, um zu prüfen, ob das eigene Haus bereit ist für eine Wärmepumpe. Dazu muss man die Vorlauftemperatur des Heizkessels absenken auf 50 bis 55 °C (in der Frostperiode) oder 45 °C (Außentemperaturen um null Grad), dann die Thermostate an den Heizkörpern auf 20 °C drehen (Stufe 3 von 5). Werden alle Räume ausreichend warm, ist das Gebäude fit für eine Wärmepumpe. Wenn nicht, sind Optimierungsmaßnahmen oder energetische Sanierungen notwendig">
            <a:extLst>
              <a:ext uri="{FF2B5EF4-FFF2-40B4-BE49-F238E27FC236}">
                <a16:creationId xmlns:a16="http://schemas.microsoft.com/office/drawing/2014/main" id="{C61AD3CE-5588-09EB-6EBB-1DCF9CFEC37C}"/>
              </a:ext>
              <a:ext uri="{C183D7F6-B498-43B3-948B-1728B52AA6E4}">
                <adec:decorative xmlns:adec="http://schemas.microsoft.com/office/drawing/2017/decorative" val="0"/>
              </a:ext>
            </a:extLst>
          </p:cNvPr>
          <p:cNvGrpSpPr/>
          <p:nvPr/>
        </p:nvGrpSpPr>
        <p:grpSpPr>
          <a:xfrm>
            <a:off x="6314172" y="1991932"/>
            <a:ext cx="4886107" cy="3768297"/>
            <a:chOff x="2034709" y="1775916"/>
            <a:chExt cx="3598360" cy="4013605"/>
          </a:xfrm>
        </p:grpSpPr>
        <p:sp>
          <p:nvSpPr>
            <p:cNvPr id="18" name="Rechteck 17">
              <a:extLst>
                <a:ext uri="{FF2B5EF4-FFF2-40B4-BE49-F238E27FC236}">
                  <a16:creationId xmlns:a16="http://schemas.microsoft.com/office/drawing/2014/main" id="{07FBAE1C-2601-A8ED-4BA7-BE81C8FBE24D}"/>
                </a:ext>
              </a:extLst>
            </p:cNvPr>
            <p:cNvSpPr/>
            <p:nvPr/>
          </p:nvSpPr>
          <p:spPr>
            <a:xfrm>
              <a:off x="2034709" y="2632329"/>
              <a:ext cx="3598360" cy="3157192"/>
            </a:xfrm>
            <a:prstGeom prst="rect">
              <a:avLst/>
            </a:prstGeom>
            <a:solidFill>
              <a:srgbClr val="95C5D8">
                <a:alpha val="15156"/>
              </a:srgbClr>
            </a:solidFill>
            <a:ln w="15875">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pPr marL="180975" indent="-180975" fontAlgn="auto">
                <a:spcAft>
                  <a:spcPts val="600"/>
                </a:spcAft>
                <a:buClr>
                  <a:schemeClr val="tx1"/>
                </a:buClr>
                <a:buSzPct val="100000"/>
                <a:buFont typeface="Wingdings" panose="05000000000000000000" pitchFamily="2" charset="2"/>
                <a:buChar char="§"/>
              </a:pPr>
              <a:r>
                <a:rPr lang="de-DE" sz="1600">
                  <a:solidFill>
                    <a:schemeClr val="tx1"/>
                  </a:solidFill>
                  <a:latin typeface="Calibri" panose="020F0502020204030204" pitchFamily="34" charset="0"/>
                  <a:ea typeface="Roboto Light" pitchFamily="2" charset="0"/>
                  <a:cs typeface="Calibri" panose="020F0502020204030204" pitchFamily="34" charset="0"/>
                </a:rPr>
                <a:t>Vorlauftemperatur des Heizkessels absenken</a:t>
              </a:r>
            </a:p>
            <a:p>
              <a:pPr marL="180975" indent="-180975" fontAlgn="auto">
                <a:spcAft>
                  <a:spcPts val="600"/>
                </a:spcAft>
                <a:buClr>
                  <a:schemeClr val="tx1"/>
                </a:buClr>
                <a:buSzPct val="100000"/>
                <a:buFont typeface="Wingdings" panose="05000000000000000000" pitchFamily="2" charset="2"/>
                <a:buChar char="§"/>
              </a:pPr>
              <a:r>
                <a:rPr lang="de-DE" sz="1600" b="1">
                  <a:solidFill>
                    <a:schemeClr val="tx1"/>
                  </a:solidFill>
                  <a:latin typeface="Calibri" panose="020F0502020204030204" pitchFamily="34" charset="0"/>
                  <a:ea typeface="Roboto Light" pitchFamily="2" charset="0"/>
                  <a:cs typeface="Calibri" panose="020F0502020204030204" pitchFamily="34" charset="0"/>
                </a:rPr>
                <a:t>55 °C </a:t>
              </a:r>
              <a:r>
                <a:rPr lang="de-DE" sz="1600">
                  <a:solidFill>
                    <a:schemeClr val="tx1"/>
                  </a:solidFill>
                  <a:latin typeface="Calibri" panose="020F0502020204030204" pitchFamily="34" charset="0"/>
                  <a:ea typeface="Roboto Light" pitchFamily="2" charset="0"/>
                  <a:cs typeface="Calibri" panose="020F0502020204030204" pitchFamily="34" charset="0"/>
                </a:rPr>
                <a:t>(in der Frostperiode) oder</a:t>
              </a:r>
              <a:br>
                <a:rPr lang="de-DE" sz="1600">
                  <a:solidFill>
                    <a:schemeClr val="tx1"/>
                  </a:solidFill>
                  <a:latin typeface="Calibri" panose="020F0502020204030204" pitchFamily="34" charset="0"/>
                  <a:ea typeface="Roboto Light" pitchFamily="2" charset="0"/>
                  <a:cs typeface="Calibri" panose="020F0502020204030204" pitchFamily="34" charset="0"/>
                </a:rPr>
              </a:br>
              <a:r>
                <a:rPr lang="de-DE" sz="1600" b="1">
                  <a:solidFill>
                    <a:schemeClr val="tx1"/>
                  </a:solidFill>
                  <a:latin typeface="Calibri" panose="020F0502020204030204" pitchFamily="34" charset="0"/>
                  <a:ea typeface="Roboto Light" pitchFamily="2" charset="0"/>
                  <a:cs typeface="Calibri" panose="020F0502020204030204" pitchFamily="34" charset="0"/>
                </a:rPr>
                <a:t>45 °C</a:t>
              </a:r>
              <a:r>
                <a:rPr lang="de-DE" sz="1600">
                  <a:solidFill>
                    <a:schemeClr val="tx1"/>
                  </a:solidFill>
                  <a:latin typeface="Calibri" panose="020F0502020204030204" pitchFamily="34" charset="0"/>
                  <a:ea typeface="Roboto Light" pitchFamily="2" charset="0"/>
                  <a:cs typeface="Calibri" panose="020F0502020204030204" pitchFamily="34" charset="0"/>
                </a:rPr>
                <a:t> (Außentemperaturen um null Grad)</a:t>
              </a:r>
            </a:p>
            <a:p>
              <a:pPr marL="180975" indent="-180975" fontAlgn="auto">
                <a:spcAft>
                  <a:spcPts val="600"/>
                </a:spcAft>
                <a:buClr>
                  <a:schemeClr val="tx1"/>
                </a:buClr>
                <a:buSzPct val="100000"/>
                <a:buFont typeface="Wingdings" panose="05000000000000000000" pitchFamily="2" charset="2"/>
                <a:buChar char="§"/>
              </a:pPr>
              <a:r>
                <a:rPr lang="de-DE" sz="1600">
                  <a:solidFill>
                    <a:schemeClr val="tx1"/>
                  </a:solidFill>
                  <a:latin typeface="Calibri" panose="020F0502020204030204" pitchFamily="34" charset="0"/>
                  <a:ea typeface="Roboto Light" pitchFamily="2" charset="0"/>
                  <a:cs typeface="Calibri" panose="020F0502020204030204" pitchFamily="34" charset="0"/>
                </a:rPr>
                <a:t>Thermostate an den Heizkörpern auf 20 °C </a:t>
              </a:r>
              <a:br>
                <a:rPr lang="de-DE" sz="1600">
                  <a:solidFill>
                    <a:schemeClr val="tx1"/>
                  </a:solidFill>
                  <a:latin typeface="Calibri" panose="020F0502020204030204" pitchFamily="34" charset="0"/>
                  <a:ea typeface="Roboto Light" pitchFamily="2" charset="0"/>
                  <a:cs typeface="Calibri" panose="020F0502020204030204" pitchFamily="34" charset="0"/>
                </a:rPr>
              </a:br>
              <a:r>
                <a:rPr lang="de-DE" sz="1600">
                  <a:solidFill>
                    <a:schemeClr val="tx1"/>
                  </a:solidFill>
                  <a:latin typeface="Calibri" panose="020F0502020204030204" pitchFamily="34" charset="0"/>
                  <a:ea typeface="Roboto Light" pitchFamily="2" charset="0"/>
                  <a:cs typeface="Calibri" panose="020F0502020204030204" pitchFamily="34" charset="0"/>
                </a:rPr>
                <a:t>drehen (Stufe 3 von 5)</a:t>
              </a:r>
            </a:p>
            <a:p>
              <a:pPr marL="180975" indent="-180975" fontAlgn="auto">
                <a:spcAft>
                  <a:spcPts val="600"/>
                </a:spcAft>
                <a:buClr>
                  <a:schemeClr val="tx1"/>
                </a:buClr>
                <a:buSzPct val="100000"/>
                <a:buFont typeface="Wingdings" panose="05000000000000000000" pitchFamily="2" charset="2"/>
                <a:buChar char="§"/>
              </a:pPr>
              <a:r>
                <a:rPr lang="de-DE" sz="1600">
                  <a:solidFill>
                    <a:schemeClr val="tx1"/>
                  </a:solidFill>
                  <a:latin typeface="Calibri" panose="020F0502020204030204" pitchFamily="34" charset="0"/>
                  <a:ea typeface="Roboto Light" pitchFamily="2" charset="0"/>
                  <a:cs typeface="Calibri" panose="020F0502020204030204" pitchFamily="34" charset="0"/>
                </a:rPr>
                <a:t>Werden alle Räume ausreichend warm, ist das Gebäude fit für eine Wärmepumpe</a:t>
              </a:r>
            </a:p>
            <a:p>
              <a:pPr marL="180975" indent="-180975" fontAlgn="auto">
                <a:spcAft>
                  <a:spcPts val="600"/>
                </a:spcAft>
                <a:buClr>
                  <a:schemeClr val="tx1"/>
                </a:buClr>
                <a:buSzPct val="100000"/>
                <a:buFont typeface="Wingdings" panose="05000000000000000000" pitchFamily="2" charset="2"/>
                <a:buChar char="§"/>
              </a:pPr>
              <a:r>
                <a:rPr lang="de-DE" sz="1600">
                  <a:solidFill>
                    <a:schemeClr val="tx1"/>
                  </a:solidFill>
                  <a:latin typeface="Calibri" panose="020F0502020204030204" pitchFamily="34" charset="0"/>
                  <a:ea typeface="Roboto Light" pitchFamily="2" charset="0"/>
                  <a:cs typeface="Calibri" panose="020F0502020204030204" pitchFamily="34" charset="0"/>
                </a:rPr>
                <a:t>Wenn nicht, sind Optimierungsmaßnahmen oder energetische Sanierungen notwendig</a:t>
              </a:r>
            </a:p>
          </p:txBody>
        </p:sp>
        <p:sp>
          <p:nvSpPr>
            <p:cNvPr id="19" name="Rechteck 18">
              <a:extLst>
                <a:ext uri="{FF2B5EF4-FFF2-40B4-BE49-F238E27FC236}">
                  <a16:creationId xmlns:a16="http://schemas.microsoft.com/office/drawing/2014/main" id="{B459C69C-5E04-0911-E1ED-92C0F406A16C}"/>
                </a:ext>
              </a:extLst>
            </p:cNvPr>
            <p:cNvSpPr/>
            <p:nvPr/>
          </p:nvSpPr>
          <p:spPr>
            <a:xfrm>
              <a:off x="2034709" y="1775916"/>
              <a:ext cx="3598360" cy="855958"/>
            </a:xfrm>
            <a:prstGeom prst="rect">
              <a:avLst/>
            </a:prstGeom>
            <a:solidFill>
              <a:srgbClr val="95C5D8">
                <a:alpha val="50400"/>
              </a:srgbClr>
            </a:solidFill>
            <a:ln w="15875">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180000" tIns="180000" rIns="180000" bIns="180000" rtlCol="0" anchor="ctr" anchorCtr="1">
              <a:spAutoFit/>
            </a:bodyPr>
            <a:lstStyle/>
            <a:p>
              <a:pPr algn="ctr"/>
              <a:r>
                <a:rPr lang="de-DE" sz="1600" b="1">
                  <a:solidFill>
                    <a:schemeClr val="tx1"/>
                  </a:solidFill>
                  <a:latin typeface="Calibri" panose="020F0502020204030204" pitchFamily="34" charset="0"/>
                  <a:ea typeface="Roboto Medium" pitchFamily="2" charset="0"/>
                  <a:cs typeface="Calibri" panose="020F0502020204030204" pitchFamily="34" charset="0"/>
                </a:rPr>
                <a:t>Selbsttest – bereit für die Wärmepumpe? </a:t>
              </a:r>
            </a:p>
          </p:txBody>
        </p:sp>
      </p:grpSp>
      <p:sp>
        <p:nvSpPr>
          <p:cNvPr id="3" name="Fußzeilenplatzhalter 4">
            <a:extLst>
              <a:ext uri="{FF2B5EF4-FFF2-40B4-BE49-F238E27FC236}">
                <a16:creationId xmlns:a16="http://schemas.microsoft.com/office/drawing/2014/main" id="{6D3F8CEB-EA99-5858-9E77-9EECA24A671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E001C31D-3892-0C02-3E1F-1DE2FD3491AD}"/>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14</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E0E42F3C-550B-A6C1-EBBF-C7E8FD15BCE4}"/>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02C094E-0427-2AD8-1E1D-9A63E9428459}"/>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4436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C5F2E-491C-B1DC-B88E-00139B7C8B4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CC6FF3B-D5CA-38C1-AE20-2C15513347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ärmepumpe im Detail&#10;Sicherheit für kalte Tage ohne Fossile&#10;&#10;">
            <a:extLst>
              <a:ext uri="{FF2B5EF4-FFF2-40B4-BE49-F238E27FC236}">
                <a16:creationId xmlns:a16="http://schemas.microsoft.com/office/drawing/2014/main" id="{653FE581-5F6D-A820-C6AA-0211FB1C569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Wärmepumpe im Detail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Sicherheit für kalte Tage ohne Fossile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5" name="Inhaltsplatzhalter 2">
            <a:extLst>
              <a:ext uri="{FF2B5EF4-FFF2-40B4-BE49-F238E27FC236}">
                <a16:creationId xmlns:a16="http://schemas.microsoft.com/office/drawing/2014/main" id="{6B32436B-C831-7025-004A-6170138ABD66}"/>
              </a:ext>
            </a:extLst>
          </p:cNvPr>
          <p:cNvSpPr txBox="1">
            <a:spLocks/>
          </p:cNvSpPr>
          <p:nvPr/>
        </p:nvSpPr>
        <p:spPr>
          <a:xfrm>
            <a:off x="610665" y="1800000"/>
            <a:ext cx="578051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Übergabe optimieren</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Einzelne Heizkörper tauschen</a:t>
            </a:r>
          </a:p>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Spitzenlast bei Bedarf abdeckbar mit</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Einzelöfen in Wohnräumen an kalten Tagen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(auch ohne Wassertasche*)</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In Einzelfällen: Stromdirektheizungen für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einzelne Räume</a:t>
            </a:r>
          </a:p>
        </p:txBody>
      </p:sp>
      <p:sp>
        <p:nvSpPr>
          <p:cNvPr id="4" name="Rechteck 3" descr="Spitzenlast = kurzfristig hohe Leistung an besonders kalten Tagen &#10;">
            <a:extLst>
              <a:ext uri="{FF2B5EF4-FFF2-40B4-BE49-F238E27FC236}">
                <a16:creationId xmlns:a16="http://schemas.microsoft.com/office/drawing/2014/main" id="{6EAEB9A4-2516-E75E-2EE8-4682312D52AA}"/>
              </a:ext>
            </a:extLst>
          </p:cNvPr>
          <p:cNvSpPr/>
          <p:nvPr/>
        </p:nvSpPr>
        <p:spPr>
          <a:xfrm rot="-240000">
            <a:off x="1873271" y="4399594"/>
            <a:ext cx="2829807" cy="778956"/>
          </a:xfrm>
          <a:prstGeom prst="rect">
            <a:avLst/>
          </a:prstGeom>
          <a:no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a:solidFill>
                  <a:schemeClr val="tx1"/>
                </a:solidFill>
                <a:latin typeface="Calibri" panose="020F0502020204030204" pitchFamily="34" charset="0"/>
              </a:rPr>
              <a:t>Spitzenlast = </a:t>
            </a:r>
            <a:br>
              <a:rPr lang="de-DE">
                <a:solidFill>
                  <a:schemeClr val="tx1"/>
                </a:solidFill>
                <a:latin typeface="Calibri" panose="020F0502020204030204" pitchFamily="34" charset="0"/>
              </a:rPr>
            </a:br>
            <a:r>
              <a:rPr lang="de-DE">
                <a:solidFill>
                  <a:schemeClr val="tx1"/>
                </a:solidFill>
                <a:latin typeface="Calibri" panose="020F0502020204030204" pitchFamily="34" charset="0"/>
              </a:rPr>
              <a:t>kurzfristig hohe Leistung an besonders kalten Tagen </a:t>
            </a:r>
          </a:p>
        </p:txBody>
      </p:sp>
      <p:sp>
        <p:nvSpPr>
          <p:cNvPr id="9" name="Inhaltsplatzhalter 2">
            <a:extLst>
              <a:ext uri="{FF2B5EF4-FFF2-40B4-BE49-F238E27FC236}">
                <a16:creationId xmlns:a16="http://schemas.microsoft.com/office/drawing/2014/main" id="{5F3A089A-360B-770B-3044-E787E05188A8}"/>
              </a:ext>
            </a:extLst>
          </p:cNvPr>
          <p:cNvSpPr txBox="1">
            <a:spLocks/>
          </p:cNvSpPr>
          <p:nvPr/>
        </p:nvSpPr>
        <p:spPr>
          <a:xfrm>
            <a:off x="6092350" y="1800000"/>
            <a:ext cx="520430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lnSpc>
                <a:spcPct val="100000"/>
              </a:lnSpc>
              <a:spcBef>
                <a:spcPts val="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Warmwasser richtig planen </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Zirkulationsleitungen und Speicher haben hohe Verluste </a:t>
            </a:r>
          </a:p>
          <a:p>
            <a:pPr marL="990600" lvl="1" indent="-276225">
              <a:lnSpc>
                <a:spcPct val="100000"/>
              </a:lnSpc>
              <a:spcBef>
                <a:spcPts val="0"/>
              </a:spcBef>
              <a:spcAft>
                <a:spcPts val="600"/>
              </a:spcAft>
              <a:buClr>
                <a:schemeClr val="tx1"/>
              </a:buClr>
              <a:buSzPct val="100000"/>
              <a:buFont typeface="Wingdings" panose="05000000000000000000" pitchFamily="2" charset="2"/>
              <a:buChar char="à"/>
            </a:pPr>
            <a:r>
              <a:rPr lang="de-DE">
                <a:latin typeface="Calibri" panose="020F0502020204030204" pitchFamily="34" charset="0"/>
                <a:ea typeface="Roboto Light" pitchFamily="2" charset="0"/>
                <a:cs typeface="Calibri" panose="020F0502020204030204" pitchFamily="34" charset="0"/>
              </a:rPr>
              <a:t>Wenn möglich vermeiden und</a:t>
            </a:r>
          </a:p>
          <a:p>
            <a:pPr marL="990600" lvl="1" indent="-276225">
              <a:lnSpc>
                <a:spcPct val="100000"/>
              </a:lnSpc>
              <a:spcBef>
                <a:spcPts val="0"/>
              </a:spcBef>
              <a:spcAft>
                <a:spcPts val="600"/>
              </a:spcAft>
              <a:buClr>
                <a:schemeClr val="tx1"/>
              </a:buClr>
              <a:buSzPct val="100000"/>
              <a:buFont typeface="Wingdings" panose="05000000000000000000" pitchFamily="2" charset="2"/>
              <a:buChar char="à"/>
            </a:pPr>
            <a:r>
              <a:rPr lang="de-DE">
                <a:latin typeface="Calibri" panose="020F0502020204030204" pitchFamily="34" charset="0"/>
                <a:ea typeface="Roboto Light" pitchFamily="2" charset="0"/>
                <a:cs typeface="Calibri" panose="020F0502020204030204" pitchFamily="34" charset="0"/>
              </a:rPr>
              <a:t>Warmwasser getrennt von der Wärmepumpe erzeugen</a:t>
            </a:r>
          </a:p>
          <a:p>
            <a:pPr lvl="1">
              <a:lnSpc>
                <a:spcPct val="100000"/>
              </a:lnSpc>
              <a:spcBef>
                <a:spcPts val="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Wärmepumpen weniger effizient bei hohen Wassertemperaturen</a:t>
            </a:r>
          </a:p>
          <a:p>
            <a:pPr marL="990600" lvl="1" indent="-276225">
              <a:lnSpc>
                <a:spcPct val="100000"/>
              </a:lnSpc>
              <a:spcBef>
                <a:spcPts val="0"/>
              </a:spcBef>
              <a:spcAft>
                <a:spcPts val="600"/>
              </a:spcAft>
              <a:buClr>
                <a:schemeClr val="tx1"/>
              </a:buClr>
              <a:buSzPct val="100000"/>
              <a:buFont typeface="Wingdings" panose="05000000000000000000" pitchFamily="2" charset="2"/>
              <a:buChar char="à"/>
            </a:pPr>
            <a:r>
              <a:rPr lang="de-DE">
                <a:latin typeface="Calibri" panose="020F0502020204030204" pitchFamily="34" charset="0"/>
                <a:ea typeface="Roboto Light" pitchFamily="2" charset="0"/>
                <a:cs typeface="Calibri" panose="020F0502020204030204" pitchFamily="34" charset="0"/>
              </a:rPr>
              <a:t>Temperatur des Warmwassers reduzieren</a:t>
            </a:r>
          </a:p>
          <a:p>
            <a:pPr marL="990600" lvl="1" indent="-276225">
              <a:lnSpc>
                <a:spcPct val="100000"/>
              </a:lnSpc>
              <a:spcBef>
                <a:spcPts val="0"/>
              </a:spcBef>
              <a:spcAft>
                <a:spcPts val="600"/>
              </a:spcAft>
              <a:buClr>
                <a:schemeClr val="tx1"/>
              </a:buClr>
              <a:buSzPct val="100000"/>
              <a:buFont typeface="Wingdings" panose="05000000000000000000" pitchFamily="2" charset="2"/>
              <a:buChar char="à"/>
            </a:pPr>
            <a:r>
              <a:rPr lang="de-DE">
                <a:latin typeface="Calibri" panose="020F0502020204030204" pitchFamily="34" charset="0"/>
                <a:ea typeface="Roboto Light" pitchFamily="2" charset="0"/>
                <a:cs typeface="Calibri" panose="020F0502020204030204" pitchFamily="34" charset="0"/>
              </a:rPr>
              <a:t> Durch dezentrale Warmwasserbereitung (Frischwasserstation, Durchlauferhitzern, Brauchwasserwärmepumpen oder Boilern)</a:t>
            </a:r>
          </a:p>
        </p:txBody>
      </p:sp>
      <p:sp>
        <p:nvSpPr>
          <p:cNvPr id="3" name="Fußzeilenplatzhalter 4">
            <a:extLst>
              <a:ext uri="{FF2B5EF4-FFF2-40B4-BE49-F238E27FC236}">
                <a16:creationId xmlns:a16="http://schemas.microsoft.com/office/drawing/2014/main" id="{9F14E335-482E-4203-CE49-D38D0505000A}"/>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85594CB-5492-A54F-11F3-DF62BBA2F73B}"/>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15</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56542E00-7F7E-C2E3-017B-7BF09733BB1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23C35F5-54A9-BDF3-FA14-C694FDA17381}"/>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5473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48AB6-6C7C-C048-CC57-4ECA46524DD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10EE0C16-2897-130A-0C91-FB9629DB2CC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Notwendigkeit Flächenheizung?&#10;">
            <a:extLst>
              <a:ext uri="{FF2B5EF4-FFF2-40B4-BE49-F238E27FC236}">
                <a16:creationId xmlns:a16="http://schemas.microsoft.com/office/drawing/2014/main" id="{9A80C880-AB9C-99B3-6197-D60D4AC8898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Notwendigkeit Flächenheizung?</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5" name="Textfeld 4" descr="Jährliche Effizienz im Heizmodus (JAZ">
            <a:extLst>
              <a:ext uri="{FF2B5EF4-FFF2-40B4-BE49-F238E27FC236}">
                <a16:creationId xmlns:a16="http://schemas.microsoft.com/office/drawing/2014/main" id="{CC207CE6-BB9E-0E82-1E9D-938FB92B10A8}"/>
              </a:ext>
            </a:extLst>
          </p:cNvPr>
          <p:cNvSpPr txBox="1"/>
          <p:nvPr/>
        </p:nvSpPr>
        <p:spPr>
          <a:xfrm>
            <a:off x="664462" y="1477787"/>
            <a:ext cx="3994962" cy="369332"/>
          </a:xfrm>
          <a:prstGeom prst="rect">
            <a:avLst/>
          </a:prstGeom>
          <a:noFill/>
        </p:spPr>
        <p:txBody>
          <a:bodyPr wrap="square" rtlCol="0">
            <a:spAutoFit/>
          </a:bodyPr>
          <a:lstStyle/>
          <a:p>
            <a:r>
              <a:rPr lang="de-DE">
                <a:latin typeface="Calibri" pitchFamily="34" charset="0"/>
              </a:rPr>
              <a:t>Jährliche Effizienz im Heizmodus (JAZ)</a:t>
            </a:r>
          </a:p>
        </p:txBody>
      </p:sp>
      <p:pic>
        <p:nvPicPr>
          <p:cNvPr id="9" name="Grafik 8" descr="Die Grafik zeigt die Abhängigkeit der jährlichen Effizienz einer Wärmepumpe im Heizmodus von der maximalen Vorlauftemperatur in °C für die Wärmeübertragungssysteme Heizkörper, Flächenheizung und gemischte Systeme, bestehend aus Heizkörpern und Flächenheizung. Auf der vertikalen X-Achse ist die maximale Vorlauftemperatur in °C von 30 bis 60 °C abgebildet. Die horizontale Y-Achse bildet die jährliche Effizienz der Wärmepumpe im Heizmodus von 0 bis 6 ab. Die Punktewolke zeigt, dass auch mit Heizkörpern und gemischten Systemen ein effizienter Wärmepumpenbetrieb möglich ist und eine jährliche Effizienz zwischen 3 und 4 erreicht werden kann. Die höchste Effizienz wird mit Flächenheizungen erreicht, da dieses Übertragungssystem den Betrieb mit niedrigeren Vorlauftemperaturen ermöglicht.">
            <a:extLst>
              <a:ext uri="{FF2B5EF4-FFF2-40B4-BE49-F238E27FC236}">
                <a16:creationId xmlns:a16="http://schemas.microsoft.com/office/drawing/2014/main" id="{45958136-6C62-2D20-5F1A-D520D2A4DF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30800" y="1929600"/>
            <a:ext cx="7014837" cy="4141271"/>
          </a:xfrm>
          <a:prstGeom prst="rect">
            <a:avLst/>
          </a:prstGeom>
        </p:spPr>
      </p:pic>
      <p:sp>
        <p:nvSpPr>
          <p:cNvPr id="17" name="Inhaltsplatzhalter 2">
            <a:extLst>
              <a:ext uri="{FF2B5EF4-FFF2-40B4-BE49-F238E27FC236}">
                <a16:creationId xmlns:a16="http://schemas.microsoft.com/office/drawing/2014/main" id="{2FF0F343-70C7-F522-BB19-1B9F8FDA5032}"/>
              </a:ext>
            </a:extLst>
          </p:cNvPr>
          <p:cNvSpPr txBox="1">
            <a:spLocks/>
          </p:cNvSpPr>
          <p:nvPr/>
        </p:nvSpPr>
        <p:spPr>
          <a:xfrm>
            <a:off x="737990"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panose="020F0502020204030204" pitchFamily="34" charset="0"/>
                <a:ea typeface="Calibri" panose="020F0502020204030204" pitchFamily="34" charset="0"/>
                <a:cs typeface="Calibri" panose="020F0502020204030204" pitchFamily="34" charset="0"/>
              </a:rPr>
              <a:t>Quelle: Fraunhofer ISE, Untersuchungszeitraum: 2014-2019</a:t>
            </a:r>
          </a:p>
        </p:txBody>
      </p:sp>
      <p:sp>
        <p:nvSpPr>
          <p:cNvPr id="15" name="Inhaltsplatzhalter 4" descr="effizienter Wärmepumpenbetrieb auch mit Heizkörpern oder gemischten Übergabesystemen möglich&#10;Flächenheizung ermöglicht Betrieb mit niedrigerer Vorlauftemperatur &#10; erhöht die Effizienz &#10;bei einer Vorlauftemperatur von max. 55  ̊C ist ein effizienter Wärmepumpenbetrieb möglich&#10;">
            <a:extLst>
              <a:ext uri="{FF2B5EF4-FFF2-40B4-BE49-F238E27FC236}">
                <a16:creationId xmlns:a16="http://schemas.microsoft.com/office/drawing/2014/main" id="{1E705B12-613A-71D5-D5B4-093B1365156C}"/>
              </a:ext>
            </a:extLst>
          </p:cNvPr>
          <p:cNvSpPr txBox="1">
            <a:spLocks/>
          </p:cNvSpPr>
          <p:nvPr/>
        </p:nvSpPr>
        <p:spPr>
          <a:xfrm>
            <a:off x="7615996" y="2272328"/>
            <a:ext cx="3905735" cy="3184388"/>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Effizienter Wärmepumpenbetrieb auch mit Heizkörpern oder gemischten Übergabesystemen möglich</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Flächenheizung ermöglicht Betrieb mit niedrigerer Vorlauftemperatur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sym typeface="Wingdings" panose="05000000000000000000" pitchFamily="2" charset="2"/>
              </a:rPr>
              <a:t> erhöht die </a:t>
            </a:r>
            <a:r>
              <a:rPr lang="de-DE" sz="1600">
                <a:latin typeface="Calibri" panose="020F0502020204030204" pitchFamily="34" charset="0"/>
                <a:cs typeface="Calibri" panose="020F0502020204030204" pitchFamily="34" charset="0"/>
              </a:rPr>
              <a:t>Effizienz </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Bei einer Vorlauftemperatur von max. 55  </a:t>
            </a:r>
            <a:r>
              <a:rPr lang="de-DE" sz="1600">
                <a:latin typeface="Calibri" panose="020F0502020204030204" pitchFamily="34" charset="0"/>
                <a:cs typeface="Calibri" panose="020F0502020204030204" pitchFamily="34" charset="0"/>
                <a:sym typeface="Wingdings" panose="05000000000000000000" pitchFamily="2" charset="2"/>
              </a:rPr>
              <a:t>̊C </a:t>
            </a:r>
            <a:r>
              <a:rPr lang="de-DE" sz="1600">
                <a:latin typeface="Calibri" panose="020F0502020204030204" pitchFamily="34" charset="0"/>
                <a:cs typeface="Calibri" panose="020F0502020204030204" pitchFamily="34" charset="0"/>
              </a:rPr>
              <a:t>ist ein effizienter Wärmepumpenbetrieb möglich</a:t>
            </a:r>
            <a:endParaRPr lang="de-DE" sz="1600">
              <a:highlight>
                <a:srgbClr val="00FFFF"/>
              </a:highlight>
              <a:latin typeface="Calibri" panose="020F0502020204030204" pitchFamily="34" charset="0"/>
              <a:cs typeface="Calibri" panose="020F0502020204030204" pitchFamily="34" charset="0"/>
              <a:sym typeface="Wingdings" panose="05000000000000000000" pitchFamily="2" charset="2"/>
            </a:endParaRPr>
          </a:p>
        </p:txBody>
      </p:sp>
      <p:sp>
        <p:nvSpPr>
          <p:cNvPr id="3" name="Fußzeilenplatzhalter 4">
            <a:extLst>
              <a:ext uri="{FF2B5EF4-FFF2-40B4-BE49-F238E27FC236}">
                <a16:creationId xmlns:a16="http://schemas.microsoft.com/office/drawing/2014/main" id="{BDE5AF5F-B15B-5E66-39EC-6DA149A8710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8F85A8A-D100-93AA-6AEC-99A971380DB1}"/>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16</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C3AA27CC-3CD2-6CBA-8BB3-58B76297B63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F4D9843F-57AD-C271-BBC0-BE62DA2E984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4" name="Gruppieren 3">
            <a:extLst>
              <a:ext uri="{FF2B5EF4-FFF2-40B4-BE49-F238E27FC236}">
                <a16:creationId xmlns:a16="http://schemas.microsoft.com/office/drawing/2014/main" id="{96815A64-AB08-41A1-8D72-6BD8957BDE59}"/>
              </a:ext>
              <a:ext uri="{C183D7F6-B498-43B3-948B-1728B52AA6E4}">
                <adec:decorative xmlns:adec="http://schemas.microsoft.com/office/drawing/2017/decorative" val="1"/>
              </a:ext>
            </a:extLst>
          </p:cNvPr>
          <p:cNvGrpSpPr/>
          <p:nvPr/>
        </p:nvGrpSpPr>
        <p:grpSpPr>
          <a:xfrm>
            <a:off x="5548107" y="2156745"/>
            <a:ext cx="1882775" cy="830997"/>
            <a:chOff x="5700507" y="2061495"/>
            <a:chExt cx="1882775" cy="830997"/>
          </a:xfrm>
        </p:grpSpPr>
        <p:sp>
          <p:nvSpPr>
            <p:cNvPr id="11" name="Textfeld 10">
              <a:extLst>
                <a:ext uri="{FF2B5EF4-FFF2-40B4-BE49-F238E27FC236}">
                  <a16:creationId xmlns:a16="http://schemas.microsoft.com/office/drawing/2014/main" id="{D455E0DF-E2DF-8766-3981-13A94CBAEF1D}"/>
                </a:ext>
                <a:ext uri="{C183D7F6-B498-43B3-948B-1728B52AA6E4}">
                  <adec:decorative xmlns:adec="http://schemas.microsoft.com/office/drawing/2017/decorative" val="1"/>
                </a:ext>
              </a:extLst>
            </p:cNvPr>
            <p:cNvSpPr txBox="1"/>
            <p:nvPr/>
          </p:nvSpPr>
          <p:spPr>
            <a:xfrm>
              <a:off x="5700507" y="2061495"/>
              <a:ext cx="1882775" cy="830997"/>
            </a:xfrm>
            <a:prstGeom prst="rect">
              <a:avLst/>
            </a:prstGeom>
            <a:solidFill>
              <a:schemeClr val="bg1"/>
            </a:solidFill>
          </p:spPr>
          <p:txBody>
            <a:bodyPr wrap="square" lIns="36000" rIns="36000" rtlCol="0" anchor="ctr">
              <a:spAutoFit/>
            </a:bodyPr>
            <a:lstStyle/>
            <a:p>
              <a:pPr marL="266700"/>
              <a:r>
                <a:rPr lang="de-DE" sz="1600">
                  <a:solidFill>
                    <a:srgbClr val="006373"/>
                  </a:solidFill>
                  <a:latin typeface="Calibri" pitchFamily="34" charset="0"/>
                </a:rPr>
                <a:t>Heizkörper</a:t>
              </a:r>
            </a:p>
            <a:p>
              <a:pPr marL="266700"/>
              <a:r>
                <a:rPr lang="de-DE" sz="1600">
                  <a:solidFill>
                    <a:srgbClr val="006373"/>
                  </a:solidFill>
                  <a:latin typeface="Calibri" pitchFamily="34" charset="0"/>
                </a:rPr>
                <a:t>Gemischt</a:t>
              </a:r>
            </a:p>
            <a:p>
              <a:pPr marL="266700"/>
              <a:r>
                <a:rPr lang="de-DE" sz="1600">
                  <a:solidFill>
                    <a:srgbClr val="006373"/>
                  </a:solidFill>
                  <a:latin typeface="Calibri" pitchFamily="34" charset="0"/>
                </a:rPr>
                <a:t>Fußbodenheizung</a:t>
              </a:r>
            </a:p>
          </p:txBody>
        </p:sp>
        <p:sp>
          <p:nvSpPr>
            <p:cNvPr id="18" name="Ellipse 17">
              <a:extLst>
                <a:ext uri="{FF2B5EF4-FFF2-40B4-BE49-F238E27FC236}">
                  <a16:creationId xmlns:a16="http://schemas.microsoft.com/office/drawing/2014/main" id="{30D69D05-23C3-1416-125E-354AB631EBC6}"/>
                </a:ext>
                <a:ext uri="{C183D7F6-B498-43B3-948B-1728B52AA6E4}">
                  <adec:decorative xmlns:adec="http://schemas.microsoft.com/office/drawing/2017/decorative" val="1"/>
                </a:ext>
              </a:extLst>
            </p:cNvPr>
            <p:cNvSpPr/>
            <p:nvPr/>
          </p:nvSpPr>
          <p:spPr>
            <a:xfrm>
              <a:off x="5743296" y="2477984"/>
              <a:ext cx="125169" cy="107829"/>
            </a:xfrm>
            <a:prstGeom prst="ellipse">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006373"/>
                </a:solidFill>
              </a:endParaRPr>
            </a:p>
          </p:txBody>
        </p:sp>
        <p:sp>
          <p:nvSpPr>
            <p:cNvPr id="20" name="Ellipse 19">
              <a:extLst>
                <a:ext uri="{FF2B5EF4-FFF2-40B4-BE49-F238E27FC236}">
                  <a16:creationId xmlns:a16="http://schemas.microsoft.com/office/drawing/2014/main" id="{EAE3098C-0F39-CCDA-156B-856F0BE98CD0}"/>
                </a:ext>
                <a:ext uri="{C183D7F6-B498-43B3-948B-1728B52AA6E4}">
                  <adec:decorative xmlns:adec="http://schemas.microsoft.com/office/drawing/2017/decorative" val="1"/>
                </a:ext>
              </a:extLst>
            </p:cNvPr>
            <p:cNvSpPr/>
            <p:nvPr/>
          </p:nvSpPr>
          <p:spPr>
            <a:xfrm>
              <a:off x="5750354" y="2733128"/>
              <a:ext cx="125169" cy="107829"/>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006373"/>
                </a:solidFill>
              </a:endParaRPr>
            </a:p>
          </p:txBody>
        </p:sp>
        <p:sp>
          <p:nvSpPr>
            <p:cNvPr id="22" name="Ellipse 21">
              <a:extLst>
                <a:ext uri="{FF2B5EF4-FFF2-40B4-BE49-F238E27FC236}">
                  <a16:creationId xmlns:a16="http://schemas.microsoft.com/office/drawing/2014/main" id="{0369AD82-40D4-0963-8910-64896E5688D7}"/>
                </a:ext>
                <a:ext uri="{C183D7F6-B498-43B3-948B-1728B52AA6E4}">
                  <adec:decorative xmlns:adec="http://schemas.microsoft.com/office/drawing/2017/decorative" val="1"/>
                </a:ext>
              </a:extLst>
            </p:cNvPr>
            <p:cNvSpPr/>
            <p:nvPr/>
          </p:nvSpPr>
          <p:spPr>
            <a:xfrm>
              <a:off x="5743295" y="2222840"/>
              <a:ext cx="125169" cy="107829"/>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006373"/>
                </a:solidFill>
              </a:endParaRPr>
            </a:p>
          </p:txBody>
        </p:sp>
      </p:grpSp>
    </p:spTree>
    <p:extLst>
      <p:ext uri="{BB962C8B-B14F-4D97-AF65-F5344CB8AC3E}">
        <p14:creationId xmlns:p14="http://schemas.microsoft.com/office/powerpoint/2010/main" val="308310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3FCA9-5CF9-768B-3347-25F5CB8B238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D4288DB-CEBB-9EFF-49C3-DAC290A436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Luft-Luft-Wärmepumpen = Klimagerät&#10;Heizen und Kühlen möglich&#10;&#10;">
            <a:extLst>
              <a:ext uri="{FF2B5EF4-FFF2-40B4-BE49-F238E27FC236}">
                <a16:creationId xmlns:a16="http://schemas.microsoft.com/office/drawing/2014/main" id="{B9EAFA9D-B56D-3A8B-19F1-0501006533F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Luft-Luft-Wärmepumpen = Klimagerät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Heizen und Kühlen möglich</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5" name="Grafik 4" descr="Die Grafik zeigt eine in einem Haus installierte Luft-Luft-Wärmepumpe. Das Außengerät ist an der Fassade angebracht, die zwei Innengeräten befinden sich im Wohnzimmer und im Flur. ">
            <a:extLst>
              <a:ext uri="{FF2B5EF4-FFF2-40B4-BE49-F238E27FC236}">
                <a16:creationId xmlns:a16="http://schemas.microsoft.com/office/drawing/2014/main" id="{4C42AA3D-5559-6ADA-F38D-46F1A779BB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730799" y="1929600"/>
            <a:ext cx="7038327" cy="2444501"/>
          </a:xfrm>
          <a:prstGeom prst="rect">
            <a:avLst/>
          </a:prstGeom>
        </p:spPr>
      </p:pic>
      <p:grpSp>
        <p:nvGrpSpPr>
          <p:cNvPr id="4" name="Gruppieren 3" descr="eventuell im unbeheizten Dachraum">
            <a:extLst>
              <a:ext uri="{FF2B5EF4-FFF2-40B4-BE49-F238E27FC236}">
                <a16:creationId xmlns:a16="http://schemas.microsoft.com/office/drawing/2014/main" id="{C4BA226A-D20D-FEE4-01FC-51A4AC2F90CC}"/>
              </a:ext>
              <a:ext uri="{C183D7F6-B498-43B3-948B-1728B52AA6E4}">
                <adec:decorative xmlns:adec="http://schemas.microsoft.com/office/drawing/2017/decorative" val="0"/>
              </a:ext>
            </a:extLst>
          </p:cNvPr>
          <p:cNvGrpSpPr/>
          <p:nvPr/>
        </p:nvGrpSpPr>
        <p:grpSpPr>
          <a:xfrm>
            <a:off x="6816266" y="2426608"/>
            <a:ext cx="2555006" cy="1323837"/>
            <a:chOff x="2835143" y="1812030"/>
            <a:chExt cx="2555006" cy="1323837"/>
          </a:xfrm>
        </p:grpSpPr>
        <p:sp>
          <p:nvSpPr>
            <p:cNvPr id="9" name="Rechteck 8">
              <a:extLst>
                <a:ext uri="{FF2B5EF4-FFF2-40B4-BE49-F238E27FC236}">
                  <a16:creationId xmlns:a16="http://schemas.microsoft.com/office/drawing/2014/main" id="{BC315FF9-C3FC-86E4-4AA5-F6ECAD6E6544}"/>
                </a:ext>
              </a:extLst>
            </p:cNvPr>
            <p:cNvSpPr/>
            <p:nvPr/>
          </p:nvSpPr>
          <p:spPr>
            <a:xfrm>
              <a:off x="2835143" y="1812030"/>
              <a:ext cx="2555006" cy="1077218"/>
            </a:xfrm>
            <a:prstGeom prst="rect">
              <a:avLst/>
            </a:prstGeom>
            <a:solidFill>
              <a:schemeClr val="bg1"/>
            </a:solidFill>
            <a:ln w="38100">
              <a:solidFill>
                <a:srgbClr val="7B7B7B"/>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182563" indent="-182563"/>
              <a:r>
                <a:rPr lang="de-DE" sz="1600" b="1">
                  <a:solidFill>
                    <a:schemeClr val="tx1"/>
                  </a:solidFill>
                  <a:latin typeface="Calibri" panose="020F0502020204030204" pitchFamily="34" charset="0"/>
                  <a:cs typeface="Calibri" panose="020F0502020204030204" pitchFamily="34" charset="0"/>
                </a:rPr>
                <a:t>Außengerät</a:t>
              </a:r>
              <a:r>
                <a:rPr lang="de-DE" sz="1600">
                  <a:solidFill>
                    <a:schemeClr val="tx1"/>
                  </a:solidFill>
                  <a:latin typeface="Calibri" panose="020F0502020204030204" pitchFamily="34" charset="0"/>
                  <a:cs typeface="Calibri" panose="020F0502020204030204" pitchFamily="34" charset="0"/>
                </a:rPr>
                <a:t> </a:t>
              </a:r>
            </a:p>
            <a:p>
              <a:pPr marL="171450" indent="-171450">
                <a:buClr>
                  <a:schemeClr val="tx1"/>
                </a:buClr>
                <a:buFont typeface="Wingdings" panose="05000000000000000000" pitchFamily="2" charset="2"/>
                <a:buChar char="§"/>
              </a:pPr>
              <a:r>
                <a:rPr lang="de-DE" sz="1600">
                  <a:solidFill>
                    <a:schemeClr val="tx1"/>
                  </a:solidFill>
                  <a:latin typeface="Calibri" panose="020F0502020204030204" pitchFamily="34" charset="0"/>
                  <a:cs typeface="Calibri" panose="020F0502020204030204" pitchFamily="34" charset="0"/>
                </a:rPr>
                <a:t>an Fassade	</a:t>
              </a:r>
            </a:p>
            <a:p>
              <a:pPr marL="171450" indent="-171450">
                <a:buClr>
                  <a:schemeClr val="tx1"/>
                </a:buClr>
                <a:buFont typeface="Wingdings" panose="05000000000000000000" pitchFamily="2" charset="2"/>
                <a:buChar char="§"/>
              </a:pPr>
              <a:r>
                <a:rPr lang="de-DE" sz="1600">
                  <a:solidFill>
                    <a:schemeClr val="tx1"/>
                  </a:solidFill>
                  <a:latin typeface="Calibri" panose="020F0502020204030204" pitchFamily="34" charset="0"/>
                  <a:cs typeface="Calibri" panose="020F0502020204030204" pitchFamily="34" charset="0"/>
                </a:rPr>
                <a:t>auf Dach</a:t>
              </a:r>
            </a:p>
            <a:p>
              <a:pPr marL="171450" indent="-171450">
                <a:buClr>
                  <a:schemeClr val="tx1"/>
                </a:buClr>
                <a:buFont typeface="Wingdings" panose="05000000000000000000" pitchFamily="2" charset="2"/>
                <a:buChar char="§"/>
              </a:pPr>
              <a:r>
                <a:rPr lang="de-DE" sz="1600">
                  <a:solidFill>
                    <a:schemeClr val="tx1"/>
                  </a:solidFill>
                  <a:latin typeface="Calibri" panose="020F0502020204030204" pitchFamily="34" charset="0"/>
                  <a:cs typeface="Calibri" panose="020F0502020204030204" pitchFamily="34" charset="0"/>
                </a:rPr>
                <a:t>am Balkon</a:t>
              </a:r>
            </a:p>
          </p:txBody>
        </p:sp>
        <p:sp>
          <p:nvSpPr>
            <p:cNvPr id="2" name="Textfeld 1">
              <a:extLst>
                <a:ext uri="{FF2B5EF4-FFF2-40B4-BE49-F238E27FC236}">
                  <a16:creationId xmlns:a16="http://schemas.microsoft.com/office/drawing/2014/main" id="{92CBCA0B-CF24-C5B9-0AC2-E9A3ACF8BEA7}"/>
                </a:ext>
              </a:extLst>
            </p:cNvPr>
            <p:cNvSpPr txBox="1"/>
            <p:nvPr/>
          </p:nvSpPr>
          <p:spPr>
            <a:xfrm>
              <a:off x="3974108" y="2058649"/>
              <a:ext cx="1416040" cy="1077218"/>
            </a:xfrm>
            <a:prstGeom prst="rect">
              <a:avLst/>
            </a:prstGeom>
            <a:noFill/>
          </p:spPr>
          <p:txBody>
            <a:bodyPr wrap="square" rtlCol="0">
              <a:spAutoFit/>
            </a:bodyPr>
            <a:lstStyle/>
            <a:p>
              <a:pPr marL="171450" indent="-171450">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evtl. im unbeheizten Dachraum</a:t>
              </a:r>
            </a:p>
            <a:p>
              <a:pPr algn="l"/>
              <a:endParaRPr lang="de-DE" sz="1600">
                <a:latin typeface="Calibri" panose="020F0502020204030204" pitchFamily="34" charset="0"/>
                <a:ea typeface="Calibri" panose="020F0502020204030204" pitchFamily="34" charset="0"/>
                <a:cs typeface="Calibri" panose="020F0502020204030204" pitchFamily="34" charset="0"/>
              </a:endParaRPr>
            </a:p>
          </p:txBody>
        </p:sp>
      </p:grpSp>
      <p:sp>
        <p:nvSpPr>
          <p:cNvPr id="16" name="Inhaltsplatzhalter 4" descr="&#10;als Ergänzung zur aktuellen Heizung möglich&#10;als alleiniges Heizsystem: energetischer Mindeststandard nötig&#10;vor allem geeignet als Ersatz für Etagenheizungen in Mehrfamilienhäusern&#10;bei größeren Wohnflächen können mehrere Außengeräte nötig sein &#10;(ein Außengerät versorgt bis zu drei Innengeräte) &#10;Warmwasserbereitung muss separat gelöst werden&#10;">
            <a:extLst>
              <a:ext uri="{FF2B5EF4-FFF2-40B4-BE49-F238E27FC236}">
                <a16:creationId xmlns:a16="http://schemas.microsoft.com/office/drawing/2014/main" id="{6644D185-F15B-970E-265D-641803AD956F}"/>
              </a:ext>
            </a:extLst>
          </p:cNvPr>
          <p:cNvSpPr txBox="1">
            <a:spLocks/>
          </p:cNvSpPr>
          <p:nvPr/>
        </p:nvSpPr>
        <p:spPr>
          <a:xfrm>
            <a:off x="612001" y="4437748"/>
            <a:ext cx="7157126" cy="1892311"/>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als Ergänzung zur aktuellen Heizung möglich</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als alleiniges Heizsystem: energetischer Mindeststandard nötig</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vor allem geeignet als Ersatz für Etagenheizungen in Mehrfamilienhäusern</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bei größeren Wohnflächen können mehrere Außengeräte nötig sein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(ein Außengerät versorgt bis zu drei Innengeräte) </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Warmwasserbereitung muss separat gelöst werden</a:t>
            </a:r>
          </a:p>
        </p:txBody>
      </p:sp>
      <p:sp>
        <p:nvSpPr>
          <p:cNvPr id="15" name="Inhaltsplatzhalter 4" descr="Funktionsweise&#10;Raumluft wird &#10;umgewälzt und &#10;dabei erwärmt (keine Wohnraumlüftung) &#10;Heizkörper werden &#10;nicht mehr benötigt&#10;Inneneinheiten benötigen elektr. Anschluss und sind über dünne Kältemittel-leitungen verbunden&#10;">
            <a:extLst>
              <a:ext uri="{FF2B5EF4-FFF2-40B4-BE49-F238E27FC236}">
                <a16:creationId xmlns:a16="http://schemas.microsoft.com/office/drawing/2014/main" id="{494CF3C5-7F45-1FCB-5265-8B406455AF11}"/>
              </a:ext>
            </a:extLst>
          </p:cNvPr>
          <p:cNvSpPr txBox="1">
            <a:spLocks/>
          </p:cNvSpPr>
          <p:nvPr/>
        </p:nvSpPr>
        <p:spPr>
          <a:xfrm>
            <a:off x="7872271" y="3753026"/>
            <a:ext cx="3385177" cy="260014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b="1">
                <a:latin typeface="Calibri" panose="020F0502020204030204" pitchFamily="34" charset="0"/>
                <a:cs typeface="Calibri" panose="020F0502020204030204" pitchFamily="34" charset="0"/>
              </a:rPr>
              <a:t>Funktionsweise</a:t>
            </a:r>
          </a:p>
          <a:p>
            <a:pPr marL="285750" indent="-285750">
              <a:lnSpc>
                <a:spcPct val="100000"/>
              </a:lnSpc>
              <a:spcBef>
                <a:spcPts val="0"/>
              </a:spcBef>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Raumluft wird umgewälzt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und dabei erwärmt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(keine Wohnraumlüftung) </a:t>
            </a:r>
          </a:p>
          <a:p>
            <a:pPr marL="285750" indent="-285750">
              <a:lnSpc>
                <a:spcPct val="100000"/>
              </a:lnSpc>
              <a:spcBef>
                <a:spcPts val="0"/>
              </a:spcBef>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Heizkörper werden nicht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mehr benötigt</a:t>
            </a:r>
          </a:p>
          <a:p>
            <a:pPr marL="285750" indent="-285750">
              <a:lnSpc>
                <a:spcPct val="100000"/>
              </a:lnSpc>
              <a:spcBef>
                <a:spcPts val="0"/>
              </a:spcBef>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Inneneinheiten benötigen elektr. Anschluss und sind über dünne Kältemittelleitungen verbunden</a:t>
            </a:r>
          </a:p>
        </p:txBody>
      </p:sp>
      <p:sp>
        <p:nvSpPr>
          <p:cNvPr id="3" name="Fußzeilenplatzhalter 4">
            <a:extLst>
              <a:ext uri="{FF2B5EF4-FFF2-40B4-BE49-F238E27FC236}">
                <a16:creationId xmlns:a16="http://schemas.microsoft.com/office/drawing/2014/main" id="{505794CD-D7A1-5F3A-3472-5F3F14117FB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FE06F82-8797-B0D7-5DC6-B3C3E1769684}"/>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17</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6230C374-42B2-6A5A-F516-52D7A176E798}"/>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A01D63B-A0A5-2BEC-E2F6-AE72DB6CA51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1807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4DF79-0ADF-6D67-88F4-47BC30D7207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49E7747-584A-6A51-077D-B0780075416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Hybridheizungen mit Wärmepumpe&#10;">
            <a:extLst>
              <a:ext uri="{FF2B5EF4-FFF2-40B4-BE49-F238E27FC236}">
                <a16:creationId xmlns:a16="http://schemas.microsoft.com/office/drawing/2014/main" id="{8AA21C67-ED39-C8E0-A7F7-73FB9C063B9E}"/>
              </a:ext>
              <a:ext uri="{C183D7F6-B498-43B3-948B-1728B52AA6E4}">
                <adec:decorative xmlns:adec="http://schemas.microsoft.com/office/drawing/2017/decorative" val="0"/>
              </a:ext>
            </a:extLst>
          </p:cNvPr>
          <p:cNvSpPr txBox="1">
            <a:spLocks/>
          </p:cNvSpPr>
          <p:nvPr/>
        </p:nvSpPr>
        <p:spPr>
          <a:xfrm>
            <a:off x="610665" y="584825"/>
            <a:ext cx="10515600" cy="952338"/>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914400" fontAlgn="base">
              <a:lnSpc>
                <a:spcPct val="100000"/>
              </a:lnSpc>
              <a:spcAft>
                <a:spcPct val="0"/>
              </a:spcAft>
              <a:defRPr/>
            </a:pPr>
            <a:r>
              <a:rPr lang="de-DE" sz="3200" b="1">
                <a:latin typeface="Calibri" panose="020F0502020204030204" pitchFamily="34" charset="0"/>
                <a:ea typeface="Roboto Medium" pitchFamily="2" charset="0"/>
                <a:cs typeface="Calibri" panose="020F0502020204030204" pitchFamily="34" charset="0"/>
              </a:rPr>
              <a:t>Hybridheizungen mit Wärmepumpe</a:t>
            </a:r>
            <a:endParaRPr lang="id-ID" sz="2200">
              <a:latin typeface="Calibri" panose="020F0502020204030204" pitchFamily="34" charset="0"/>
              <a:ea typeface="Roboto Medium" pitchFamily="2" charset="0"/>
              <a:cs typeface="Calibri" panose="020F0502020204030204" pitchFamily="34" charset="0"/>
            </a:endParaRPr>
          </a:p>
        </p:txBody>
      </p:sp>
      <p:sp>
        <p:nvSpPr>
          <p:cNvPr id="16" name="Inhaltsplatzhalter 4" descr="&#10;Hybrid = Kombination aus zwei Heizsystemen&#10;Wärmepumpe als Grundlast&#10;erzeugt bis zu 90 Prozent der Wärme&#10;Gaskessel oder Pelletheizung für Spitzenlast&#10;ergänzt oder ersetzt Wärmepumpenbetrieb an kalten Tagen&#10;Einsatzmöglichkeiten&#10;Wärmepumpe als Ergänzung: vor allem, &#10;wenn die Gasheizung noch nicht alt ist&#10;Gebäude noch nicht fit für erneuerbare Energien: sinnvoll während schrittweiser Sanierung, insbesondere, wenn Heizungstausch frühzeitig nötig ist (bspw. bei Havarie). Nach Sanierung kann auf fossilen Anteil verzichtet werden.&#10;">
            <a:extLst>
              <a:ext uri="{FF2B5EF4-FFF2-40B4-BE49-F238E27FC236}">
                <a16:creationId xmlns:a16="http://schemas.microsoft.com/office/drawing/2014/main" id="{9D518BCF-6D69-B87B-A67A-74423F5F66CC}"/>
              </a:ext>
            </a:extLst>
          </p:cNvPr>
          <p:cNvSpPr txBox="1">
            <a:spLocks/>
          </p:cNvSpPr>
          <p:nvPr/>
        </p:nvSpPr>
        <p:spPr>
          <a:xfrm>
            <a:off x="612000" y="1800000"/>
            <a:ext cx="5626875" cy="2503482"/>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b="1">
                <a:latin typeface="Calibri" panose="020F0502020204030204" pitchFamily="34" charset="0"/>
                <a:cs typeface="Calibri" panose="020F0502020204030204" pitchFamily="34" charset="0"/>
              </a:rPr>
              <a:t>Hybrid = Kombination aus zwei Heizsystemen</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Wärmepumpe als Grundlast erzeugt bis zu 90 Prozent der Wärme</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Gaskessel oder Pelletheizung für Spitzenlast ergänzt oder ersetzt Wärmepumpenbetrieb an kalten Tagen</a:t>
            </a:r>
            <a:endParaRPr lang="de-DE" sz="1800" strike="sngStrike">
              <a:latin typeface="Calibri" panose="020F0502020204030204" pitchFamily="34" charset="0"/>
              <a:cs typeface="Calibri" panose="020F0502020204030204" pitchFamily="34" charset="0"/>
            </a:endParaRPr>
          </a:p>
          <a:p>
            <a:pPr marL="0" indent="0">
              <a:lnSpc>
                <a:spcPct val="100000"/>
              </a:lnSpc>
              <a:spcBef>
                <a:spcPts val="0"/>
              </a:spcBef>
              <a:spcAft>
                <a:spcPts val="600"/>
              </a:spcAft>
              <a:buNone/>
            </a:pPr>
            <a:r>
              <a:rPr lang="de-DE" sz="1800" b="1">
                <a:latin typeface="Calibri" panose="020F0502020204030204" pitchFamily="34" charset="0"/>
                <a:cs typeface="Calibri" panose="020F0502020204030204" pitchFamily="34" charset="0"/>
              </a:rPr>
              <a:t>Einsatzmöglichkeiten</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Wärmepumpe als Ergänzung: vor allem, wenn die Gasheizung noch nicht alt ist</a:t>
            </a:r>
          </a:p>
          <a:p>
            <a:pPr>
              <a:lnSpc>
                <a:spcPct val="100000"/>
              </a:lnSpc>
              <a:spcBef>
                <a:spcPts val="0"/>
              </a:spcBef>
              <a:spcAft>
                <a:spcPts val="600"/>
              </a:spcAft>
              <a:buFont typeface="Wingdings" panose="05000000000000000000" pitchFamily="2" charset="2"/>
              <a:buChar char="§"/>
            </a:pPr>
            <a:r>
              <a:rPr lang="de-DE" sz="1800">
                <a:latin typeface="Calibri" panose="020F0502020204030204" pitchFamily="34" charset="0"/>
                <a:cs typeface="Calibri" panose="020F0502020204030204" pitchFamily="34" charset="0"/>
              </a:rPr>
              <a:t>Gebäude noch nicht fit für erneuerbare Energien: sinnvoll während schrittweiser Sanierung, insb., wenn Heizungstausch frühzeitig nötig ist (bspw. bei Havarie). Nach Sanierung kann auf fossilen Anteil verzichtet werden.</a:t>
            </a:r>
          </a:p>
        </p:txBody>
      </p:sp>
      <p:sp>
        <p:nvSpPr>
          <p:cNvPr id="4" name="Ellipse 45">
            <a:extLst>
              <a:ext uri="{FF2B5EF4-FFF2-40B4-BE49-F238E27FC236}">
                <a16:creationId xmlns:a16="http://schemas.microsoft.com/office/drawing/2014/main" id="{2ECA8E1F-67A0-63C4-C7DA-EC33B9B0A5FE}"/>
              </a:ext>
              <a:ext uri="{C183D7F6-B498-43B3-948B-1728B52AA6E4}">
                <adec:decorative xmlns:adec="http://schemas.microsoft.com/office/drawing/2017/decorative" val="1"/>
              </a:ext>
            </a:extLst>
          </p:cNvPr>
          <p:cNvSpPr>
            <a:spLocks noGrp="1" noChangeAspect="1"/>
          </p:cNvSpPr>
          <p:nvPr>
            <p:ph type="title" idx="4294967295"/>
          </p:nvPr>
        </p:nvSpPr>
        <p:spPr>
          <a:xfrm>
            <a:off x="6875333" y="1770495"/>
            <a:ext cx="441261" cy="441261"/>
          </a:xfrm>
          <a:prstGeom prst="ellipse">
            <a:avLst/>
          </a:prstGeom>
          <a:solidFill>
            <a:srgbClr val="006374"/>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44000" numCol="1" spcCol="0" rtlCol="0" fromWordArt="0" anchor="ctr" anchorCtr="1" forceAA="0" compatLnSpc="1">
            <a:prstTxWarp prst="textNoShape">
              <a:avLst/>
            </a:prstTxWarp>
            <a:noAutofit/>
          </a:bodyP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sz="4000" b="1" i="0" u="none" strike="noStrike" kern="1200" cap="none" spc="0" normalizeH="0" baseline="0" noProof="0">
                <a:ln>
                  <a:noFill/>
                </a:ln>
                <a:solidFill>
                  <a:schemeClr val="lt1"/>
                </a:solidFill>
                <a:effectLst/>
                <a:uLnTx/>
                <a:uFillTx/>
                <a:latin typeface="Calibri" panose="020F0502020204030204" pitchFamily="34" charset="0"/>
                <a:ea typeface="+mn-ea"/>
                <a:cs typeface="Calibri" panose="020F0502020204030204" pitchFamily="34" charset="0"/>
              </a:rPr>
              <a:t>+</a:t>
            </a:r>
          </a:p>
        </p:txBody>
      </p:sp>
      <p:sp>
        <p:nvSpPr>
          <p:cNvPr id="15" name="Inhaltsplatzhalter 4" descr="Vorteile&#10;frühzeitige Nutzung von Erneuerbaren möglich (bei schrittweiser Sanierung) &#10;höhere Vorlauftemperaturen möglich &#10;geeignet für Denkmäler &#10;&#10;&#10;">
            <a:extLst>
              <a:ext uri="{FF2B5EF4-FFF2-40B4-BE49-F238E27FC236}">
                <a16:creationId xmlns:a16="http://schemas.microsoft.com/office/drawing/2014/main" id="{DB6A5F1F-C8BF-D5A5-8864-531B265D6347}"/>
              </a:ext>
            </a:extLst>
          </p:cNvPr>
          <p:cNvSpPr txBox="1">
            <a:spLocks/>
          </p:cNvSpPr>
          <p:nvPr/>
        </p:nvSpPr>
        <p:spPr>
          <a:xfrm>
            <a:off x="7316595" y="1800000"/>
            <a:ext cx="3615033" cy="1909189"/>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Frühzeitige Nutzung von Erneuerbaren möglich (bei schrittweiser Sanierung) </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Höhere Vorlauftemperaturen möglich </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Geeignet für Denkmäler </a:t>
            </a:r>
          </a:p>
        </p:txBody>
      </p:sp>
      <p:sp>
        <p:nvSpPr>
          <p:cNvPr id="6" name="Ellipse 45">
            <a:extLst>
              <a:ext uri="{FF2B5EF4-FFF2-40B4-BE49-F238E27FC236}">
                <a16:creationId xmlns:a16="http://schemas.microsoft.com/office/drawing/2014/main" id="{D9A2EA8F-BC5C-3349-BD8E-C01EE017C896}"/>
              </a:ext>
              <a:ext uri="{C183D7F6-B498-43B3-948B-1728B52AA6E4}">
                <adec:decorative xmlns:adec="http://schemas.microsoft.com/office/drawing/2017/decorative" val="1"/>
              </a:ext>
            </a:extLst>
          </p:cNvPr>
          <p:cNvSpPr>
            <a:spLocks noChangeAspect="1"/>
          </p:cNvSpPr>
          <p:nvPr/>
        </p:nvSpPr>
        <p:spPr>
          <a:xfrm>
            <a:off x="6875334" y="3994017"/>
            <a:ext cx="441261" cy="441261"/>
          </a:xfrm>
          <a:prstGeom prst="ellipse">
            <a:avLst/>
          </a:prstGeom>
          <a:solidFill>
            <a:srgbClr val="006374"/>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44000" rtlCol="0" anchor="ctr" anchorCtr="1"/>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4000" b="1">
                <a:latin typeface="Calibri" panose="020F0502020204030204" pitchFamily="34" charset="0"/>
                <a:cs typeface="Calibri" panose="020F0502020204030204" pitchFamily="34" charset="0"/>
              </a:rPr>
              <a:t>–</a:t>
            </a:r>
          </a:p>
        </p:txBody>
      </p:sp>
      <p:sp>
        <p:nvSpPr>
          <p:cNvPr id="5" name="Inhaltsplatzhalter 4" descr="Nachteile&#10;höhere Wartungskosten &#10;mehr Platzbedarf&#10;Fehleranfälligeres System">
            <a:extLst>
              <a:ext uri="{FF2B5EF4-FFF2-40B4-BE49-F238E27FC236}">
                <a16:creationId xmlns:a16="http://schemas.microsoft.com/office/drawing/2014/main" id="{F728CAD1-3981-0879-6A00-D278EFFB22A3}"/>
              </a:ext>
              <a:ext uri="{C183D7F6-B498-43B3-948B-1728B52AA6E4}">
                <adec:decorative xmlns:adec="http://schemas.microsoft.com/office/drawing/2017/decorative" val="0"/>
              </a:ext>
            </a:extLst>
          </p:cNvPr>
          <p:cNvSpPr txBox="1">
            <a:spLocks/>
          </p:cNvSpPr>
          <p:nvPr/>
        </p:nvSpPr>
        <p:spPr>
          <a:xfrm>
            <a:off x="7316595" y="3979009"/>
            <a:ext cx="3615033" cy="1307366"/>
          </a:xfrm>
          <a:noFill/>
          <a:ln>
            <a:solidFill>
              <a:srgbClr val="FFFF00"/>
            </a:solidFill>
          </a:ln>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Höhere Wartungskosten </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Mehr Platzbedarf</a:t>
            </a:r>
          </a:p>
          <a:p>
            <a:pPr>
              <a:lnSpc>
                <a:spcPct val="100000"/>
              </a:lnSpc>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Fehleranfälligeres System</a:t>
            </a:r>
          </a:p>
        </p:txBody>
      </p:sp>
      <p:cxnSp>
        <p:nvCxnSpPr>
          <p:cNvPr id="13" name="Gerader Verbinder 6">
            <a:extLst>
              <a:ext uri="{FF2B5EF4-FFF2-40B4-BE49-F238E27FC236}">
                <a16:creationId xmlns:a16="http://schemas.microsoft.com/office/drawing/2014/main" id="{E1C538A2-DE07-DEA9-A43A-B4CE2F10252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227EE39-4999-07A3-8D0D-27D7F2E3F659}"/>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8A059436-9071-C70A-4A17-660CB3575828}"/>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3F110A3-B44F-E11C-02A4-61CA0B0323B5}"/>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18</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2846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94321-6D5C-E2C5-FCDA-07445A3C399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17F1906B-0D3E-A63F-FFD4-5BAFA8DB40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elche Heizung passt zu meinem Haus?&#10;Entscheidungshilfe in Abhängigkeit vom Gebäude-Baujahr&#10;&#10;">
            <a:extLst>
              <a:ext uri="{FF2B5EF4-FFF2-40B4-BE49-F238E27FC236}">
                <a16:creationId xmlns:a16="http://schemas.microsoft.com/office/drawing/2014/main" id="{62653DC1-AF8F-A9B3-8CFA-FE9766FC3F8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Welche Heizung passt zu meinem Haus?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Entscheidungshilfe in Abhängigkeit vom Gebäude-Baujahr</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2" name="Gruppieren 1" descr="Die Tabelle zeigt welche Heizungsarten für welche Gebäude geeignet sind. Die Gebäude werden nach Baujahr unterschieden, vor 1978, 1978 - 1995 und ab 1995.&#10;Bei den Heizungsarten wird zwischen dem Anschluss an ein Wärmenetz, Biomasseheizungen, Wärmepumpen, Stromdirektheizungen sowie Öl- und Gaskessel unterschieden. Bei den Wärmepumpen wird zudem unterschieden, ob eine Flächenheizung oder Heizkörper im Gebäude vorhanden sind.&#10;Es zeigt sich, dass sich der Anschluss an ein Wärmenetz sowie Biomasseheizungen, ebenso wie Wärmepumpen mit Flächenheizungen für nahezu alle Gebäude eignen. Wärmepumpen mit Heizkörpern eignen sich vor allem für neuere Gebäude. Stromdirektheizungen sowie Öl- und Gaskessel sind in keinem Fall die beste Option. ">
            <a:extLst>
              <a:ext uri="{FF2B5EF4-FFF2-40B4-BE49-F238E27FC236}">
                <a16:creationId xmlns:a16="http://schemas.microsoft.com/office/drawing/2014/main" id="{35AA1FF0-9879-29C4-0B03-0181A53E6D43}"/>
              </a:ext>
            </a:extLst>
          </p:cNvPr>
          <p:cNvGrpSpPr/>
          <p:nvPr/>
        </p:nvGrpSpPr>
        <p:grpSpPr>
          <a:xfrm>
            <a:off x="730800" y="1929596"/>
            <a:ext cx="8702754" cy="3983825"/>
            <a:chOff x="741723" y="1219083"/>
            <a:chExt cx="7605551" cy="3280623"/>
          </a:xfrm>
        </p:grpSpPr>
        <p:sp>
          <p:nvSpPr>
            <p:cNvPr id="4" name="Rechtwinkliges Dreieck 3">
              <a:extLst>
                <a:ext uri="{FF2B5EF4-FFF2-40B4-BE49-F238E27FC236}">
                  <a16:creationId xmlns:a16="http://schemas.microsoft.com/office/drawing/2014/main" id="{9359B14E-2EAD-654D-6CED-8AB2773AF23D}"/>
                </a:ext>
                <a:ext uri="{C183D7F6-B498-43B3-948B-1728B52AA6E4}">
                  <adec:decorative xmlns:adec="http://schemas.microsoft.com/office/drawing/2017/decorative" val="1"/>
                </a:ext>
              </a:extLst>
            </p:cNvPr>
            <p:cNvSpPr/>
            <p:nvPr/>
          </p:nvSpPr>
          <p:spPr>
            <a:xfrm>
              <a:off x="746559" y="1254905"/>
              <a:ext cx="3306304" cy="393374"/>
            </a:xfrm>
            <a:prstGeom prst="rtTriangl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winkliges Dreieck 4">
              <a:extLst>
                <a:ext uri="{FF2B5EF4-FFF2-40B4-BE49-F238E27FC236}">
                  <a16:creationId xmlns:a16="http://schemas.microsoft.com/office/drawing/2014/main" id="{46011591-55CE-A42D-CF60-263377D5D4D6}"/>
                </a:ext>
                <a:ext uri="{C183D7F6-B498-43B3-948B-1728B52AA6E4}">
                  <adec:decorative xmlns:adec="http://schemas.microsoft.com/office/drawing/2017/decorative" val="1"/>
                </a:ext>
              </a:extLst>
            </p:cNvPr>
            <p:cNvSpPr/>
            <p:nvPr/>
          </p:nvSpPr>
          <p:spPr>
            <a:xfrm rot="10800000">
              <a:off x="746561" y="1225154"/>
              <a:ext cx="3306301" cy="393373"/>
            </a:xfrm>
            <a:prstGeom prst="rtTriangl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27A3763F-BC94-9075-EDA0-0789EBDE0C0D}"/>
                </a:ext>
              </a:extLst>
            </p:cNvPr>
            <p:cNvSpPr txBox="1"/>
            <p:nvPr/>
          </p:nvSpPr>
          <p:spPr>
            <a:xfrm>
              <a:off x="1679743" y="1396889"/>
              <a:ext cx="3208764" cy="276999"/>
            </a:xfrm>
            <a:prstGeom prst="rect">
              <a:avLst/>
            </a:prstGeom>
            <a:noFill/>
          </p:spPr>
          <p:txBody>
            <a:bodyPr wrap="square" rtlCol="0">
              <a:spAutoFit/>
            </a:bodyPr>
            <a:lstStyle/>
            <a:p>
              <a:r>
                <a:rPr lang="de-DE" sz="1200" b="1">
                  <a:solidFill>
                    <a:schemeClr val="bg1"/>
                  </a:solidFill>
                  <a:latin typeface="Calibri" panose="020F0502020204030204" pitchFamily="34" charset="0"/>
                  <a:ea typeface="Calibri" panose="020F0502020204030204" pitchFamily="34" charset="0"/>
                  <a:cs typeface="Calibri" panose="020F0502020204030204" pitchFamily="34" charset="0"/>
                </a:rPr>
                <a:t>Heizungsart</a:t>
              </a:r>
            </a:p>
          </p:txBody>
        </p:sp>
        <p:sp>
          <p:nvSpPr>
            <p:cNvPr id="9" name="Textfeld 8">
              <a:extLst>
                <a:ext uri="{FF2B5EF4-FFF2-40B4-BE49-F238E27FC236}">
                  <a16:creationId xmlns:a16="http://schemas.microsoft.com/office/drawing/2014/main" id="{D2FB6B7A-7220-79F8-2BCB-5E3017575137}"/>
                </a:ext>
              </a:extLst>
            </p:cNvPr>
            <p:cNvSpPr txBox="1"/>
            <p:nvPr/>
          </p:nvSpPr>
          <p:spPr>
            <a:xfrm>
              <a:off x="746556" y="1686399"/>
              <a:ext cx="3306772" cy="36000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t>Anschluss an ein Wärmenetz</a:t>
              </a:r>
              <a:br>
                <a:rPr lang="de-DE" sz="1200" cap="none"/>
              </a:br>
              <a:r>
                <a:rPr lang="de-DE" sz="1000" b="0" cap="none"/>
                <a:t>regionale Netzverfügbarkeit prüfen</a:t>
              </a:r>
              <a:endParaRPr lang="de-DE" sz="1000" b="0" cap="none">
                <a:cs typeface="+mn-cs"/>
              </a:endParaRPr>
            </a:p>
          </p:txBody>
        </p:sp>
        <p:sp>
          <p:nvSpPr>
            <p:cNvPr id="10" name="Textfeld 9">
              <a:extLst>
                <a:ext uri="{FF2B5EF4-FFF2-40B4-BE49-F238E27FC236}">
                  <a16:creationId xmlns:a16="http://schemas.microsoft.com/office/drawing/2014/main" id="{331E8B5F-51B3-8ED1-C427-832A188A3F61}"/>
                </a:ext>
              </a:extLst>
            </p:cNvPr>
            <p:cNvSpPr txBox="1"/>
            <p:nvPr/>
          </p:nvSpPr>
          <p:spPr>
            <a:xfrm>
              <a:off x="741723" y="2087573"/>
              <a:ext cx="3306772" cy="36000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t>Biomasseheizung**</a:t>
              </a:r>
              <a:br>
                <a:rPr lang="de-DE" sz="1200" cap="none"/>
              </a:br>
              <a:r>
                <a:rPr lang="de-DE" sz="1000" b="0" cap="none"/>
                <a:t>Lagerraum nötig, Verfügbarkeit und Preisentwicklung unklar</a:t>
              </a:r>
              <a:endParaRPr lang="de-DE" sz="1000" b="0" cap="none">
                <a:cs typeface="+mn-cs"/>
              </a:endParaRPr>
            </a:p>
          </p:txBody>
        </p:sp>
        <p:sp>
          <p:nvSpPr>
            <p:cNvPr id="11" name="Textfeld 10">
              <a:extLst>
                <a:ext uri="{FF2B5EF4-FFF2-40B4-BE49-F238E27FC236}">
                  <a16:creationId xmlns:a16="http://schemas.microsoft.com/office/drawing/2014/main" id="{5680630A-EE43-8D69-BCD1-B3F8775D111E}"/>
                </a:ext>
              </a:extLst>
            </p:cNvPr>
            <p:cNvSpPr txBox="1"/>
            <p:nvPr/>
          </p:nvSpPr>
          <p:spPr>
            <a:xfrm>
              <a:off x="742193" y="2493134"/>
              <a:ext cx="3306301" cy="1072753"/>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t>Wärmepumpe</a:t>
              </a:r>
              <a:endParaRPr lang="de-DE" sz="1200" b="0" cap="none">
                <a:cs typeface="+mn-cs"/>
              </a:endParaRPr>
            </a:p>
          </p:txBody>
        </p:sp>
        <p:sp>
          <p:nvSpPr>
            <p:cNvPr id="17" name="Textfeld 16">
              <a:extLst>
                <a:ext uri="{FF2B5EF4-FFF2-40B4-BE49-F238E27FC236}">
                  <a16:creationId xmlns:a16="http://schemas.microsoft.com/office/drawing/2014/main" id="{4742F2BC-43F3-6E47-00CE-84122E2D8BCB}"/>
                </a:ext>
              </a:extLst>
            </p:cNvPr>
            <p:cNvSpPr txBox="1"/>
            <p:nvPr/>
          </p:nvSpPr>
          <p:spPr>
            <a:xfrm>
              <a:off x="2932932" y="2492965"/>
              <a:ext cx="1115562" cy="442944"/>
            </a:xfrm>
            <a:prstGeom prst="rect">
              <a:avLst/>
            </a:prstGeom>
            <a:solidFill>
              <a:srgbClr val="006373"/>
            </a:solidFill>
            <a:ln w="19050">
              <a:noFill/>
              <a:prstDash val="dash"/>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100" b="0" cap="none">
                  <a:cs typeface="+mn-cs"/>
                </a:rPr>
                <a:t>Heizkörper</a:t>
              </a:r>
            </a:p>
          </p:txBody>
        </p:sp>
        <p:sp>
          <p:nvSpPr>
            <p:cNvPr id="18" name="Textfeld 17">
              <a:extLst>
                <a:ext uri="{FF2B5EF4-FFF2-40B4-BE49-F238E27FC236}">
                  <a16:creationId xmlns:a16="http://schemas.microsoft.com/office/drawing/2014/main" id="{9FA456F6-895D-325E-8377-D40A94C8480E}"/>
                </a:ext>
              </a:extLst>
            </p:cNvPr>
            <p:cNvSpPr txBox="1"/>
            <p:nvPr/>
          </p:nvSpPr>
          <p:spPr>
            <a:xfrm>
              <a:off x="2932932" y="3083673"/>
              <a:ext cx="1115562" cy="438938"/>
            </a:xfrm>
            <a:prstGeom prst="rect">
              <a:avLst/>
            </a:prstGeom>
            <a:solidFill>
              <a:srgbClr val="006373"/>
            </a:solidFill>
            <a:ln w="19050">
              <a:noFill/>
              <a:prstDash val="dash"/>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100" b="0" cap="none">
                  <a:cs typeface="+mn-cs"/>
                </a:rPr>
                <a:t>Flächenheizung</a:t>
              </a:r>
            </a:p>
          </p:txBody>
        </p:sp>
        <p:sp>
          <p:nvSpPr>
            <p:cNvPr id="19" name="Textfeld 18">
              <a:extLst>
                <a:ext uri="{FF2B5EF4-FFF2-40B4-BE49-F238E27FC236}">
                  <a16:creationId xmlns:a16="http://schemas.microsoft.com/office/drawing/2014/main" id="{0B7FCDC1-4BB0-05CA-454A-46CFDB2018B9}"/>
                </a:ext>
              </a:extLst>
            </p:cNvPr>
            <p:cNvSpPr txBox="1"/>
            <p:nvPr/>
          </p:nvSpPr>
          <p:spPr>
            <a:xfrm>
              <a:off x="742193" y="3605206"/>
              <a:ext cx="3306301" cy="36000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t>Stromdirektheizung</a:t>
              </a:r>
              <a:br>
                <a:rPr lang="de-DE" sz="1200" cap="none"/>
              </a:br>
              <a:r>
                <a:rPr lang="de-DE" sz="1000" b="0" cap="none"/>
                <a:t>teurer Betrieb durch geringe Effizienz </a:t>
              </a:r>
            </a:p>
          </p:txBody>
        </p:sp>
        <p:sp>
          <p:nvSpPr>
            <p:cNvPr id="20" name="Textfeld 19">
              <a:extLst>
                <a:ext uri="{FF2B5EF4-FFF2-40B4-BE49-F238E27FC236}">
                  <a16:creationId xmlns:a16="http://schemas.microsoft.com/office/drawing/2014/main" id="{C4E2F063-23F8-C81D-E334-B28ADDA9BDEC}"/>
                </a:ext>
              </a:extLst>
            </p:cNvPr>
            <p:cNvSpPr txBox="1"/>
            <p:nvPr/>
          </p:nvSpPr>
          <p:spPr>
            <a:xfrm>
              <a:off x="742193" y="4004525"/>
              <a:ext cx="3306301" cy="49518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t>Öl- &amp; Gaskessel</a:t>
              </a:r>
              <a:br>
                <a:rPr lang="de-DE" sz="1200" cap="none"/>
              </a:br>
              <a:r>
                <a:rPr lang="de-DE" sz="1000" b="0" cap="none"/>
                <a:t>teurer Betrieb, strenge Gesetzesvorschriften***, Verfügbarkeit u. Preisentwicklung erneuerbaren Energien unklar</a:t>
              </a:r>
              <a:endParaRPr lang="de-DE" sz="1000" b="0" cap="none">
                <a:cs typeface="+mn-cs"/>
              </a:endParaRPr>
            </a:p>
          </p:txBody>
        </p:sp>
        <p:sp>
          <p:nvSpPr>
            <p:cNvPr id="21" name="Textfeld 20">
              <a:extLst>
                <a:ext uri="{FF2B5EF4-FFF2-40B4-BE49-F238E27FC236}">
                  <a16:creationId xmlns:a16="http://schemas.microsoft.com/office/drawing/2014/main" id="{97743AB0-1B2C-4289-2D81-AF02AAEB9627}"/>
                </a:ext>
              </a:extLst>
            </p:cNvPr>
            <p:cNvSpPr txBox="1"/>
            <p:nvPr/>
          </p:nvSpPr>
          <p:spPr>
            <a:xfrm>
              <a:off x="2694273" y="1219083"/>
              <a:ext cx="1776412" cy="276999"/>
            </a:xfrm>
            <a:prstGeom prst="rect">
              <a:avLst/>
            </a:prstGeom>
            <a:noFill/>
          </p:spPr>
          <p:txBody>
            <a:bodyPr wrap="square" rtlCol="0">
              <a:spAutoFit/>
            </a:bodyPr>
            <a:lstStyle/>
            <a:p>
              <a:r>
                <a:rPr lang="de-DE" sz="1200" b="1">
                  <a:solidFill>
                    <a:schemeClr val="bg1"/>
                  </a:solidFill>
                  <a:latin typeface="Calibri" panose="020F0502020204030204" pitchFamily="34" charset="0"/>
                  <a:ea typeface="Calibri" panose="020F0502020204030204" pitchFamily="34" charset="0"/>
                  <a:cs typeface="Calibri" panose="020F0502020204030204" pitchFamily="34" charset="0"/>
                </a:rPr>
                <a:t>Gebäudebaujahr*</a:t>
              </a:r>
            </a:p>
          </p:txBody>
        </p:sp>
        <p:sp>
          <p:nvSpPr>
            <p:cNvPr id="22" name="Textfeld 21">
              <a:extLst>
                <a:ext uri="{FF2B5EF4-FFF2-40B4-BE49-F238E27FC236}">
                  <a16:creationId xmlns:a16="http://schemas.microsoft.com/office/drawing/2014/main" id="{31BC42A5-ACC4-E09A-BCBC-742764F2B9C9}"/>
                </a:ext>
              </a:extLst>
            </p:cNvPr>
            <p:cNvSpPr txBox="1"/>
            <p:nvPr/>
          </p:nvSpPr>
          <p:spPr>
            <a:xfrm>
              <a:off x="4116689" y="1225699"/>
              <a:ext cx="1378702" cy="42184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t>vor 1978</a:t>
              </a:r>
              <a:endParaRPr lang="de-DE" sz="1400" b="0" cap="none">
                <a:cs typeface="+mn-cs"/>
              </a:endParaRPr>
            </a:p>
          </p:txBody>
        </p:sp>
        <p:sp>
          <p:nvSpPr>
            <p:cNvPr id="23" name="Textfeld 22">
              <a:extLst>
                <a:ext uri="{FF2B5EF4-FFF2-40B4-BE49-F238E27FC236}">
                  <a16:creationId xmlns:a16="http://schemas.microsoft.com/office/drawing/2014/main" id="{A39D95B9-A0EB-1777-2644-366B4AADDCBB}"/>
                </a:ext>
              </a:extLst>
            </p:cNvPr>
            <p:cNvSpPr txBox="1"/>
            <p:nvPr/>
          </p:nvSpPr>
          <p:spPr>
            <a:xfrm>
              <a:off x="5545236" y="1225698"/>
              <a:ext cx="1378702" cy="421840"/>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t>1978 - 1995</a:t>
              </a:r>
              <a:endParaRPr lang="de-DE" sz="1400" b="0" cap="none">
                <a:cs typeface="+mn-cs"/>
              </a:endParaRPr>
            </a:p>
          </p:txBody>
        </p:sp>
        <p:sp>
          <p:nvSpPr>
            <p:cNvPr id="24" name="Textfeld 23">
              <a:extLst>
                <a:ext uri="{FF2B5EF4-FFF2-40B4-BE49-F238E27FC236}">
                  <a16:creationId xmlns:a16="http://schemas.microsoft.com/office/drawing/2014/main" id="{1220F690-9D86-FB04-3C57-4F66EF2D3F27}"/>
                </a:ext>
              </a:extLst>
            </p:cNvPr>
            <p:cNvSpPr txBox="1"/>
            <p:nvPr/>
          </p:nvSpPr>
          <p:spPr>
            <a:xfrm>
              <a:off x="6968572" y="1225698"/>
              <a:ext cx="1378702" cy="422922"/>
            </a:xfrm>
            <a:prstGeom prst="rect">
              <a:avLst/>
            </a:prstGeom>
            <a:solidFill>
              <a:srgbClr val="006373"/>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t>ab 1995</a:t>
              </a:r>
              <a:endParaRPr lang="de-DE" sz="1400" b="0" cap="none">
                <a:cs typeface="+mn-cs"/>
              </a:endParaRPr>
            </a:p>
          </p:txBody>
        </p:sp>
        <p:sp>
          <p:nvSpPr>
            <p:cNvPr id="25" name="Textfeld 24">
              <a:extLst>
                <a:ext uri="{FF2B5EF4-FFF2-40B4-BE49-F238E27FC236}">
                  <a16:creationId xmlns:a16="http://schemas.microsoft.com/office/drawing/2014/main" id="{0DFB8CE9-0EE3-A73A-5D47-C670707082B9}"/>
                </a:ext>
                <a:ext uri="{C183D7F6-B498-43B3-948B-1728B52AA6E4}">
                  <adec:decorative xmlns:adec="http://schemas.microsoft.com/office/drawing/2017/decorative" val="1"/>
                </a:ext>
              </a:extLst>
            </p:cNvPr>
            <p:cNvSpPr txBox="1"/>
            <p:nvPr/>
          </p:nvSpPr>
          <p:spPr>
            <a:xfrm>
              <a:off x="4115648" y="1687938"/>
              <a:ext cx="4231131" cy="359255"/>
            </a:xfrm>
            <a:prstGeom prst="rect">
              <a:avLst/>
            </a:prstGeom>
            <a:solidFill>
              <a:srgbClr val="00B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endParaRPr lang="de-DE" sz="1400" b="0" cap="none">
                <a:solidFill>
                  <a:schemeClr val="tx1"/>
                </a:solidFill>
                <a:cs typeface="+mn-cs"/>
              </a:endParaRPr>
            </a:p>
          </p:txBody>
        </p:sp>
        <p:sp>
          <p:nvSpPr>
            <p:cNvPr id="26" name="Textfeld 25">
              <a:extLst>
                <a:ext uri="{FF2B5EF4-FFF2-40B4-BE49-F238E27FC236}">
                  <a16:creationId xmlns:a16="http://schemas.microsoft.com/office/drawing/2014/main" id="{B7F2884D-875D-7315-5152-0283E617C57C}"/>
                </a:ext>
                <a:ext uri="{C183D7F6-B498-43B3-948B-1728B52AA6E4}">
                  <adec:decorative xmlns:adec="http://schemas.microsoft.com/office/drawing/2017/decorative" val="1"/>
                </a:ext>
              </a:extLst>
            </p:cNvPr>
            <p:cNvSpPr txBox="1"/>
            <p:nvPr/>
          </p:nvSpPr>
          <p:spPr>
            <a:xfrm>
              <a:off x="4115649" y="2086513"/>
              <a:ext cx="2808288" cy="361937"/>
            </a:xfrm>
            <a:prstGeom prst="rect">
              <a:avLst/>
            </a:prstGeom>
            <a:solidFill>
              <a:srgbClr val="00B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endParaRPr lang="de-DE" sz="1400" b="0" cap="none">
                <a:solidFill>
                  <a:schemeClr val="tx1"/>
                </a:solidFill>
                <a:cs typeface="+mn-cs"/>
              </a:endParaRPr>
            </a:p>
          </p:txBody>
        </p:sp>
        <p:sp>
          <p:nvSpPr>
            <p:cNvPr id="27" name="Textfeld 26">
              <a:extLst>
                <a:ext uri="{FF2B5EF4-FFF2-40B4-BE49-F238E27FC236}">
                  <a16:creationId xmlns:a16="http://schemas.microsoft.com/office/drawing/2014/main" id="{B73D8C84-7DA4-138C-D4A3-653ECECC2DFE}"/>
                </a:ext>
                <a:ext uri="{C183D7F6-B498-43B3-948B-1728B52AA6E4}">
                  <adec:decorative xmlns:adec="http://schemas.microsoft.com/office/drawing/2017/decorative" val="1"/>
                </a:ext>
              </a:extLst>
            </p:cNvPr>
            <p:cNvSpPr txBox="1"/>
            <p:nvPr/>
          </p:nvSpPr>
          <p:spPr>
            <a:xfrm>
              <a:off x="6968571" y="2085768"/>
              <a:ext cx="1376596" cy="362682"/>
            </a:xfrm>
            <a:prstGeom prst="rect">
              <a:avLst/>
            </a:prstGeom>
            <a:solidFill>
              <a:srgbClr val="FFC000"/>
            </a:solidFill>
            <a:ln w="19050">
              <a:noFill/>
            </a:ln>
          </p:spPr>
          <p:txBody>
            <a:bodyPr wrap="square" lIns="72000" rIns="72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br>
                <a:rPr lang="de-DE" sz="1400" cap="none">
                  <a:solidFill>
                    <a:schemeClr val="tx1"/>
                  </a:solidFill>
                </a:rPr>
              </a:br>
              <a:r>
                <a:rPr lang="de-DE" sz="1000" b="0" cap="none">
                  <a:solidFill>
                    <a:schemeClr val="tx1"/>
                  </a:solidFill>
                  <a:cs typeface="+mn-cs"/>
                </a:rPr>
                <a:t>sinnvollere Alternativen</a:t>
              </a:r>
            </a:p>
          </p:txBody>
        </p:sp>
        <p:sp>
          <p:nvSpPr>
            <p:cNvPr id="28" name="Textfeld 27">
              <a:extLst>
                <a:ext uri="{FF2B5EF4-FFF2-40B4-BE49-F238E27FC236}">
                  <a16:creationId xmlns:a16="http://schemas.microsoft.com/office/drawing/2014/main" id="{4290CAA2-0CCD-B330-415E-7706A88E8E27}"/>
                </a:ext>
              </a:extLst>
            </p:cNvPr>
            <p:cNvSpPr txBox="1"/>
            <p:nvPr/>
          </p:nvSpPr>
          <p:spPr>
            <a:xfrm>
              <a:off x="4115648" y="2495560"/>
              <a:ext cx="1380784" cy="509100"/>
            </a:xfrm>
            <a:prstGeom prst="rect">
              <a:avLst/>
            </a:prstGeom>
            <a:solidFill>
              <a:srgbClr val="C0000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cs typeface="+mn-cs"/>
                </a:rPr>
                <a:t>!</a:t>
              </a:r>
              <a:br>
                <a:rPr lang="de-DE" sz="1200" cap="none">
                  <a:cs typeface="+mn-cs"/>
                </a:rPr>
              </a:br>
              <a:r>
                <a:rPr lang="de-DE" sz="1000" b="0" cap="none">
                  <a:cs typeface="+mn-cs"/>
                </a:rPr>
                <a:t>umfangreich sanieren o. ggf. Hybridheizung</a:t>
              </a:r>
            </a:p>
          </p:txBody>
        </p:sp>
        <p:sp>
          <p:nvSpPr>
            <p:cNvPr id="29" name="Textfeld 28">
              <a:extLst>
                <a:ext uri="{FF2B5EF4-FFF2-40B4-BE49-F238E27FC236}">
                  <a16:creationId xmlns:a16="http://schemas.microsoft.com/office/drawing/2014/main" id="{0B9CF677-3E9F-AA88-59DF-D9C5F28886C4}"/>
                </a:ext>
              </a:extLst>
            </p:cNvPr>
            <p:cNvSpPr txBox="1"/>
            <p:nvPr/>
          </p:nvSpPr>
          <p:spPr>
            <a:xfrm>
              <a:off x="5541069" y="2495561"/>
              <a:ext cx="1380784" cy="511200"/>
            </a:xfrm>
            <a:prstGeom prst="rect">
              <a:avLst/>
            </a:prstGeom>
            <a:solidFill>
              <a:srgbClr val="FFC00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br>
                <a:rPr lang="de-DE" sz="800" cap="none">
                  <a:solidFill>
                    <a:schemeClr val="tx1"/>
                  </a:solidFill>
                  <a:cs typeface="+mn-cs"/>
                </a:rPr>
              </a:br>
              <a:r>
                <a:rPr lang="de-DE" sz="1000" b="0" cap="none">
                  <a:solidFill>
                    <a:schemeClr val="tx1"/>
                  </a:solidFill>
                  <a:cs typeface="+mn-cs"/>
                </a:rPr>
                <a:t>teilweise</a:t>
              </a:r>
              <a:r>
                <a:rPr lang="de-DE" sz="1000" cap="none">
                  <a:solidFill>
                    <a:schemeClr val="tx1"/>
                  </a:solidFill>
                  <a:cs typeface="+mn-cs"/>
                </a:rPr>
                <a:t> </a:t>
              </a:r>
              <a:r>
                <a:rPr lang="de-DE" sz="1000" b="0" cap="none">
                  <a:solidFill>
                    <a:schemeClr val="tx1"/>
                  </a:solidFill>
                  <a:cs typeface="+mn-cs"/>
                </a:rPr>
                <a:t>Sanieren </a:t>
              </a:r>
              <a:br>
                <a:rPr lang="de-DE" sz="1000" b="0" cap="none">
                  <a:solidFill>
                    <a:schemeClr val="tx1"/>
                  </a:solidFill>
                  <a:cs typeface="+mn-cs"/>
                </a:rPr>
              </a:br>
              <a:r>
                <a:rPr lang="de-DE" sz="1000" b="0" cap="none">
                  <a:solidFill>
                    <a:schemeClr val="tx1"/>
                  </a:solidFill>
                  <a:cs typeface="+mn-cs"/>
                </a:rPr>
                <a:t>o. ggf. Hybridheizung</a:t>
              </a:r>
            </a:p>
          </p:txBody>
        </p:sp>
        <p:sp>
          <p:nvSpPr>
            <p:cNvPr id="30" name="Textfeld 29">
              <a:extLst>
                <a:ext uri="{FF2B5EF4-FFF2-40B4-BE49-F238E27FC236}">
                  <a16:creationId xmlns:a16="http://schemas.microsoft.com/office/drawing/2014/main" id="{6D6908D2-2AEB-A35A-8CBC-3731E90C8702}"/>
                </a:ext>
              </a:extLst>
            </p:cNvPr>
            <p:cNvSpPr txBox="1"/>
            <p:nvPr/>
          </p:nvSpPr>
          <p:spPr>
            <a:xfrm>
              <a:off x="6968571" y="2493460"/>
              <a:ext cx="1376596" cy="511200"/>
            </a:xfrm>
            <a:prstGeom prst="rect">
              <a:avLst/>
            </a:prstGeom>
            <a:solidFill>
              <a:srgbClr val="92D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solidFill>
                    <a:schemeClr val="tx1"/>
                  </a:solidFill>
                </a:rPr>
                <a:t>✓</a:t>
              </a:r>
              <a:br>
                <a:rPr lang="de-DE" sz="1400" cap="none">
                  <a:solidFill>
                    <a:schemeClr val="tx1"/>
                  </a:solidFill>
                </a:rPr>
              </a:br>
              <a:r>
                <a:rPr lang="de-DE" sz="1000" b="0" cap="none">
                  <a:solidFill>
                    <a:schemeClr val="tx1"/>
                  </a:solidFill>
                </a:rPr>
                <a:t>ggf. Heizkörpertausch nötig</a:t>
              </a:r>
              <a:endParaRPr lang="de-DE" sz="1000" b="0" cap="none">
                <a:solidFill>
                  <a:schemeClr val="tx1"/>
                </a:solidFill>
                <a:cs typeface="+mn-cs"/>
              </a:endParaRPr>
            </a:p>
          </p:txBody>
        </p:sp>
        <p:sp>
          <p:nvSpPr>
            <p:cNvPr id="31" name="Textfeld 30">
              <a:extLst>
                <a:ext uri="{FF2B5EF4-FFF2-40B4-BE49-F238E27FC236}">
                  <a16:creationId xmlns:a16="http://schemas.microsoft.com/office/drawing/2014/main" id="{40FA1BED-D5D9-254C-5B2F-0E02F58231B7}"/>
                </a:ext>
              </a:extLst>
            </p:cNvPr>
            <p:cNvSpPr txBox="1"/>
            <p:nvPr/>
          </p:nvSpPr>
          <p:spPr>
            <a:xfrm>
              <a:off x="4115649" y="3048996"/>
              <a:ext cx="1382868" cy="511200"/>
            </a:xfrm>
            <a:prstGeom prst="rect">
              <a:avLst/>
            </a:prstGeom>
            <a:solidFill>
              <a:srgbClr val="92D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200" cap="none">
                  <a:solidFill>
                    <a:schemeClr val="tx1"/>
                  </a:solidFill>
                </a:rPr>
                <a:t>✓</a:t>
              </a:r>
              <a:br>
                <a:rPr lang="de-DE" sz="1200" cap="none">
                  <a:solidFill>
                    <a:schemeClr val="tx1"/>
                  </a:solidFill>
                  <a:cs typeface="+mn-cs"/>
                </a:rPr>
              </a:br>
              <a:r>
                <a:rPr lang="de-DE" sz="1000" b="0" cap="none">
                  <a:solidFill>
                    <a:schemeClr val="tx1"/>
                  </a:solidFill>
                  <a:cs typeface="+mn-cs"/>
                </a:rPr>
                <a:t>sanieren sinnvoll</a:t>
              </a:r>
            </a:p>
          </p:txBody>
        </p:sp>
        <p:sp>
          <p:nvSpPr>
            <p:cNvPr id="32" name="Textfeld 31">
              <a:extLst>
                <a:ext uri="{FF2B5EF4-FFF2-40B4-BE49-F238E27FC236}">
                  <a16:creationId xmlns:a16="http://schemas.microsoft.com/office/drawing/2014/main" id="{F9AA61B4-A5AE-DEA7-CCB9-1F7DF69CFFC8}"/>
                </a:ext>
                <a:ext uri="{C183D7F6-B498-43B3-948B-1728B52AA6E4}">
                  <adec:decorative xmlns:adec="http://schemas.microsoft.com/office/drawing/2017/decorative" val="1"/>
                </a:ext>
              </a:extLst>
            </p:cNvPr>
            <p:cNvSpPr txBox="1"/>
            <p:nvPr/>
          </p:nvSpPr>
          <p:spPr>
            <a:xfrm>
              <a:off x="5543152" y="3048996"/>
              <a:ext cx="1380784" cy="511200"/>
            </a:xfrm>
            <a:prstGeom prst="rect">
              <a:avLst/>
            </a:prstGeom>
            <a:solidFill>
              <a:srgbClr val="00B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endParaRPr lang="de-DE" sz="1400" b="0" cap="none">
                <a:solidFill>
                  <a:schemeClr val="tx1"/>
                </a:solidFill>
                <a:cs typeface="+mn-cs"/>
              </a:endParaRPr>
            </a:p>
          </p:txBody>
        </p:sp>
        <p:sp>
          <p:nvSpPr>
            <p:cNvPr id="33" name="Textfeld 32">
              <a:extLst>
                <a:ext uri="{FF2B5EF4-FFF2-40B4-BE49-F238E27FC236}">
                  <a16:creationId xmlns:a16="http://schemas.microsoft.com/office/drawing/2014/main" id="{91145B08-DC12-A382-F04A-02A56686C19B}"/>
                </a:ext>
                <a:ext uri="{C183D7F6-B498-43B3-948B-1728B52AA6E4}">
                  <adec:decorative xmlns:adec="http://schemas.microsoft.com/office/drawing/2017/decorative" val="1"/>
                </a:ext>
              </a:extLst>
            </p:cNvPr>
            <p:cNvSpPr txBox="1"/>
            <p:nvPr/>
          </p:nvSpPr>
          <p:spPr>
            <a:xfrm>
              <a:off x="6968571" y="3048996"/>
              <a:ext cx="1378208" cy="516891"/>
            </a:xfrm>
            <a:prstGeom prst="rect">
              <a:avLst/>
            </a:prstGeom>
            <a:solidFill>
              <a:srgbClr val="00B05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a:t>
              </a:r>
              <a:endParaRPr lang="de-DE" sz="1400" b="0" cap="none">
                <a:solidFill>
                  <a:schemeClr val="tx1"/>
                </a:solidFill>
                <a:cs typeface="+mn-cs"/>
              </a:endParaRPr>
            </a:p>
          </p:txBody>
        </p:sp>
        <p:sp>
          <p:nvSpPr>
            <p:cNvPr id="34" name="Textfeld 33">
              <a:extLst>
                <a:ext uri="{FF2B5EF4-FFF2-40B4-BE49-F238E27FC236}">
                  <a16:creationId xmlns:a16="http://schemas.microsoft.com/office/drawing/2014/main" id="{F3310BC8-F89E-0469-3214-F1B01D405A36}"/>
                </a:ext>
                <a:ext uri="{C183D7F6-B498-43B3-948B-1728B52AA6E4}">
                  <adec:decorative xmlns:adec="http://schemas.microsoft.com/office/drawing/2017/decorative" val="1"/>
                </a:ext>
              </a:extLst>
            </p:cNvPr>
            <p:cNvSpPr txBox="1"/>
            <p:nvPr/>
          </p:nvSpPr>
          <p:spPr>
            <a:xfrm>
              <a:off x="4114037" y="3605206"/>
              <a:ext cx="4231130" cy="360000"/>
            </a:xfrm>
            <a:prstGeom prst="rect">
              <a:avLst/>
            </a:prstGeom>
            <a:solidFill>
              <a:srgbClr val="C0000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X</a:t>
              </a:r>
              <a:endParaRPr lang="de-DE" sz="1400" b="0" cap="none">
                <a:solidFill>
                  <a:schemeClr val="tx1"/>
                </a:solidFill>
                <a:cs typeface="+mn-cs"/>
              </a:endParaRPr>
            </a:p>
          </p:txBody>
        </p:sp>
        <p:sp>
          <p:nvSpPr>
            <p:cNvPr id="35" name="Textfeld 34">
              <a:extLst>
                <a:ext uri="{FF2B5EF4-FFF2-40B4-BE49-F238E27FC236}">
                  <a16:creationId xmlns:a16="http://schemas.microsoft.com/office/drawing/2014/main" id="{A1883450-75B4-2253-389F-931D98869A0A}"/>
                </a:ext>
                <a:ext uri="{C183D7F6-B498-43B3-948B-1728B52AA6E4}">
                  <adec:decorative xmlns:adec="http://schemas.microsoft.com/office/drawing/2017/decorative" val="1"/>
                </a:ext>
              </a:extLst>
            </p:cNvPr>
            <p:cNvSpPr txBox="1"/>
            <p:nvPr/>
          </p:nvSpPr>
          <p:spPr>
            <a:xfrm>
              <a:off x="4114038" y="3999074"/>
              <a:ext cx="4231130" cy="500632"/>
            </a:xfrm>
            <a:prstGeom prst="rect">
              <a:avLst/>
            </a:prstGeom>
            <a:solidFill>
              <a:srgbClr val="C00000"/>
            </a:solidFill>
            <a:ln w="19050">
              <a:noFill/>
            </a:ln>
          </p:spPr>
          <p:txBody>
            <a:bodyPr wrap="square" lIns="144000" rIns="48000" rtlCol="0" anchor="ctr">
              <a:noAutofit/>
            </a:bodyPr>
            <a:lstStyle>
              <a:defPPr>
                <a:defRPr lang="id-ID"/>
              </a:defPPr>
              <a:lvl1pPr>
                <a:defRPr sz="1600" b="1" cap="small">
                  <a:solidFill>
                    <a:schemeClr val="bg1"/>
                  </a:solidFill>
                  <a:latin typeface="Calibri" panose="020F0502020204030204" pitchFamily="34" charset="0"/>
                  <a:cs typeface="Calibri" panose="020F0502020204030204" pitchFamily="34" charset="0"/>
                </a:defRPr>
              </a:lvl1pPr>
            </a:lstStyle>
            <a:p>
              <a:pPr algn="ctr" defTabSz="1219140">
                <a:lnSpc>
                  <a:spcPct val="90000"/>
                </a:lnSpc>
                <a:spcBef>
                  <a:spcPts val="800"/>
                </a:spcBef>
                <a:buClr>
                  <a:srgbClr val="E9692E"/>
                </a:buClr>
                <a:buSzPct val="90000"/>
                <a:defRPr/>
              </a:pPr>
              <a:r>
                <a:rPr lang="de-DE" sz="1400" cap="none">
                  <a:solidFill>
                    <a:schemeClr val="tx1"/>
                  </a:solidFill>
                </a:rPr>
                <a:t>X</a:t>
              </a:r>
              <a:endParaRPr lang="de-DE" sz="1400" b="0" cap="none">
                <a:solidFill>
                  <a:schemeClr val="tx1"/>
                </a:solidFill>
                <a:cs typeface="+mn-cs"/>
              </a:endParaRPr>
            </a:p>
          </p:txBody>
        </p:sp>
      </p:grpSp>
      <p:sp>
        <p:nvSpPr>
          <p:cNvPr id="37" name="Textfeld 36" descr="* Dämmstandard gemäß Gebäudebaujahr; umgesetzte Sanierungsmaßnahmen verbessern die Bewertung   ** Umfasst Pellet-, Hackschnitzel- und Scheitholzkessel. Holz als Brennstoff nicht sinnvoll in Gebäuden mit gutem Dämmstandard   *** Gemäß Gebäudeenergiegesetz (GEG) und Erneuerbaren-Wärme-Gesetz BW (EWärmeG)&#10;">
            <a:extLst>
              <a:ext uri="{FF2B5EF4-FFF2-40B4-BE49-F238E27FC236}">
                <a16:creationId xmlns:a16="http://schemas.microsoft.com/office/drawing/2014/main" id="{5E145F7B-28CD-C18F-53D0-594EE2B298D2}"/>
              </a:ext>
            </a:extLst>
          </p:cNvPr>
          <p:cNvSpPr txBox="1"/>
          <p:nvPr/>
        </p:nvSpPr>
        <p:spPr>
          <a:xfrm>
            <a:off x="731838" y="5902753"/>
            <a:ext cx="10728824" cy="431978"/>
          </a:xfrm>
          <a:prstGeom prst="rect">
            <a:avLst/>
          </a:prstGeom>
          <a:noFill/>
        </p:spPr>
        <p:txBody>
          <a:bodyPr wrap="square" lIns="108000" tIns="46800" anchor="b">
            <a:spAutoFit/>
          </a:bodyPr>
          <a:lstStyle/>
          <a:p>
            <a:r>
              <a:rPr lang="de-DE" sz="1100">
                <a:latin typeface="Calibri"/>
                <a:cs typeface="Calibri"/>
              </a:rPr>
              <a:t>* Dämmstandard gemäß Gebäudebaujahr; umgesetzte Sanierungsmaßnahmen verbessern die Bewertung   ** Umfasst Pellet-, Hackschnitzel- und Scheitholzkessel. Holz als Brennstoff nicht sinnvoll in Gebäuden mit gutem Dämmstandard   *** Gemäß Gebäudeenergiegesetz (GEG) und Erneuerbaren-Wärme-Gesetz BW (</a:t>
            </a:r>
            <a:r>
              <a:rPr lang="de-DE" sz="1100" err="1">
                <a:latin typeface="Calibri"/>
                <a:cs typeface="Calibri"/>
              </a:rPr>
              <a:t>EWärmeG</a:t>
            </a:r>
            <a:r>
              <a:rPr lang="de-DE" sz="1100">
                <a:latin typeface="Calibri"/>
                <a:cs typeface="Calibri"/>
              </a:rPr>
              <a:t>)</a:t>
            </a:r>
          </a:p>
        </p:txBody>
      </p:sp>
      <p:sp>
        <p:nvSpPr>
          <p:cNvPr id="3" name="Fußzeilenplatzhalter 4">
            <a:extLst>
              <a:ext uri="{FF2B5EF4-FFF2-40B4-BE49-F238E27FC236}">
                <a16:creationId xmlns:a16="http://schemas.microsoft.com/office/drawing/2014/main" id="{852F167B-1652-FDCC-6E05-AFAEBE700EBD}"/>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D002692-5EDB-CDA9-E230-B3CD387DB352}"/>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19</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76909A56-EFF9-62F1-BEB0-2AAE9EC266E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1535CFE-8F0E-6F73-5DED-44935130CC7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5293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AF912-F51A-FB06-0894-FDC93BC69785}"/>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D713AB4F-FAFC-51DC-732D-D7247CE6013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91239BA2-C161-B2CF-7C43-7048C5FC2995}"/>
              </a:ext>
            </a:extLst>
          </p:cNvPr>
          <p:cNvSpPr txBox="1">
            <a:spLocks noGrp="1"/>
          </p:cNvSpPr>
          <p:nvPr>
            <p:ph type="title" idx="4294967295"/>
          </p:nvPr>
        </p:nvSpPr>
        <p:spPr>
          <a:xfrm>
            <a:off x="722889" y="216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PACKEN WIR</a:t>
            </a:r>
            <a:r>
              <a:rPr kumimoji="0" lang="de-DE" sz="4000" b="1" i="0" u="none" strike="noStrike" kern="1200" cap="none" spc="0" normalizeH="0" baseline="0" noProof="0">
                <a:ln>
                  <a:noFill/>
                </a:ln>
                <a:solidFill>
                  <a:schemeClr val="tx1"/>
                </a:solidFill>
                <a:effectLst/>
                <a:uLnTx/>
                <a:uFillTx/>
                <a:latin typeface="+mn-lt"/>
                <a:ea typeface="+mn-ea"/>
                <a:cs typeface="+mn-cs"/>
              </a:rPr>
              <a:t>’</a:t>
            </a: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 AN!</a:t>
            </a:r>
          </a:p>
        </p:txBody>
      </p:sp>
    </p:spTree>
    <p:extLst>
      <p:ext uri="{BB962C8B-B14F-4D97-AF65-F5344CB8AC3E}">
        <p14:creationId xmlns:p14="http://schemas.microsoft.com/office/powerpoint/2010/main" val="77526619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dirty="0" smtClean="0">
            <a:latin typeface="Calibri" panose="020F0502020204030204" pitchFamily="34" charset="0"/>
            <a:ea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2B392EDC27315C4BBDFF2E2C9E439E4D" ma:contentTypeVersion="19" ma:contentTypeDescription="Ein neues Dokument erstellen." ma:contentTypeScope="" ma:versionID="4ff8dfb4b914721dbd50d6cbee16a2f0">
  <xsd:schema xmlns:xsd="http://www.w3.org/2001/XMLSchema" xmlns:xs="http://www.w3.org/2001/XMLSchema" xmlns:p="http://schemas.microsoft.com/office/2006/metadata/properties" xmlns:ns2="b610574e-a045-4976-83f4-9883a0b9c0b6" xmlns:ns3="e2a3632f-9646-422d-856d-b7f16cf1e6d4" targetNamespace="http://schemas.microsoft.com/office/2006/metadata/properties" ma:root="true" ma:fieldsID="a5320f59600f0df59f13f565a00216be" ns2:_="" ns3:_="">
    <xsd:import namespace="b610574e-a045-4976-83f4-9883a0b9c0b6"/>
    <xsd:import namespace="e2a3632f-9646-422d-856d-b7f16cf1e6d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10574e-a045-4976-83f4-9883a0b9c0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c3142e4c-91d2-4bb3-8dc6-91a7882f17a2"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a3632f-9646-422d-856d-b7f16cf1e6d4"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54e198f0-a6d4-4aed-87ed-63fd02197ecd}" ma:internalName="TaxCatchAll" ma:showField="CatchAllData" ma:web="e2a3632f-9646-422d-856d-b7f16cf1e6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2a3632f-9646-422d-856d-b7f16cf1e6d4" xsi:nil="true"/>
    <lcf76f155ced4ddcb4097134ff3c332f xmlns="b610574e-a045-4976-83f4-9883a0b9c0b6">
      <Terms xmlns="http://schemas.microsoft.com/office/infopath/2007/PartnerControls"/>
    </lcf76f155ced4ddcb4097134ff3c332f>
  </documentManagement>
</p:properties>
</file>

<file path=customXml/item4.xml><?xml version="1.0" encoding="utf-8"?>
<c:configuration xmlns:c="https://ns.axes4.com/axesSlide/configuration">
  <c:group id="Styles"/>
  <c:group id="Content"/>
  <c:group id="METADATA">
    <c:group id="Ids">
      <c:property id="DocumentID" type="string">2f62b9c5-456c-4817-a804-0cedf4a44190</c:property>
    </c:group>
  </c:group>
</c:configuration>
</file>

<file path=customXml/itemProps1.xml><?xml version="1.0" encoding="utf-8"?>
<ds:datastoreItem xmlns:ds="http://schemas.openxmlformats.org/officeDocument/2006/customXml" ds:itemID="{6F55C472-A56A-47E2-A77A-E17ADA39BE4B}">
  <ds:schemaRefs>
    <ds:schemaRef ds:uri="http://schemas.microsoft.com/sharepoint/v3/contenttype/forms"/>
  </ds:schemaRefs>
</ds:datastoreItem>
</file>

<file path=customXml/itemProps2.xml><?xml version="1.0" encoding="utf-8"?>
<ds:datastoreItem xmlns:ds="http://schemas.openxmlformats.org/officeDocument/2006/customXml" ds:itemID="{C6D87077-5014-451A-A4F8-657AC4C19217}">
  <ds:schemaRefs>
    <ds:schemaRef ds:uri="b610574e-a045-4976-83f4-9883a0b9c0b6"/>
    <ds:schemaRef ds:uri="e2a3632f-9646-422d-856d-b7f16cf1e6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0AF306F-7A3A-4BB4-B9F7-935F8F63CE33}">
  <ds:schemaRefs>
    <ds:schemaRef ds:uri="http://schemas.microsoft.com/office/2006/documentManagement/types"/>
    <ds:schemaRef ds:uri="http://purl.org/dc/elements/1.1/"/>
    <ds:schemaRef ds:uri="http://schemas.openxmlformats.org/package/2006/metadata/core-properties"/>
    <ds:schemaRef ds:uri="http://purl.org/dc/terms/"/>
    <ds:schemaRef ds:uri="b610574e-a045-4976-83f4-9883a0b9c0b6"/>
    <ds:schemaRef ds:uri="e2a3632f-9646-422d-856d-b7f16cf1e6d4"/>
    <ds:schemaRef ds:uri="http://schemas.microsoft.com/office/infopath/2007/PartnerControls"/>
    <ds:schemaRef ds:uri="http://www.w3.org/XML/1998/namespace"/>
    <ds:schemaRef ds:uri="http://schemas.microsoft.com/office/2006/metadata/properties"/>
    <ds:schemaRef ds:uri="http://purl.org/dc/dcmitype/"/>
  </ds:schemaRefs>
</ds:datastoreItem>
</file>

<file path=customXml/itemProps4.xml><?xml version="1.0" encoding="utf-8"?>
<ds:datastoreItem xmlns:ds="http://schemas.openxmlformats.org/officeDocument/2006/customXml" ds:itemID="{3186EE58-D102-4A49-A3C2-6741BAF058E1}">
  <ds:schemaRefs>
    <ds:schemaRef ds:uri="https://ns.axes4.com/axesSlide/configuration"/>
  </ds:schemaRefs>
</ds:datastoreItem>
</file>

<file path=docProps/app.xml><?xml version="1.0" encoding="utf-8"?>
<Properties xmlns="http://schemas.openxmlformats.org/officeDocument/2006/extended-properties" xmlns:vt="http://schemas.openxmlformats.org/officeDocument/2006/docPropsVTypes">
  <Template>Foliensammlung_Wärmewoche_2026-15-07</Template>
  <TotalTime>0</TotalTime>
  <Words>1499</Words>
  <Application>Microsoft Office PowerPoint</Application>
  <PresentationFormat>Breitbild</PresentationFormat>
  <Paragraphs>289</Paragraphs>
  <Slides>20</Slides>
  <Notes>18</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20</vt:i4>
      </vt:variant>
    </vt:vector>
  </HeadingPairs>
  <TitlesOfParts>
    <vt:vector size="25" baseType="lpstr">
      <vt:lpstr>Aptos</vt:lpstr>
      <vt:lpstr>Arial</vt:lpstr>
      <vt:lpstr>Calibri</vt:lpstr>
      <vt:lpstr>Wingdings</vt:lpstr>
      <vt:lpstr>Office</vt:lpstr>
      <vt:lpstr>Heizung</vt:lpstr>
      <vt:lpstr>Heizkreislauf  Wie funktioniert das Heizsystem? </vt:lpstr>
      <vt:lpstr>Niedrige Vorlauftemperaturen  Sinnvoll für alle Heizungen</vt:lpstr>
      <vt:lpstr>Wärmenetze vs. Einzellösung  </vt:lpstr>
      <vt:lpstr>Kommunale Wärmeplanung  Möglichkeiten in Abhängigkeit der ausgewiesenen Gebiete</vt:lpstr>
      <vt:lpstr>Wärmepumpe im Überblick  </vt:lpstr>
      <vt:lpstr>Marktanteile 2026  Wärmepumpen in Deutschland</vt:lpstr>
      <vt:lpstr>Wärmequellen für Wärmepumpen  </vt:lpstr>
      <vt:lpstr>Wärmequelle: Luft  </vt:lpstr>
      <vt:lpstr>Wärmequellen: Wasser und Erdreich </vt:lpstr>
      <vt:lpstr>Verbreitung von Wärmepumpen in Europa  Vorhandene Wärmepumpen pro 1.000 Haushalt im Jahr 2025</vt:lpstr>
      <vt:lpstr>Wärmepumpe im Detail  Funktionsweise und Maß für Effizienz</vt:lpstr>
      <vt:lpstr>Wärmepumpe im Detail  Wärmeübergabe</vt:lpstr>
      <vt:lpstr>Wärmepumpe im Detail  Voraussetzungen für einen effizienten Betrieb</vt:lpstr>
      <vt:lpstr>Wärmepumpe im Detail  Sicherheit für kalte Tage ohne Fossile</vt:lpstr>
      <vt:lpstr>Notwendigkeit Flächenheizung?</vt:lpstr>
      <vt:lpstr>Luft-Luft-Wärmepumpen = Klimagerät  Heizen und Kühlen möglich</vt:lpstr>
      <vt:lpstr>+</vt:lpstr>
      <vt:lpstr>Welche Heizung passt zu meinem Haus?  Entscheidungshilfe in Abhängigkeit vom Gebäude-Baujahr</vt:lpstr>
      <vt:lpstr>PACKEN WIR’S 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Gross, Felix [Zukunft Altbau]</dc:creator>
  <cp:lastModifiedBy>Weiss, Marietta [Zukunft Altbau]</cp:lastModifiedBy>
  <cp:revision>1</cp:revision>
  <dcterms:created xsi:type="dcterms:W3CDTF">2026-07-16T08:07:17Z</dcterms:created>
  <dcterms:modified xsi:type="dcterms:W3CDTF">2026-09-17T07:32:14Z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9deb43-4acb-4b52-9f60-4fbbc307a3db_Enabled">
    <vt:lpwstr>true</vt:lpwstr>
  </property>
  <property fmtid="{D5CDD505-2E9C-101B-9397-08002B2CF9AE}" pid="3" name="MSIP_Label_b69deb43-4acb-4b52-9f60-4fbbc307a3db_SetDate">
    <vt:lpwstr>2026-05-07T10:09:51Z</vt:lpwstr>
  </property>
  <property fmtid="{D5CDD505-2E9C-101B-9397-08002B2CF9AE}" pid="4" name="MSIP_Label_b69deb43-4acb-4b52-9f60-4fbbc307a3db_Method">
    <vt:lpwstr>Standard</vt:lpwstr>
  </property>
  <property fmtid="{D5CDD505-2E9C-101B-9397-08002B2CF9AE}" pid="5" name="MSIP_Label_b69deb43-4acb-4b52-9f60-4fbbc307a3db_Name">
    <vt:lpwstr>Public</vt:lpwstr>
  </property>
  <property fmtid="{D5CDD505-2E9C-101B-9397-08002B2CF9AE}" pid="6" name="MSIP_Label_b69deb43-4acb-4b52-9f60-4fbbc307a3db_SiteId">
    <vt:lpwstr>faad63e0-cb31-4cc2-815c-64e8226a22a3</vt:lpwstr>
  </property>
  <property fmtid="{D5CDD505-2E9C-101B-9397-08002B2CF9AE}" pid="7" name="MSIP_Label_b69deb43-4acb-4b52-9f60-4fbbc307a3db_ActionId">
    <vt:lpwstr>f1942e19-a410-4cbc-9d83-80cee2e1ece7</vt:lpwstr>
  </property>
  <property fmtid="{D5CDD505-2E9C-101B-9397-08002B2CF9AE}" pid="8" name="MSIP_Label_b69deb43-4acb-4b52-9f60-4fbbc307a3db_ContentBits">
    <vt:lpwstr>0</vt:lpwstr>
  </property>
  <property fmtid="{D5CDD505-2E9C-101B-9397-08002B2CF9AE}" pid="9" name="MSIP_Label_b69deb43-4acb-4b52-9f60-4fbbc307a3db_Tag">
    <vt:lpwstr>10, 3, 0, 1</vt:lpwstr>
  </property>
  <property fmtid="{D5CDD505-2E9C-101B-9397-08002B2CF9AE}" pid="10" name="ContentTypeId">
    <vt:lpwstr>0x0101002B392EDC27315C4BBDFF2E2C9E439E4D</vt:lpwstr>
  </property>
  <property fmtid="{D5CDD505-2E9C-101B-9397-08002B2CF9AE}" pid="11" name="MediaServiceImageTags">
    <vt:lpwstr/>
  </property>
</Properties>
</file>