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746" r:id="rId5"/>
  </p:sldMasterIdLst>
  <p:notesMasterIdLst>
    <p:notesMasterId r:id="rId97"/>
  </p:notesMasterIdLst>
  <p:handoutMasterIdLst>
    <p:handoutMasterId r:id="rId98"/>
  </p:handoutMasterIdLst>
  <p:sldIdLst>
    <p:sldId id="1296" r:id="rId6"/>
    <p:sldId id="4662" r:id="rId7"/>
    <p:sldId id="4845" r:id="rId8"/>
    <p:sldId id="4401" r:id="rId9"/>
    <p:sldId id="4691" r:id="rId10"/>
    <p:sldId id="4531" r:id="rId11"/>
    <p:sldId id="282" r:id="rId12"/>
    <p:sldId id="4911" r:id="rId13"/>
    <p:sldId id="4622" r:id="rId14"/>
    <p:sldId id="4891" r:id="rId15"/>
    <p:sldId id="4624" r:id="rId16"/>
    <p:sldId id="4850" r:id="rId17"/>
    <p:sldId id="4623" r:id="rId18"/>
    <p:sldId id="4909" r:id="rId19"/>
    <p:sldId id="4904" r:id="rId20"/>
    <p:sldId id="4625" r:id="rId21"/>
    <p:sldId id="4905" r:id="rId22"/>
    <p:sldId id="4647" r:id="rId23"/>
    <p:sldId id="4637" r:id="rId24"/>
    <p:sldId id="4630" r:id="rId25"/>
    <p:sldId id="4809" r:id="rId26"/>
    <p:sldId id="4806" r:id="rId27"/>
    <p:sldId id="4661" r:id="rId28"/>
    <p:sldId id="4631" r:id="rId29"/>
    <p:sldId id="4906" r:id="rId30"/>
    <p:sldId id="4866" r:id="rId31"/>
    <p:sldId id="4864" r:id="rId32"/>
    <p:sldId id="4865" r:id="rId33"/>
    <p:sldId id="4912" r:id="rId34"/>
    <p:sldId id="4628" r:id="rId35"/>
    <p:sldId id="4880" r:id="rId36"/>
    <p:sldId id="4618" r:id="rId37"/>
    <p:sldId id="4863" r:id="rId38"/>
    <p:sldId id="4518" r:id="rId39"/>
    <p:sldId id="4674" r:id="rId40"/>
    <p:sldId id="4925" r:id="rId41"/>
    <p:sldId id="4530" r:id="rId42"/>
    <p:sldId id="4675" r:id="rId43"/>
    <p:sldId id="4884" r:id="rId44"/>
    <p:sldId id="1404" r:id="rId45"/>
    <p:sldId id="4856" r:id="rId46"/>
    <p:sldId id="4546" r:id="rId47"/>
    <p:sldId id="4936" r:id="rId48"/>
    <p:sldId id="4871" r:id="rId49"/>
    <p:sldId id="4872" r:id="rId50"/>
    <p:sldId id="4873" r:id="rId51"/>
    <p:sldId id="4844" r:id="rId52"/>
    <p:sldId id="4629" r:id="rId53"/>
    <p:sldId id="4943" r:id="rId54"/>
    <p:sldId id="4834" r:id="rId55"/>
    <p:sldId id="4577" r:id="rId56"/>
    <p:sldId id="4920" r:id="rId57"/>
    <p:sldId id="4947" r:id="rId58"/>
    <p:sldId id="4948" r:id="rId59"/>
    <p:sldId id="4913" r:id="rId60"/>
    <p:sldId id="286" r:id="rId61"/>
    <p:sldId id="4632" r:id="rId62"/>
    <p:sldId id="1260" r:id="rId63"/>
    <p:sldId id="2068" r:id="rId64"/>
    <p:sldId id="2071" r:id="rId65"/>
    <p:sldId id="1302" r:id="rId66"/>
    <p:sldId id="4543" r:id="rId67"/>
    <p:sldId id="4817" r:id="rId68"/>
    <p:sldId id="4826" r:id="rId69"/>
    <p:sldId id="4819" r:id="rId70"/>
    <p:sldId id="4859" r:id="rId71"/>
    <p:sldId id="4544" r:id="rId72"/>
    <p:sldId id="2248" r:id="rId73"/>
    <p:sldId id="2126" r:id="rId74"/>
    <p:sldId id="4858" r:id="rId75"/>
    <p:sldId id="4914" r:id="rId76"/>
    <p:sldId id="1269" r:id="rId77"/>
    <p:sldId id="4563" r:id="rId78"/>
    <p:sldId id="4686" r:id="rId79"/>
    <p:sldId id="4687" r:id="rId80"/>
    <p:sldId id="1293" r:id="rId81"/>
    <p:sldId id="4915" r:id="rId82"/>
    <p:sldId id="4646" r:id="rId83"/>
    <p:sldId id="4924" r:id="rId84"/>
    <p:sldId id="4969" r:id="rId85"/>
    <p:sldId id="4886" r:id="rId86"/>
    <p:sldId id="4868" r:id="rId87"/>
    <p:sldId id="4870" r:id="rId88"/>
    <p:sldId id="4588" r:id="rId89"/>
    <p:sldId id="4596" r:id="rId90"/>
    <p:sldId id="4917" r:id="rId91"/>
    <p:sldId id="4961" r:id="rId92"/>
    <p:sldId id="4571" r:id="rId93"/>
    <p:sldId id="4900" r:id="rId94"/>
    <p:sldId id="4901" r:id="rId95"/>
    <p:sldId id="4410" r:id="rId96"/>
  </p:sldIdLst>
  <p:sldSz cx="9144000" cy="5143500" type="screen16x9"/>
  <p:notesSz cx="7104063" cy="10234613"/>
  <p:defaultTex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p:defaultTextStyle>
  <p:extLst>
    <p:ext uri="{EFAFB233-063F-42B5-8137-9DF3F51BA10A}">
      <p15:sldGuideLst xmlns:p15="http://schemas.microsoft.com/office/powerpoint/2012/main">
        <p15:guide id="1" orient="horz" pos="2119" userDrawn="1">
          <p15:clr>
            <a:srgbClr val="A4A3A4"/>
          </p15:clr>
        </p15:guide>
        <p15:guide id="3" orient="horz" pos="1733" userDrawn="1">
          <p15:clr>
            <a:srgbClr val="A4A3A4"/>
          </p15:clr>
        </p15:guide>
        <p15:guide id="4" pos="453" userDrawn="1">
          <p15:clr>
            <a:srgbClr val="A4A3A4"/>
          </p15:clr>
        </p15:guide>
        <p15:guide id="5" pos="907" userDrawn="1">
          <p15:clr>
            <a:srgbClr val="A4A3A4"/>
          </p15:clr>
        </p15:guide>
        <p15:guide id="6" orient="horz" userDrawn="1">
          <p15:clr>
            <a:srgbClr val="A4A3A4"/>
          </p15:clr>
        </p15:guide>
        <p15:guide id="7" pos="3651" userDrawn="1">
          <p15:clr>
            <a:srgbClr val="A4A3A4"/>
          </p15:clr>
        </p15:guide>
        <p15:guide id="8" pos="884" userDrawn="1">
          <p15:clr>
            <a:srgbClr val="A4A3A4"/>
          </p15:clr>
        </p15:guide>
        <p15:guide id="9" orient="horz" pos="2913" userDrawn="1">
          <p15:clr>
            <a:srgbClr val="A4A3A4"/>
          </p15:clr>
        </p15:guide>
        <p15:guide id="10" orient="horz" pos="2663" userDrawn="1">
          <p15:clr>
            <a:srgbClr val="A4A3A4"/>
          </p15:clr>
        </p15:guide>
        <p15:guide id="11" pos="2177" userDrawn="1">
          <p15:clr>
            <a:srgbClr val="A4A3A4"/>
          </p15:clr>
        </p15:guide>
        <p15:guide id="12" pos="5602" userDrawn="1">
          <p15:clr>
            <a:srgbClr val="A4A3A4"/>
          </p15:clr>
        </p15:guide>
        <p15:guide id="13" orient="horz" pos="826" userDrawn="1">
          <p15:clr>
            <a:srgbClr val="A4A3A4"/>
          </p15:clr>
        </p15:guide>
        <p15:guide id="14" orient="horz" pos="940" userDrawn="1">
          <p15:clr>
            <a:srgbClr val="A4A3A4"/>
          </p15:clr>
        </p15:guide>
        <p15:guide id="15" orient="horz" pos="781" userDrawn="1">
          <p15:clr>
            <a:srgbClr val="A4A3A4"/>
          </p15:clr>
        </p15:guide>
        <p15:guide id="16" pos="635" userDrawn="1">
          <p15:clr>
            <a:srgbClr val="A4A3A4"/>
          </p15:clr>
        </p15:guide>
        <p15:guide id="17" orient="horz" pos="1166" userDrawn="1">
          <p15:clr>
            <a:srgbClr val="A4A3A4"/>
          </p15:clr>
        </p15:guide>
        <p15:guide id="18" pos="381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2CF930-9BBA-DAB3-BE2B-4AF148D40C44}" name="vonRoman, Thabo [Zukunft Altbau]" initials="Tv" userId="S::Thabo.vonRoman@zukunftaltbau.de::c442832c-facb-4272-bb9f-21ee97f8a2b9" providerId="AD"/>
  <p188:author id="{F3549733-A053-E680-CBBA-3CBA3B001857}" name="Michaela Brecht" initials="MB" userId="S::Michaela.Brecht@kea-bw.de::7ab733e3-3282-4c3a-a2e4-c65d1350835e" providerId="AD"/>
  <p188:author id="{D5352D9F-32C6-4CF0-5911-8BC8D76CC119}" name="vonRoman, Thabo [Zukunft Altbau]" initials="Tv" userId="S::vonRoman@zukunftaltbau.de::c442832c-facb-4272-bb9f-21ee97f8a2b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B8B8"/>
    <a:srgbClr val="006373"/>
    <a:srgbClr val="EC6607"/>
    <a:srgbClr val="95C5D9"/>
    <a:srgbClr val="00C2E2"/>
    <a:srgbClr val="00879E"/>
    <a:srgbClr val="7B7B7B"/>
    <a:srgbClr val="FF33CC"/>
    <a:srgbClr val="FFFFFF"/>
    <a:srgbClr val="85C0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C6D305-E02F-4E49-84B8-12A81D77A464}" v="2" dt="2025-09-16T11:55:53.131"/>
    <p1510:client id="{5F8C0022-4815-40A3-BDB3-71761A42F53A}" v="481" dt="2025-09-16T09:51:06.478"/>
    <p1510:client id="{677A8D4A-E8FC-40C3-80A3-DB61D6DB452B}" v="128" dt="2025-09-15T15:52:31.656"/>
    <p1510:client id="{7FD2420A-FC73-4D41-8936-23CE337BBDBC}" v="38" dt="2025-09-16T09:55:08.784"/>
    <p1510:client id="{A20902B3-2898-4E9E-BCFF-8BBD85302583}" v="6186" dt="2025-09-16T07:02:53.4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2" d="100"/>
          <a:sy n="132" d="100"/>
        </p:scale>
        <p:origin x="126" y="138"/>
      </p:cViewPr>
      <p:guideLst>
        <p:guide orient="horz" pos="2119"/>
        <p:guide orient="horz" pos="1733"/>
        <p:guide pos="453"/>
        <p:guide pos="907"/>
        <p:guide orient="horz"/>
        <p:guide pos="3651"/>
        <p:guide pos="884"/>
        <p:guide orient="horz" pos="2913"/>
        <p:guide orient="horz" pos="2663"/>
        <p:guide pos="2177"/>
        <p:guide pos="5602"/>
        <p:guide orient="horz" pos="826"/>
        <p:guide orient="horz" pos="940"/>
        <p:guide orient="horz" pos="781"/>
        <p:guide pos="635"/>
        <p:guide orient="horz" pos="1166"/>
        <p:guide pos="3810"/>
      </p:guideLst>
    </p:cSldViewPr>
  </p:slideViewPr>
  <p:notesTextViewPr>
    <p:cViewPr>
      <p:scale>
        <a:sx n="1" d="1"/>
        <a:sy n="1" d="1"/>
      </p:scale>
      <p:origin x="0" y="0"/>
    </p:cViewPr>
  </p:notesTextViewPr>
  <p:notesViewPr>
    <p:cSldViewPr snapToGrid="0">
      <p:cViewPr>
        <p:scale>
          <a:sx n="1" d="2"/>
          <a:sy n="1" d="2"/>
        </p:scale>
        <p:origin x="0" y="0"/>
      </p:cViewPr>
      <p:guideLst>
        <p:guide orient="horz" pos="3224"/>
        <p:guide pos="223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tableStyles" Target="tableStyle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notesMaster" Target="notesMasters/notesMaster1.xml"/><Relationship Id="rId104" Type="http://schemas.microsoft.com/office/2015/10/relationships/revisionInfo" Target="revisionInfo.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viewProps" Target="viewProps.xml"/><Relationship Id="rId105"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handoutMaster" Target="handoutMasters/handoutMaster1.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ttler, Frank [Zukunft Altbau]" userId="761b61b0-19ad-443c-b162-dfd22d647e7f" providerId="ADAL" clId="{677A8D4A-E8FC-40C3-80A3-DB61D6DB452B}"/>
    <pc:docChg chg="undo redo custSel addSld delSld modSld sldOrd modNotesMaster modHandout">
      <pc:chgData name="Hettler, Frank [Zukunft Altbau]" userId="761b61b0-19ad-443c-b162-dfd22d647e7f" providerId="ADAL" clId="{677A8D4A-E8FC-40C3-80A3-DB61D6DB452B}" dt="2025-09-15T15:52:31.656" v="4441" actId="14100"/>
      <pc:docMkLst>
        <pc:docMk/>
      </pc:docMkLst>
      <pc:sldChg chg="delSp modSp mod">
        <pc:chgData name="Hettler, Frank [Zukunft Altbau]" userId="761b61b0-19ad-443c-b162-dfd22d647e7f" providerId="ADAL" clId="{677A8D4A-E8FC-40C3-80A3-DB61D6DB452B}" dt="2025-09-12T09:19:17.139" v="2454" actId="478"/>
        <pc:sldMkLst>
          <pc:docMk/>
          <pc:sldMk cId="4089253411" sldId="286"/>
        </pc:sldMkLst>
        <pc:spChg chg="mod">
          <ac:chgData name="Hettler, Frank [Zukunft Altbau]" userId="761b61b0-19ad-443c-b162-dfd22d647e7f" providerId="ADAL" clId="{677A8D4A-E8FC-40C3-80A3-DB61D6DB452B}" dt="2025-09-12T09:19:05.731" v="2453" actId="1035"/>
          <ac:spMkLst>
            <pc:docMk/>
            <pc:sldMk cId="4089253411" sldId="286"/>
            <ac:spMk id="6" creationId="{FB6ABCE5-2557-FE65-E546-AE3071E9B4BE}"/>
          </ac:spMkLst>
        </pc:spChg>
        <pc:spChg chg="mod">
          <ac:chgData name="Hettler, Frank [Zukunft Altbau]" userId="761b61b0-19ad-443c-b162-dfd22d647e7f" providerId="ADAL" clId="{677A8D4A-E8FC-40C3-80A3-DB61D6DB452B}" dt="2025-09-12T09:18:56.251" v="2434" actId="13926"/>
          <ac:spMkLst>
            <pc:docMk/>
            <pc:sldMk cId="4089253411" sldId="286"/>
            <ac:spMk id="11" creationId="{F7DD3F3E-A940-790B-97B0-2DA60960B71B}"/>
          </ac:spMkLst>
        </pc:spChg>
        <pc:spChg chg="mod">
          <ac:chgData name="Hettler, Frank [Zukunft Altbau]" userId="761b61b0-19ad-443c-b162-dfd22d647e7f" providerId="ADAL" clId="{677A8D4A-E8FC-40C3-80A3-DB61D6DB452B}" dt="2025-09-12T09:18:26.737" v="2402" actId="13926"/>
          <ac:spMkLst>
            <pc:docMk/>
            <pc:sldMk cId="4089253411" sldId="286"/>
            <ac:spMk id="12" creationId="{8D0E5E03-43DE-200E-56C9-D3C51B0EBF15}"/>
          </ac:spMkLst>
        </pc:spChg>
      </pc:sldChg>
      <pc:sldChg chg="modSp mod">
        <pc:chgData name="Hettler, Frank [Zukunft Altbau]" userId="761b61b0-19ad-443c-b162-dfd22d647e7f" providerId="ADAL" clId="{677A8D4A-E8FC-40C3-80A3-DB61D6DB452B}" dt="2025-09-12T09:27:26.087" v="2641" actId="1076"/>
        <pc:sldMkLst>
          <pc:docMk/>
          <pc:sldMk cId="1317523854" sldId="1269"/>
        </pc:sldMkLst>
        <pc:spChg chg="mod">
          <ac:chgData name="Hettler, Frank [Zukunft Altbau]" userId="761b61b0-19ad-443c-b162-dfd22d647e7f" providerId="ADAL" clId="{677A8D4A-E8FC-40C3-80A3-DB61D6DB452B}" dt="2025-09-12T09:27:26.087" v="2641" actId="1076"/>
          <ac:spMkLst>
            <pc:docMk/>
            <pc:sldMk cId="1317523854" sldId="1269"/>
            <ac:spMk id="2" creationId="{DB56EE05-954A-0D79-E4B0-33A119DA0CAE}"/>
          </ac:spMkLst>
        </pc:spChg>
        <pc:spChg chg="mod">
          <ac:chgData name="Hettler, Frank [Zukunft Altbau]" userId="761b61b0-19ad-443c-b162-dfd22d647e7f" providerId="ADAL" clId="{677A8D4A-E8FC-40C3-80A3-DB61D6DB452B}" dt="2025-09-12T09:27:17.240" v="2640" actId="1076"/>
          <ac:spMkLst>
            <pc:docMk/>
            <pc:sldMk cId="1317523854" sldId="1269"/>
            <ac:spMk id="3" creationId="{CB3BA58A-415E-BF1D-B8BB-0BAE940FCFCD}"/>
          </ac:spMkLst>
        </pc:spChg>
        <pc:grpChg chg="mod">
          <ac:chgData name="Hettler, Frank [Zukunft Altbau]" userId="761b61b0-19ad-443c-b162-dfd22d647e7f" providerId="ADAL" clId="{677A8D4A-E8FC-40C3-80A3-DB61D6DB452B}" dt="2025-09-12T09:27:17.240" v="2640" actId="1076"/>
          <ac:grpSpMkLst>
            <pc:docMk/>
            <pc:sldMk cId="1317523854" sldId="1269"/>
            <ac:grpSpMk id="7" creationId="{E5885C49-AAEE-D5F6-CA41-362232E1A5DE}"/>
          </ac:grpSpMkLst>
        </pc:grpChg>
      </pc:sldChg>
      <pc:sldChg chg="modSp mod">
        <pc:chgData name="Hettler, Frank [Zukunft Altbau]" userId="761b61b0-19ad-443c-b162-dfd22d647e7f" providerId="ADAL" clId="{677A8D4A-E8FC-40C3-80A3-DB61D6DB452B}" dt="2025-09-12T09:30:34.439" v="2699" actId="1037"/>
        <pc:sldMkLst>
          <pc:docMk/>
          <pc:sldMk cId="3260953219" sldId="1293"/>
        </pc:sldMkLst>
        <pc:spChg chg="mod">
          <ac:chgData name="Hettler, Frank [Zukunft Altbau]" userId="761b61b0-19ad-443c-b162-dfd22d647e7f" providerId="ADAL" clId="{677A8D4A-E8FC-40C3-80A3-DB61D6DB452B}" dt="2025-09-12T09:30:34.439" v="2699" actId="1037"/>
          <ac:spMkLst>
            <pc:docMk/>
            <pc:sldMk cId="3260953219" sldId="1293"/>
            <ac:spMk id="3" creationId="{ADBD125F-169C-FC34-A4A6-31657165B689}"/>
          </ac:spMkLst>
        </pc:spChg>
        <pc:spChg chg="mod">
          <ac:chgData name="Hettler, Frank [Zukunft Altbau]" userId="761b61b0-19ad-443c-b162-dfd22d647e7f" providerId="ADAL" clId="{677A8D4A-E8FC-40C3-80A3-DB61D6DB452B}" dt="2025-09-12T09:30:17.220" v="2671" actId="14100"/>
          <ac:spMkLst>
            <pc:docMk/>
            <pc:sldMk cId="3260953219" sldId="1293"/>
            <ac:spMk id="4" creationId="{63254D6D-D682-2D73-146B-488313685E70}"/>
          </ac:spMkLst>
        </pc:spChg>
      </pc:sldChg>
      <pc:sldChg chg="modSp mod">
        <pc:chgData name="Hettler, Frank [Zukunft Altbau]" userId="761b61b0-19ad-443c-b162-dfd22d647e7f" providerId="ADAL" clId="{677A8D4A-E8FC-40C3-80A3-DB61D6DB452B}" dt="2025-09-15T15:52:31.656" v="4441" actId="14100"/>
        <pc:sldMkLst>
          <pc:docMk/>
          <pc:sldMk cId="0" sldId="1296"/>
        </pc:sldMkLst>
        <pc:spChg chg="mod">
          <ac:chgData name="Hettler, Frank [Zukunft Altbau]" userId="761b61b0-19ad-443c-b162-dfd22d647e7f" providerId="ADAL" clId="{677A8D4A-E8FC-40C3-80A3-DB61D6DB452B}" dt="2025-09-15T15:52:31.656" v="4441" actId="14100"/>
          <ac:spMkLst>
            <pc:docMk/>
            <pc:sldMk cId="0" sldId="1296"/>
            <ac:spMk id="4" creationId="{00B33743-8224-1E00-D91B-425B359F730D}"/>
          </ac:spMkLst>
        </pc:spChg>
      </pc:sldChg>
      <pc:sldChg chg="modSp mod">
        <pc:chgData name="Hettler, Frank [Zukunft Altbau]" userId="761b61b0-19ad-443c-b162-dfd22d647e7f" providerId="ADAL" clId="{677A8D4A-E8FC-40C3-80A3-DB61D6DB452B}" dt="2025-09-12T09:21:44.797" v="2498" actId="20577"/>
        <pc:sldMkLst>
          <pc:docMk/>
          <pc:sldMk cId="2768798516" sldId="1302"/>
        </pc:sldMkLst>
        <pc:spChg chg="mod">
          <ac:chgData name="Hettler, Frank [Zukunft Altbau]" userId="761b61b0-19ad-443c-b162-dfd22d647e7f" providerId="ADAL" clId="{677A8D4A-E8FC-40C3-80A3-DB61D6DB452B}" dt="2025-09-12T09:21:28.345" v="2495" actId="1076"/>
          <ac:spMkLst>
            <pc:docMk/>
            <pc:sldMk cId="2768798516" sldId="1302"/>
            <ac:spMk id="2" creationId="{DEBF3088-C79B-7903-42F2-F49CC76B8750}"/>
          </ac:spMkLst>
        </pc:spChg>
      </pc:sldChg>
      <pc:sldChg chg="modSp mod">
        <pc:chgData name="Hettler, Frank [Zukunft Altbau]" userId="761b61b0-19ad-443c-b162-dfd22d647e7f" providerId="ADAL" clId="{677A8D4A-E8FC-40C3-80A3-DB61D6DB452B}" dt="2025-09-12T09:20:32.266" v="2493" actId="20577"/>
        <pc:sldMkLst>
          <pc:docMk/>
          <pc:sldMk cId="1313549635" sldId="2071"/>
        </pc:sldMkLst>
        <pc:spChg chg="mod">
          <ac:chgData name="Hettler, Frank [Zukunft Altbau]" userId="761b61b0-19ad-443c-b162-dfd22d647e7f" providerId="ADAL" clId="{677A8D4A-E8FC-40C3-80A3-DB61D6DB452B}" dt="2025-09-12T09:20:32.266" v="2493" actId="20577"/>
          <ac:spMkLst>
            <pc:docMk/>
            <pc:sldMk cId="1313549635" sldId="2071"/>
            <ac:spMk id="2" creationId="{51E0F753-A748-271B-1346-EA06D732003A}"/>
          </ac:spMkLst>
        </pc:spChg>
      </pc:sldChg>
      <pc:sldChg chg="modSp mod">
        <pc:chgData name="Hettler, Frank [Zukunft Altbau]" userId="761b61b0-19ad-443c-b162-dfd22d647e7f" providerId="ADAL" clId="{677A8D4A-E8FC-40C3-80A3-DB61D6DB452B}" dt="2025-09-12T09:26:37.637" v="2616" actId="6549"/>
        <pc:sldMkLst>
          <pc:docMk/>
          <pc:sldMk cId="211749787" sldId="2126"/>
        </pc:sldMkLst>
        <pc:spChg chg="mod">
          <ac:chgData name="Hettler, Frank [Zukunft Altbau]" userId="761b61b0-19ad-443c-b162-dfd22d647e7f" providerId="ADAL" clId="{677A8D4A-E8FC-40C3-80A3-DB61D6DB452B}" dt="2025-09-12T09:26:37.637" v="2616" actId="6549"/>
          <ac:spMkLst>
            <pc:docMk/>
            <pc:sldMk cId="211749787" sldId="2126"/>
            <ac:spMk id="7" creationId="{9DC148FE-6181-4345-DE21-14B1928B617D}"/>
          </ac:spMkLst>
        </pc:spChg>
      </pc:sldChg>
      <pc:sldChg chg="modSp mod">
        <pc:chgData name="Hettler, Frank [Zukunft Altbau]" userId="761b61b0-19ad-443c-b162-dfd22d647e7f" providerId="ADAL" clId="{677A8D4A-E8FC-40C3-80A3-DB61D6DB452B}" dt="2025-09-12T09:25:36.884" v="2592" actId="14100"/>
        <pc:sldMkLst>
          <pc:docMk/>
          <pc:sldMk cId="2858921549" sldId="2248"/>
        </pc:sldMkLst>
        <pc:spChg chg="mod">
          <ac:chgData name="Hettler, Frank [Zukunft Altbau]" userId="761b61b0-19ad-443c-b162-dfd22d647e7f" providerId="ADAL" clId="{677A8D4A-E8FC-40C3-80A3-DB61D6DB452B}" dt="2025-09-12T09:25:36.884" v="2592" actId="14100"/>
          <ac:spMkLst>
            <pc:docMk/>
            <pc:sldMk cId="2858921549" sldId="2248"/>
            <ac:spMk id="5" creationId="{D026B6A0-4936-6058-B50C-635BC8856F6A}"/>
          </ac:spMkLst>
        </pc:spChg>
      </pc:sldChg>
      <pc:sldChg chg="modSp mod">
        <pc:chgData name="Hettler, Frank [Zukunft Altbau]" userId="761b61b0-19ad-443c-b162-dfd22d647e7f" providerId="ADAL" clId="{677A8D4A-E8FC-40C3-80A3-DB61D6DB452B}" dt="2025-09-12T08:53:50.800" v="2105" actId="20577"/>
        <pc:sldMkLst>
          <pc:docMk/>
          <pc:sldMk cId="2098496862" sldId="4401"/>
        </pc:sldMkLst>
        <pc:spChg chg="mod">
          <ac:chgData name="Hettler, Frank [Zukunft Altbau]" userId="761b61b0-19ad-443c-b162-dfd22d647e7f" providerId="ADAL" clId="{677A8D4A-E8FC-40C3-80A3-DB61D6DB452B}" dt="2025-09-12T08:53:50.800" v="2105" actId="20577"/>
          <ac:spMkLst>
            <pc:docMk/>
            <pc:sldMk cId="2098496862" sldId="4401"/>
            <ac:spMk id="3" creationId="{20C4C069-9D9B-8084-166F-4F1F52FBD771}"/>
          </ac:spMkLst>
        </pc:spChg>
      </pc:sldChg>
      <pc:sldChg chg="modSp mod">
        <pc:chgData name="Hettler, Frank [Zukunft Altbau]" userId="761b61b0-19ad-443c-b162-dfd22d647e7f" providerId="ADAL" clId="{677A8D4A-E8FC-40C3-80A3-DB61D6DB452B}" dt="2025-09-12T10:03:46.063" v="3539" actId="120"/>
        <pc:sldMkLst>
          <pc:docMk/>
          <pc:sldMk cId="485693154" sldId="4410"/>
        </pc:sldMkLst>
        <pc:spChg chg="mod">
          <ac:chgData name="Hettler, Frank [Zukunft Altbau]" userId="761b61b0-19ad-443c-b162-dfd22d647e7f" providerId="ADAL" clId="{677A8D4A-E8FC-40C3-80A3-DB61D6DB452B}" dt="2025-09-12T10:03:46.063" v="3539" actId="120"/>
          <ac:spMkLst>
            <pc:docMk/>
            <pc:sldMk cId="485693154" sldId="4410"/>
            <ac:spMk id="4" creationId="{2370B3C4-135A-3DA6-A2BE-6A7FF4CD32D9}"/>
          </ac:spMkLst>
        </pc:spChg>
      </pc:sldChg>
      <pc:sldChg chg="modSp mod">
        <pc:chgData name="Hettler, Frank [Zukunft Altbau]" userId="761b61b0-19ad-443c-b162-dfd22d647e7f" providerId="ADAL" clId="{677A8D4A-E8FC-40C3-80A3-DB61D6DB452B}" dt="2025-09-12T08:56:45.413" v="2139" actId="1076"/>
        <pc:sldMkLst>
          <pc:docMk/>
          <pc:sldMk cId="100471963" sldId="4530"/>
        </pc:sldMkLst>
        <pc:spChg chg="mod">
          <ac:chgData name="Hettler, Frank [Zukunft Altbau]" userId="761b61b0-19ad-443c-b162-dfd22d647e7f" providerId="ADAL" clId="{677A8D4A-E8FC-40C3-80A3-DB61D6DB452B}" dt="2025-09-12T08:56:45.413" v="2139" actId="1076"/>
          <ac:spMkLst>
            <pc:docMk/>
            <pc:sldMk cId="100471963" sldId="4530"/>
            <ac:spMk id="2" creationId="{1A210A74-F81B-1548-7D1F-A6C236597570}"/>
          </ac:spMkLst>
        </pc:spChg>
        <pc:graphicFrameChg chg="mod">
          <ac:chgData name="Hettler, Frank [Zukunft Altbau]" userId="761b61b0-19ad-443c-b162-dfd22d647e7f" providerId="ADAL" clId="{677A8D4A-E8FC-40C3-80A3-DB61D6DB452B}" dt="2025-09-12T08:56:19.866" v="2135" actId="108"/>
          <ac:graphicFrameMkLst>
            <pc:docMk/>
            <pc:sldMk cId="100471963" sldId="4530"/>
            <ac:graphicFrameMk id="13" creationId="{CAD4301F-E82D-E059-D3E6-BCAA5F45CE44}"/>
          </ac:graphicFrameMkLst>
        </pc:graphicFrameChg>
      </pc:sldChg>
      <pc:sldChg chg="modSp mod modNotes">
        <pc:chgData name="Hettler, Frank [Zukunft Altbau]" userId="761b61b0-19ad-443c-b162-dfd22d647e7f" providerId="ADAL" clId="{677A8D4A-E8FC-40C3-80A3-DB61D6DB452B}" dt="2025-09-15T15:50:56.571" v="4439"/>
        <pc:sldMkLst>
          <pc:docMk/>
          <pc:sldMk cId="1772823278" sldId="4531"/>
        </pc:sldMkLst>
        <pc:spChg chg="mod">
          <ac:chgData name="Hettler, Frank [Zukunft Altbau]" userId="761b61b0-19ad-443c-b162-dfd22d647e7f" providerId="ADAL" clId="{677A8D4A-E8FC-40C3-80A3-DB61D6DB452B}" dt="2025-09-12T08:54:27.476" v="2110" actId="1036"/>
          <ac:spMkLst>
            <pc:docMk/>
            <pc:sldMk cId="1772823278" sldId="4531"/>
            <ac:spMk id="2" creationId="{81EF37A1-5F77-1092-1BAF-DC9D84CCCF96}"/>
          </ac:spMkLst>
        </pc:spChg>
        <pc:spChg chg="mod">
          <ac:chgData name="Hettler, Frank [Zukunft Altbau]" userId="761b61b0-19ad-443c-b162-dfd22d647e7f" providerId="ADAL" clId="{677A8D4A-E8FC-40C3-80A3-DB61D6DB452B}" dt="2025-09-12T08:34:55.476" v="1999" actId="20577"/>
          <ac:spMkLst>
            <pc:docMk/>
            <pc:sldMk cId="1772823278" sldId="4531"/>
            <ac:spMk id="39" creationId="{7800D8BF-4010-657D-00A8-9A2365A979BA}"/>
          </ac:spMkLst>
        </pc:spChg>
      </pc:sldChg>
      <pc:sldChg chg="modSp mod">
        <pc:chgData name="Hettler, Frank [Zukunft Altbau]" userId="761b61b0-19ad-443c-b162-dfd22d647e7f" providerId="ADAL" clId="{677A8D4A-E8FC-40C3-80A3-DB61D6DB452B}" dt="2025-09-12T09:21:58.224" v="2499" actId="1076"/>
        <pc:sldMkLst>
          <pc:docMk/>
          <pc:sldMk cId="1406057289" sldId="4543"/>
        </pc:sldMkLst>
        <pc:spChg chg="mod">
          <ac:chgData name="Hettler, Frank [Zukunft Altbau]" userId="761b61b0-19ad-443c-b162-dfd22d647e7f" providerId="ADAL" clId="{677A8D4A-E8FC-40C3-80A3-DB61D6DB452B}" dt="2025-09-12T09:21:58.224" v="2499" actId="1076"/>
          <ac:spMkLst>
            <pc:docMk/>
            <pc:sldMk cId="1406057289" sldId="4543"/>
            <ac:spMk id="2" creationId="{6427C729-F0D7-CD0A-C9C5-6595FC9E0F59}"/>
          </ac:spMkLst>
        </pc:spChg>
      </pc:sldChg>
      <pc:sldChg chg="modSp mod">
        <pc:chgData name="Hettler, Frank [Zukunft Altbau]" userId="761b61b0-19ad-443c-b162-dfd22d647e7f" providerId="ADAL" clId="{677A8D4A-E8FC-40C3-80A3-DB61D6DB452B}" dt="2025-09-12T09:25:07.087" v="2590" actId="1035"/>
        <pc:sldMkLst>
          <pc:docMk/>
          <pc:sldMk cId="681194257" sldId="4544"/>
        </pc:sldMkLst>
        <pc:spChg chg="mod">
          <ac:chgData name="Hettler, Frank [Zukunft Altbau]" userId="761b61b0-19ad-443c-b162-dfd22d647e7f" providerId="ADAL" clId="{677A8D4A-E8FC-40C3-80A3-DB61D6DB452B}" dt="2025-09-12T09:25:07.087" v="2590" actId="1035"/>
          <ac:spMkLst>
            <pc:docMk/>
            <pc:sldMk cId="681194257" sldId="4544"/>
            <ac:spMk id="5" creationId="{C4D0A998-53B9-1C89-DC6D-3020E39701E0}"/>
          </ac:spMkLst>
        </pc:spChg>
      </pc:sldChg>
      <pc:sldChg chg="modSp mod">
        <pc:chgData name="Hettler, Frank [Zukunft Altbau]" userId="761b61b0-19ad-443c-b162-dfd22d647e7f" providerId="ADAL" clId="{677A8D4A-E8FC-40C3-80A3-DB61D6DB452B}" dt="2025-09-12T08:51:25.275" v="2075" actId="1076"/>
        <pc:sldMkLst>
          <pc:docMk/>
          <pc:sldMk cId="1081563488" sldId="4546"/>
        </pc:sldMkLst>
        <pc:spChg chg="mod">
          <ac:chgData name="Hettler, Frank [Zukunft Altbau]" userId="761b61b0-19ad-443c-b162-dfd22d647e7f" providerId="ADAL" clId="{677A8D4A-E8FC-40C3-80A3-DB61D6DB452B}" dt="2025-09-12T08:51:25.275" v="2075" actId="1076"/>
          <ac:spMkLst>
            <pc:docMk/>
            <pc:sldMk cId="1081563488" sldId="4546"/>
            <ac:spMk id="15" creationId="{87BE987C-A0AC-2A30-6642-1D031A05511C}"/>
          </ac:spMkLst>
        </pc:spChg>
      </pc:sldChg>
      <pc:sldChg chg="modSp mod">
        <pc:chgData name="Hettler, Frank [Zukunft Altbau]" userId="761b61b0-19ad-443c-b162-dfd22d647e7f" providerId="ADAL" clId="{677A8D4A-E8FC-40C3-80A3-DB61D6DB452B}" dt="2025-09-10T22:12:24.681" v="299" actId="1076"/>
        <pc:sldMkLst>
          <pc:docMk/>
          <pc:sldMk cId="663217087" sldId="4562"/>
        </pc:sldMkLst>
      </pc:sldChg>
      <pc:sldChg chg="modSp mod">
        <pc:chgData name="Hettler, Frank [Zukunft Altbau]" userId="761b61b0-19ad-443c-b162-dfd22d647e7f" providerId="ADAL" clId="{677A8D4A-E8FC-40C3-80A3-DB61D6DB452B}" dt="2025-09-12T09:27:38.208" v="2643" actId="14100"/>
        <pc:sldMkLst>
          <pc:docMk/>
          <pc:sldMk cId="2745477485" sldId="4563"/>
        </pc:sldMkLst>
        <pc:spChg chg="mod">
          <ac:chgData name="Hettler, Frank [Zukunft Altbau]" userId="761b61b0-19ad-443c-b162-dfd22d647e7f" providerId="ADAL" clId="{677A8D4A-E8FC-40C3-80A3-DB61D6DB452B}" dt="2025-09-12T09:27:38.208" v="2643" actId="14100"/>
          <ac:spMkLst>
            <pc:docMk/>
            <pc:sldMk cId="2745477485" sldId="4563"/>
            <ac:spMk id="3" creationId="{AED57143-1CA7-E83A-DC50-FAB4EC926E9B}"/>
          </ac:spMkLst>
        </pc:spChg>
      </pc:sldChg>
      <pc:sldChg chg="addSp delSp modSp mod">
        <pc:chgData name="Hettler, Frank [Zukunft Altbau]" userId="761b61b0-19ad-443c-b162-dfd22d647e7f" providerId="ADAL" clId="{677A8D4A-E8FC-40C3-80A3-DB61D6DB452B}" dt="2025-09-15T15:50:19.266" v="4438" actId="1076"/>
        <pc:sldMkLst>
          <pc:docMk/>
          <pc:sldMk cId="3803011439" sldId="4571"/>
        </pc:sldMkLst>
        <pc:spChg chg="mod">
          <ac:chgData name="Hettler, Frank [Zukunft Altbau]" userId="761b61b0-19ad-443c-b162-dfd22d647e7f" providerId="ADAL" clId="{677A8D4A-E8FC-40C3-80A3-DB61D6DB452B}" dt="2025-09-12T09:53:12.724" v="3166" actId="14100"/>
          <ac:spMkLst>
            <pc:docMk/>
            <pc:sldMk cId="3803011439" sldId="4571"/>
            <ac:spMk id="2" creationId="{AFE0064C-8235-2756-A360-2CB92AA86386}"/>
          </ac:spMkLst>
        </pc:spChg>
        <pc:spChg chg="mod">
          <ac:chgData name="Hettler, Frank [Zukunft Altbau]" userId="761b61b0-19ad-443c-b162-dfd22d647e7f" providerId="ADAL" clId="{677A8D4A-E8FC-40C3-80A3-DB61D6DB452B}" dt="2025-09-12T09:52:22.423" v="3146" actId="6549"/>
          <ac:spMkLst>
            <pc:docMk/>
            <pc:sldMk cId="3803011439" sldId="4571"/>
            <ac:spMk id="4" creationId="{26A7E028-4003-AA05-1105-88157E5DE5AE}"/>
          </ac:spMkLst>
        </pc:spChg>
        <pc:picChg chg="add mod">
          <ac:chgData name="Hettler, Frank [Zukunft Altbau]" userId="761b61b0-19ad-443c-b162-dfd22d647e7f" providerId="ADAL" clId="{677A8D4A-E8FC-40C3-80A3-DB61D6DB452B}" dt="2025-09-15T15:26:13.794" v="4321"/>
          <ac:picMkLst>
            <pc:docMk/>
            <pc:sldMk cId="3803011439" sldId="4571"/>
            <ac:picMk id="6" creationId="{73AD421B-03EF-6E47-692C-8C2D17E34DC1}"/>
          </ac:picMkLst>
        </pc:picChg>
        <pc:picChg chg="add del mod">
          <ac:chgData name="Hettler, Frank [Zukunft Altbau]" userId="761b61b0-19ad-443c-b162-dfd22d647e7f" providerId="ADAL" clId="{677A8D4A-E8FC-40C3-80A3-DB61D6DB452B}" dt="2025-09-15T15:43:27.755" v="4338" actId="478"/>
          <ac:picMkLst>
            <pc:docMk/>
            <pc:sldMk cId="3803011439" sldId="4571"/>
            <ac:picMk id="8" creationId="{1DDE7E17-BCA1-5DCF-F512-8CA379B614DA}"/>
          </ac:picMkLst>
        </pc:picChg>
        <pc:picChg chg="add mod modCrop">
          <ac:chgData name="Hettler, Frank [Zukunft Altbau]" userId="761b61b0-19ad-443c-b162-dfd22d647e7f" providerId="ADAL" clId="{677A8D4A-E8FC-40C3-80A3-DB61D6DB452B}" dt="2025-09-15T15:49:49.290" v="4435" actId="1037"/>
          <ac:picMkLst>
            <pc:docMk/>
            <pc:sldMk cId="3803011439" sldId="4571"/>
            <ac:picMk id="10" creationId="{BB6CD6F5-02BD-9C34-106C-C9497188A8D2}"/>
          </ac:picMkLst>
        </pc:picChg>
        <pc:picChg chg="add mod modCrop">
          <ac:chgData name="Hettler, Frank [Zukunft Altbau]" userId="761b61b0-19ad-443c-b162-dfd22d647e7f" providerId="ADAL" clId="{677A8D4A-E8FC-40C3-80A3-DB61D6DB452B}" dt="2025-09-15T15:50:19.266" v="4438" actId="1076"/>
          <ac:picMkLst>
            <pc:docMk/>
            <pc:sldMk cId="3803011439" sldId="4571"/>
            <ac:picMk id="12" creationId="{A19CD47E-8CA9-F967-2596-F22F5BDB49AA}"/>
          </ac:picMkLst>
        </pc:picChg>
      </pc:sldChg>
      <pc:sldChg chg="modSp mod modNotes">
        <pc:chgData name="Hettler, Frank [Zukunft Altbau]" userId="761b61b0-19ad-443c-b162-dfd22d647e7f" providerId="ADAL" clId="{677A8D4A-E8FC-40C3-80A3-DB61D6DB452B}" dt="2025-09-15T15:50:56.571" v="4439"/>
        <pc:sldMkLst>
          <pc:docMk/>
          <pc:sldMk cId="439924328" sldId="4588"/>
        </pc:sldMkLst>
        <pc:spChg chg="mod">
          <ac:chgData name="Hettler, Frank [Zukunft Altbau]" userId="761b61b0-19ad-443c-b162-dfd22d647e7f" providerId="ADAL" clId="{677A8D4A-E8FC-40C3-80A3-DB61D6DB452B}" dt="2025-09-12T09:44:36.315" v="2984" actId="1038"/>
          <ac:spMkLst>
            <pc:docMk/>
            <pc:sldMk cId="439924328" sldId="4588"/>
            <ac:spMk id="15" creationId="{FA790695-8665-C1E7-C345-71E0A52B42DC}"/>
          </ac:spMkLst>
        </pc:spChg>
      </pc:sldChg>
      <pc:sldChg chg="modSp mod">
        <pc:chgData name="Hettler, Frank [Zukunft Altbau]" userId="761b61b0-19ad-443c-b162-dfd22d647e7f" providerId="ADAL" clId="{677A8D4A-E8FC-40C3-80A3-DB61D6DB452B}" dt="2025-09-12T11:43:36.362" v="4169" actId="6549"/>
        <pc:sldMkLst>
          <pc:docMk/>
          <pc:sldMk cId="3325923127" sldId="4593"/>
        </pc:sldMkLst>
      </pc:sldChg>
      <pc:sldChg chg="modSp mod">
        <pc:chgData name="Hettler, Frank [Zukunft Altbau]" userId="761b61b0-19ad-443c-b162-dfd22d647e7f" providerId="ADAL" clId="{677A8D4A-E8FC-40C3-80A3-DB61D6DB452B}" dt="2025-09-10T22:15:45.271" v="426" actId="1076"/>
        <pc:sldMkLst>
          <pc:docMk/>
          <pc:sldMk cId="3657626753" sldId="4594"/>
        </pc:sldMkLst>
      </pc:sldChg>
      <pc:sldChg chg="delSp modSp mod modNotes">
        <pc:chgData name="Hettler, Frank [Zukunft Altbau]" userId="761b61b0-19ad-443c-b162-dfd22d647e7f" providerId="ADAL" clId="{677A8D4A-E8FC-40C3-80A3-DB61D6DB452B}" dt="2025-09-15T15:50:56.571" v="4439"/>
        <pc:sldMkLst>
          <pc:docMk/>
          <pc:sldMk cId="740819921" sldId="4596"/>
        </pc:sldMkLst>
        <pc:spChg chg="mod">
          <ac:chgData name="Hettler, Frank [Zukunft Altbau]" userId="761b61b0-19ad-443c-b162-dfd22d647e7f" providerId="ADAL" clId="{677A8D4A-E8FC-40C3-80A3-DB61D6DB452B}" dt="2025-09-12T09:45:08.743" v="3009" actId="1038"/>
          <ac:spMkLst>
            <pc:docMk/>
            <pc:sldMk cId="740819921" sldId="4596"/>
            <ac:spMk id="5" creationId="{6C20C68D-A1BA-76E1-FF0F-A8A262619513}"/>
          </ac:spMkLst>
        </pc:spChg>
        <pc:spChg chg="mod">
          <ac:chgData name="Hettler, Frank [Zukunft Altbau]" userId="761b61b0-19ad-443c-b162-dfd22d647e7f" providerId="ADAL" clId="{677A8D4A-E8FC-40C3-80A3-DB61D6DB452B}" dt="2025-09-12T09:47:31.045" v="3018" actId="1076"/>
          <ac:spMkLst>
            <pc:docMk/>
            <pc:sldMk cId="740819921" sldId="4596"/>
            <ac:spMk id="6" creationId="{0F52AF49-58A3-C0C1-6A69-0D98FB037627}"/>
          </ac:spMkLst>
        </pc:spChg>
        <pc:picChg chg="mod">
          <ac:chgData name="Hettler, Frank [Zukunft Altbau]" userId="761b61b0-19ad-443c-b162-dfd22d647e7f" providerId="ADAL" clId="{677A8D4A-E8FC-40C3-80A3-DB61D6DB452B}" dt="2025-09-12T09:44:53.843" v="2998" actId="1037"/>
          <ac:picMkLst>
            <pc:docMk/>
            <pc:sldMk cId="740819921" sldId="4596"/>
            <ac:picMk id="4" creationId="{4F569420-73F1-63BA-7A9C-5C6F94D51FFD}"/>
          </ac:picMkLst>
        </pc:picChg>
      </pc:sldChg>
      <pc:sldChg chg="modSp mod">
        <pc:chgData name="Hettler, Frank [Zukunft Altbau]" userId="761b61b0-19ad-443c-b162-dfd22d647e7f" providerId="ADAL" clId="{677A8D4A-E8FC-40C3-80A3-DB61D6DB452B}" dt="2025-09-12T08:54:46.516" v="2120" actId="1035"/>
        <pc:sldMkLst>
          <pc:docMk/>
          <pc:sldMk cId="3741918423" sldId="4623"/>
        </pc:sldMkLst>
        <pc:spChg chg="mod">
          <ac:chgData name="Hettler, Frank [Zukunft Altbau]" userId="761b61b0-19ad-443c-b162-dfd22d647e7f" providerId="ADAL" clId="{677A8D4A-E8FC-40C3-80A3-DB61D6DB452B}" dt="2025-09-12T08:54:46.516" v="2120" actId="1035"/>
          <ac:spMkLst>
            <pc:docMk/>
            <pc:sldMk cId="3741918423" sldId="4623"/>
            <ac:spMk id="3" creationId="{49AFE608-7D37-F9E6-F195-9E591C6182D4}"/>
          </ac:spMkLst>
        </pc:spChg>
        <pc:picChg chg="mod">
          <ac:chgData name="Hettler, Frank [Zukunft Altbau]" userId="761b61b0-19ad-443c-b162-dfd22d647e7f" providerId="ADAL" clId="{677A8D4A-E8FC-40C3-80A3-DB61D6DB452B}" dt="2025-09-12T08:54:46.516" v="2120" actId="1035"/>
          <ac:picMkLst>
            <pc:docMk/>
            <pc:sldMk cId="3741918423" sldId="4623"/>
            <ac:picMk id="12" creationId="{BBF616D2-9632-7BAA-69AC-4124299174DB}"/>
          </ac:picMkLst>
        </pc:picChg>
      </pc:sldChg>
      <pc:sldChg chg="addSp modSp mod">
        <pc:chgData name="Hettler, Frank [Zukunft Altbau]" userId="761b61b0-19ad-443c-b162-dfd22d647e7f" providerId="ADAL" clId="{677A8D4A-E8FC-40C3-80A3-DB61D6DB452B}" dt="2025-09-12T08:25:39.327" v="1731" actId="1076"/>
        <pc:sldMkLst>
          <pc:docMk/>
          <pc:sldMk cId="2153706243" sldId="4625"/>
        </pc:sldMkLst>
        <pc:spChg chg="mod ord">
          <ac:chgData name="Hettler, Frank [Zukunft Altbau]" userId="761b61b0-19ad-443c-b162-dfd22d647e7f" providerId="ADAL" clId="{677A8D4A-E8FC-40C3-80A3-DB61D6DB452B}" dt="2025-09-12T08:25:39.327" v="1731" actId="1076"/>
          <ac:spMkLst>
            <pc:docMk/>
            <pc:sldMk cId="2153706243" sldId="4625"/>
            <ac:spMk id="2" creationId="{5C19A33A-0165-64FA-AF1A-C119FFDCE38B}"/>
          </ac:spMkLst>
        </pc:spChg>
        <pc:picChg chg="add mod">
          <ac:chgData name="Hettler, Frank [Zukunft Altbau]" userId="761b61b0-19ad-443c-b162-dfd22d647e7f" providerId="ADAL" clId="{677A8D4A-E8FC-40C3-80A3-DB61D6DB452B}" dt="2025-09-12T08:25:17.184" v="1728" actId="1076"/>
          <ac:picMkLst>
            <pc:docMk/>
            <pc:sldMk cId="2153706243" sldId="4625"/>
            <ac:picMk id="4" creationId="{46264046-BEE3-5280-E852-A1A658985AA5}"/>
          </ac:picMkLst>
        </pc:picChg>
      </pc:sldChg>
      <pc:sldChg chg="delSp modSp mod">
        <pc:chgData name="Hettler, Frank [Zukunft Altbau]" userId="761b61b0-19ad-443c-b162-dfd22d647e7f" providerId="ADAL" clId="{677A8D4A-E8FC-40C3-80A3-DB61D6DB452B}" dt="2025-09-12T08:27:30.262" v="1753" actId="20577"/>
        <pc:sldMkLst>
          <pc:docMk/>
          <pc:sldMk cId="3767380952" sldId="4630"/>
        </pc:sldMkLst>
        <pc:spChg chg="mod">
          <ac:chgData name="Hettler, Frank [Zukunft Altbau]" userId="761b61b0-19ad-443c-b162-dfd22d647e7f" providerId="ADAL" clId="{677A8D4A-E8FC-40C3-80A3-DB61D6DB452B}" dt="2025-09-12T08:27:30.262" v="1753" actId="20577"/>
          <ac:spMkLst>
            <pc:docMk/>
            <pc:sldMk cId="3767380952" sldId="4630"/>
            <ac:spMk id="8" creationId="{B632B9ED-284D-5BBA-2DE1-0FBE6629D543}"/>
          </ac:spMkLst>
        </pc:spChg>
      </pc:sldChg>
      <pc:sldChg chg="delSp modSp mod">
        <pc:chgData name="Hettler, Frank [Zukunft Altbau]" userId="761b61b0-19ad-443c-b162-dfd22d647e7f" providerId="ADAL" clId="{677A8D4A-E8FC-40C3-80A3-DB61D6DB452B}" dt="2025-09-12T08:55:19.141" v="2126" actId="20577"/>
        <pc:sldMkLst>
          <pc:docMk/>
          <pc:sldMk cId="1881562621" sldId="4631"/>
        </pc:sldMkLst>
        <pc:spChg chg="mod">
          <ac:chgData name="Hettler, Frank [Zukunft Altbau]" userId="761b61b0-19ad-443c-b162-dfd22d647e7f" providerId="ADAL" clId="{677A8D4A-E8FC-40C3-80A3-DB61D6DB452B}" dt="2025-09-12T08:55:19.141" v="2126" actId="20577"/>
          <ac:spMkLst>
            <pc:docMk/>
            <pc:sldMk cId="1881562621" sldId="4631"/>
            <ac:spMk id="4" creationId="{9945387C-0305-48B0-6DD9-0D29AE324C2E}"/>
          </ac:spMkLst>
        </pc:spChg>
      </pc:sldChg>
      <pc:sldChg chg="modSp mod">
        <pc:chgData name="Hettler, Frank [Zukunft Altbau]" userId="761b61b0-19ad-443c-b162-dfd22d647e7f" providerId="ADAL" clId="{677A8D4A-E8FC-40C3-80A3-DB61D6DB452B}" dt="2025-09-12T09:19:46.393" v="2474" actId="1035"/>
        <pc:sldMkLst>
          <pc:docMk/>
          <pc:sldMk cId="48741001" sldId="4632"/>
        </pc:sldMkLst>
        <pc:spChg chg="mod">
          <ac:chgData name="Hettler, Frank [Zukunft Altbau]" userId="761b61b0-19ad-443c-b162-dfd22d647e7f" providerId="ADAL" clId="{677A8D4A-E8FC-40C3-80A3-DB61D6DB452B}" dt="2025-09-12T09:19:46.393" v="2474" actId="1035"/>
          <ac:spMkLst>
            <pc:docMk/>
            <pc:sldMk cId="48741001" sldId="4632"/>
            <ac:spMk id="4" creationId="{D37A06DD-0484-EDCF-F6BA-63DF1F91D25D}"/>
          </ac:spMkLst>
        </pc:spChg>
        <pc:spChg chg="mod">
          <ac:chgData name="Hettler, Frank [Zukunft Altbau]" userId="761b61b0-19ad-443c-b162-dfd22d647e7f" providerId="ADAL" clId="{677A8D4A-E8FC-40C3-80A3-DB61D6DB452B}" dt="2025-09-12T09:19:33.135" v="2467" actId="1035"/>
          <ac:spMkLst>
            <pc:docMk/>
            <pc:sldMk cId="48741001" sldId="4632"/>
            <ac:spMk id="6" creationId="{2EF297BB-EF19-2FCC-7F52-AA247E3B07A4}"/>
          </ac:spMkLst>
        </pc:spChg>
        <pc:picChg chg="mod">
          <ac:chgData name="Hettler, Frank [Zukunft Altbau]" userId="761b61b0-19ad-443c-b162-dfd22d647e7f" providerId="ADAL" clId="{677A8D4A-E8FC-40C3-80A3-DB61D6DB452B}" dt="2025-09-12T09:19:38.720" v="2468" actId="14100"/>
          <ac:picMkLst>
            <pc:docMk/>
            <pc:sldMk cId="48741001" sldId="4632"/>
            <ac:picMk id="10" creationId="{9D3429E6-17F4-8EB4-49D4-3494B837200B}"/>
          </ac:picMkLst>
        </pc:picChg>
      </pc:sldChg>
      <pc:sldChg chg="modSp mod">
        <pc:chgData name="Hettler, Frank [Zukunft Altbau]" userId="761b61b0-19ad-443c-b162-dfd22d647e7f" providerId="ADAL" clId="{677A8D4A-E8FC-40C3-80A3-DB61D6DB452B}" dt="2025-09-12T08:26:52.965" v="1742" actId="33524"/>
        <pc:sldMkLst>
          <pc:docMk/>
          <pc:sldMk cId="4145814126" sldId="4637"/>
        </pc:sldMkLst>
        <pc:spChg chg="mod">
          <ac:chgData name="Hettler, Frank [Zukunft Altbau]" userId="761b61b0-19ad-443c-b162-dfd22d647e7f" providerId="ADAL" clId="{677A8D4A-E8FC-40C3-80A3-DB61D6DB452B}" dt="2025-09-12T08:26:52.965" v="1742" actId="33524"/>
          <ac:spMkLst>
            <pc:docMk/>
            <pc:sldMk cId="4145814126" sldId="4637"/>
            <ac:spMk id="18" creationId="{3C798CC5-44F0-06C2-DF9E-FFAD4DC0B655}"/>
          </ac:spMkLst>
        </pc:spChg>
      </pc:sldChg>
      <pc:sldChg chg="modSp mod">
        <pc:chgData name="Hettler, Frank [Zukunft Altbau]" userId="761b61b0-19ad-443c-b162-dfd22d647e7f" providerId="ADAL" clId="{677A8D4A-E8FC-40C3-80A3-DB61D6DB452B}" dt="2025-09-12T09:31:32.410" v="2711" actId="1035"/>
        <pc:sldMkLst>
          <pc:docMk/>
          <pc:sldMk cId="2630651125" sldId="4646"/>
        </pc:sldMkLst>
        <pc:spChg chg="mod">
          <ac:chgData name="Hettler, Frank [Zukunft Altbau]" userId="761b61b0-19ad-443c-b162-dfd22d647e7f" providerId="ADAL" clId="{677A8D4A-E8FC-40C3-80A3-DB61D6DB452B}" dt="2025-09-12T09:31:32.410" v="2711" actId="1035"/>
          <ac:spMkLst>
            <pc:docMk/>
            <pc:sldMk cId="2630651125" sldId="4646"/>
            <ac:spMk id="14" creationId="{2CB1DFA1-773B-99FE-A811-BA11CD9C1604}"/>
          </ac:spMkLst>
        </pc:spChg>
      </pc:sldChg>
      <pc:sldChg chg="modSp mod">
        <pc:chgData name="Hettler, Frank [Zukunft Altbau]" userId="761b61b0-19ad-443c-b162-dfd22d647e7f" providerId="ADAL" clId="{677A8D4A-E8FC-40C3-80A3-DB61D6DB452B}" dt="2025-09-10T15:22:46.296" v="222" actId="1076"/>
        <pc:sldMkLst>
          <pc:docMk/>
          <pc:sldMk cId="3500030468" sldId="4654"/>
        </pc:sldMkLst>
      </pc:sldChg>
      <pc:sldChg chg="modSp mod">
        <pc:chgData name="Hettler, Frank [Zukunft Altbau]" userId="761b61b0-19ad-443c-b162-dfd22d647e7f" providerId="ADAL" clId="{677A8D4A-E8FC-40C3-80A3-DB61D6DB452B}" dt="2025-09-12T10:08:20.445" v="3718" actId="1076"/>
        <pc:sldMkLst>
          <pc:docMk/>
          <pc:sldMk cId="2748767671" sldId="4657"/>
        </pc:sldMkLst>
      </pc:sldChg>
      <pc:sldChg chg="addSp modSp mod">
        <pc:chgData name="Hettler, Frank [Zukunft Altbau]" userId="761b61b0-19ad-443c-b162-dfd22d647e7f" providerId="ADAL" clId="{677A8D4A-E8FC-40C3-80A3-DB61D6DB452B}" dt="2025-09-12T08:33:03.643" v="1991" actId="1076"/>
        <pc:sldMkLst>
          <pc:docMk/>
          <pc:sldMk cId="3175276555" sldId="4661"/>
        </pc:sldMkLst>
        <pc:spChg chg="mod">
          <ac:chgData name="Hettler, Frank [Zukunft Altbau]" userId="761b61b0-19ad-443c-b162-dfd22d647e7f" providerId="ADAL" clId="{677A8D4A-E8FC-40C3-80A3-DB61D6DB452B}" dt="2025-09-12T08:32:25.753" v="1967" actId="20577"/>
          <ac:spMkLst>
            <pc:docMk/>
            <pc:sldMk cId="3175276555" sldId="4661"/>
            <ac:spMk id="16" creationId="{C371DD20-1DD3-495D-8771-ECAA1855D0DF}"/>
          </ac:spMkLst>
        </pc:spChg>
      </pc:sldChg>
      <pc:sldChg chg="modSp mod">
        <pc:chgData name="Hettler, Frank [Zukunft Altbau]" userId="761b61b0-19ad-443c-b162-dfd22d647e7f" providerId="ADAL" clId="{677A8D4A-E8FC-40C3-80A3-DB61D6DB452B}" dt="2025-09-12T09:29:36.841" v="2663" actId="1035"/>
        <pc:sldMkLst>
          <pc:docMk/>
          <pc:sldMk cId="766868937" sldId="4686"/>
        </pc:sldMkLst>
        <pc:spChg chg="mod">
          <ac:chgData name="Hettler, Frank [Zukunft Altbau]" userId="761b61b0-19ad-443c-b162-dfd22d647e7f" providerId="ADAL" clId="{677A8D4A-E8FC-40C3-80A3-DB61D6DB452B}" dt="2025-09-12T09:29:28.259" v="2659" actId="255"/>
          <ac:spMkLst>
            <pc:docMk/>
            <pc:sldMk cId="766868937" sldId="4686"/>
            <ac:spMk id="2" creationId="{B4D2AC31-42CF-8B36-50C1-F0CBEDD6ACFC}"/>
          </ac:spMkLst>
        </pc:spChg>
        <pc:spChg chg="mod">
          <ac:chgData name="Hettler, Frank [Zukunft Altbau]" userId="761b61b0-19ad-443c-b162-dfd22d647e7f" providerId="ADAL" clId="{677A8D4A-E8FC-40C3-80A3-DB61D6DB452B}" dt="2025-09-12T09:29:36.841" v="2663" actId="1035"/>
          <ac:spMkLst>
            <pc:docMk/>
            <pc:sldMk cId="766868937" sldId="4686"/>
            <ac:spMk id="15" creationId="{C266B684-51B8-5595-D13A-C7B829BA5EAB}"/>
          </ac:spMkLst>
        </pc:spChg>
      </pc:sldChg>
      <pc:sldChg chg="modSp mod">
        <pc:chgData name="Hettler, Frank [Zukunft Altbau]" userId="761b61b0-19ad-443c-b162-dfd22d647e7f" providerId="ADAL" clId="{677A8D4A-E8FC-40C3-80A3-DB61D6DB452B}" dt="2025-09-12T09:29:46.850" v="2664" actId="1076"/>
        <pc:sldMkLst>
          <pc:docMk/>
          <pc:sldMk cId="3539526906" sldId="4687"/>
        </pc:sldMkLst>
        <pc:spChg chg="mod">
          <ac:chgData name="Hettler, Frank [Zukunft Altbau]" userId="761b61b0-19ad-443c-b162-dfd22d647e7f" providerId="ADAL" clId="{677A8D4A-E8FC-40C3-80A3-DB61D6DB452B}" dt="2025-09-12T09:29:46.850" v="2664" actId="1076"/>
          <ac:spMkLst>
            <pc:docMk/>
            <pc:sldMk cId="3539526906" sldId="4687"/>
            <ac:spMk id="9" creationId="{30931ED4-305E-8809-F714-2D5E1E7D43D2}"/>
          </ac:spMkLst>
        </pc:spChg>
      </pc:sldChg>
      <pc:sldChg chg="addSp modSp mod">
        <pc:chgData name="Hettler, Frank [Zukunft Altbau]" userId="761b61b0-19ad-443c-b162-dfd22d647e7f" providerId="ADAL" clId="{677A8D4A-E8FC-40C3-80A3-DB61D6DB452B}" dt="2025-09-12T08:29:02.576" v="1843" actId="20577"/>
        <pc:sldMkLst>
          <pc:docMk/>
          <pc:sldMk cId="2110409367" sldId="4809"/>
        </pc:sldMkLst>
        <pc:spChg chg="mod">
          <ac:chgData name="Hettler, Frank [Zukunft Altbau]" userId="761b61b0-19ad-443c-b162-dfd22d647e7f" providerId="ADAL" clId="{677A8D4A-E8FC-40C3-80A3-DB61D6DB452B}" dt="2025-09-12T08:27:54.933" v="1789" actId="1037"/>
          <ac:spMkLst>
            <pc:docMk/>
            <pc:sldMk cId="2110409367" sldId="4809"/>
            <ac:spMk id="16" creationId="{B7121B44-BBCC-5FF4-7FB3-345DD41DD907}"/>
          </ac:spMkLst>
        </pc:spChg>
        <pc:spChg chg="mod">
          <ac:chgData name="Hettler, Frank [Zukunft Altbau]" userId="761b61b0-19ad-443c-b162-dfd22d647e7f" providerId="ADAL" clId="{677A8D4A-E8FC-40C3-80A3-DB61D6DB452B}" dt="2025-09-12T08:27:54.933" v="1789" actId="1037"/>
          <ac:spMkLst>
            <pc:docMk/>
            <pc:sldMk cId="2110409367" sldId="4809"/>
            <ac:spMk id="18" creationId="{D6626D0A-E15B-E7A9-80B6-582A08FF6BBA}"/>
          </ac:spMkLst>
        </pc:spChg>
        <pc:spChg chg="mod">
          <ac:chgData name="Hettler, Frank [Zukunft Altbau]" userId="761b61b0-19ad-443c-b162-dfd22d647e7f" providerId="ADAL" clId="{677A8D4A-E8FC-40C3-80A3-DB61D6DB452B}" dt="2025-09-12T08:27:54.933" v="1789" actId="1037"/>
          <ac:spMkLst>
            <pc:docMk/>
            <pc:sldMk cId="2110409367" sldId="4809"/>
            <ac:spMk id="19" creationId="{E9C9ACAF-FB7B-6B78-5041-732538F67BFF}"/>
          </ac:spMkLst>
        </pc:spChg>
        <pc:cxnChg chg="mod">
          <ac:chgData name="Hettler, Frank [Zukunft Altbau]" userId="761b61b0-19ad-443c-b162-dfd22d647e7f" providerId="ADAL" clId="{677A8D4A-E8FC-40C3-80A3-DB61D6DB452B}" dt="2025-09-12T08:27:54.933" v="1789" actId="1037"/>
          <ac:cxnSpMkLst>
            <pc:docMk/>
            <pc:sldMk cId="2110409367" sldId="4809"/>
            <ac:cxnSpMk id="6" creationId="{C2972EFF-1AB5-8ECC-696A-E2EE09ADA6E2}"/>
          </ac:cxnSpMkLst>
        </pc:cxnChg>
        <pc:cxnChg chg="mod">
          <ac:chgData name="Hettler, Frank [Zukunft Altbau]" userId="761b61b0-19ad-443c-b162-dfd22d647e7f" providerId="ADAL" clId="{677A8D4A-E8FC-40C3-80A3-DB61D6DB452B}" dt="2025-09-12T08:27:54.933" v="1789" actId="1037"/>
          <ac:cxnSpMkLst>
            <pc:docMk/>
            <pc:sldMk cId="2110409367" sldId="4809"/>
            <ac:cxnSpMk id="11" creationId="{6A12D810-8ED0-780A-50D0-CC0B8B4D5FA9}"/>
          </ac:cxnSpMkLst>
        </pc:cxnChg>
        <pc:cxnChg chg="mod">
          <ac:chgData name="Hettler, Frank [Zukunft Altbau]" userId="761b61b0-19ad-443c-b162-dfd22d647e7f" providerId="ADAL" clId="{677A8D4A-E8FC-40C3-80A3-DB61D6DB452B}" dt="2025-09-12T08:27:54.933" v="1789" actId="1037"/>
          <ac:cxnSpMkLst>
            <pc:docMk/>
            <pc:sldMk cId="2110409367" sldId="4809"/>
            <ac:cxnSpMk id="22" creationId="{3018AC36-E796-30E0-9EB7-AE1AFEF652B9}"/>
          </ac:cxnSpMkLst>
        </pc:cxnChg>
      </pc:sldChg>
      <pc:sldChg chg="modSp mod">
        <pc:chgData name="Hettler, Frank [Zukunft Altbau]" userId="761b61b0-19ad-443c-b162-dfd22d647e7f" providerId="ADAL" clId="{677A8D4A-E8FC-40C3-80A3-DB61D6DB452B}" dt="2025-09-12T09:22:42.666" v="2516" actId="1035"/>
        <pc:sldMkLst>
          <pc:docMk/>
          <pc:sldMk cId="2443459638" sldId="4817"/>
        </pc:sldMkLst>
        <pc:spChg chg="mod">
          <ac:chgData name="Hettler, Frank [Zukunft Altbau]" userId="761b61b0-19ad-443c-b162-dfd22d647e7f" providerId="ADAL" clId="{677A8D4A-E8FC-40C3-80A3-DB61D6DB452B}" dt="2025-09-12T09:22:42.666" v="2516" actId="1035"/>
          <ac:spMkLst>
            <pc:docMk/>
            <pc:sldMk cId="2443459638" sldId="4817"/>
            <ac:spMk id="2" creationId="{C4A990FA-5551-525F-80CB-3F96515720A9}"/>
          </ac:spMkLst>
        </pc:spChg>
      </pc:sldChg>
      <pc:sldChg chg="modSp mod">
        <pc:chgData name="Hettler, Frank [Zukunft Altbau]" userId="761b61b0-19ad-443c-b162-dfd22d647e7f" providerId="ADAL" clId="{677A8D4A-E8FC-40C3-80A3-DB61D6DB452B}" dt="2025-09-12T09:23:36.538" v="2545" actId="14100"/>
        <pc:sldMkLst>
          <pc:docMk/>
          <pc:sldMk cId="1373720245" sldId="4819"/>
        </pc:sldMkLst>
        <pc:spChg chg="mod">
          <ac:chgData name="Hettler, Frank [Zukunft Altbau]" userId="761b61b0-19ad-443c-b162-dfd22d647e7f" providerId="ADAL" clId="{677A8D4A-E8FC-40C3-80A3-DB61D6DB452B}" dt="2025-09-12T09:23:36.538" v="2545" actId="14100"/>
          <ac:spMkLst>
            <pc:docMk/>
            <pc:sldMk cId="1373720245" sldId="4819"/>
            <ac:spMk id="3" creationId="{5386C522-02A8-82FE-2E11-025CB04C30E9}"/>
          </ac:spMkLst>
        </pc:spChg>
      </pc:sldChg>
      <pc:sldChg chg="modSp mod">
        <pc:chgData name="Hettler, Frank [Zukunft Altbau]" userId="761b61b0-19ad-443c-b162-dfd22d647e7f" providerId="ADAL" clId="{677A8D4A-E8FC-40C3-80A3-DB61D6DB452B}" dt="2025-09-12T09:23:21.604" v="2543" actId="1035"/>
        <pc:sldMkLst>
          <pc:docMk/>
          <pc:sldMk cId="265087362" sldId="4826"/>
        </pc:sldMkLst>
        <pc:spChg chg="mod">
          <ac:chgData name="Hettler, Frank [Zukunft Altbau]" userId="761b61b0-19ad-443c-b162-dfd22d647e7f" providerId="ADAL" clId="{677A8D4A-E8FC-40C3-80A3-DB61D6DB452B}" dt="2025-09-12T09:23:21.604" v="2543" actId="1035"/>
          <ac:spMkLst>
            <pc:docMk/>
            <pc:sldMk cId="265087362" sldId="4826"/>
            <ac:spMk id="2" creationId="{496137F0-4916-9F28-7EB5-146F8804649F}"/>
          </ac:spMkLst>
        </pc:spChg>
      </pc:sldChg>
      <pc:sldChg chg="modSp mod">
        <pc:chgData name="Hettler, Frank [Zukunft Altbau]" userId="761b61b0-19ad-443c-b162-dfd22d647e7f" providerId="ADAL" clId="{677A8D4A-E8FC-40C3-80A3-DB61D6DB452B}" dt="2025-09-12T09:08:23.631" v="2320"/>
        <pc:sldMkLst>
          <pc:docMk/>
          <pc:sldMk cId="2932887730" sldId="4834"/>
        </pc:sldMkLst>
        <pc:spChg chg="mod">
          <ac:chgData name="Hettler, Frank [Zukunft Altbau]" userId="761b61b0-19ad-443c-b162-dfd22d647e7f" providerId="ADAL" clId="{677A8D4A-E8FC-40C3-80A3-DB61D6DB452B}" dt="2025-09-12T08:58:08.661" v="2156" actId="1036"/>
          <ac:spMkLst>
            <pc:docMk/>
            <pc:sldMk cId="2932887730" sldId="4834"/>
            <ac:spMk id="6" creationId="{8DCB0B88-1160-00A0-4822-53A22DC75B90}"/>
          </ac:spMkLst>
        </pc:spChg>
      </pc:sldChg>
      <pc:sldChg chg="modSp mod">
        <pc:chgData name="Hettler, Frank [Zukunft Altbau]" userId="761b61b0-19ad-443c-b162-dfd22d647e7f" providerId="ADAL" clId="{677A8D4A-E8FC-40C3-80A3-DB61D6DB452B}" dt="2025-09-12T08:51:52.252" v="2076" actId="1076"/>
        <pc:sldMkLst>
          <pc:docMk/>
          <pc:sldMk cId="1158851645" sldId="4845"/>
        </pc:sldMkLst>
        <pc:spChg chg="mod">
          <ac:chgData name="Hettler, Frank [Zukunft Altbau]" userId="761b61b0-19ad-443c-b162-dfd22d647e7f" providerId="ADAL" clId="{677A8D4A-E8FC-40C3-80A3-DB61D6DB452B}" dt="2025-09-12T08:51:52.252" v="2076" actId="1076"/>
          <ac:spMkLst>
            <pc:docMk/>
            <pc:sldMk cId="1158851645" sldId="4845"/>
            <ac:spMk id="4" creationId="{F2906A80-257A-184B-BDDD-67802A246F9F}"/>
          </ac:spMkLst>
        </pc:spChg>
      </pc:sldChg>
      <pc:sldChg chg="modSp mod">
        <pc:chgData name="Hettler, Frank [Zukunft Altbau]" userId="761b61b0-19ad-443c-b162-dfd22d647e7f" providerId="ADAL" clId="{677A8D4A-E8FC-40C3-80A3-DB61D6DB452B}" dt="2025-09-12T08:51:14.811" v="2074" actId="1076"/>
        <pc:sldMkLst>
          <pc:docMk/>
          <pc:sldMk cId="3399860102" sldId="4856"/>
        </pc:sldMkLst>
        <pc:spChg chg="mod">
          <ac:chgData name="Hettler, Frank [Zukunft Altbau]" userId="761b61b0-19ad-443c-b162-dfd22d647e7f" providerId="ADAL" clId="{677A8D4A-E8FC-40C3-80A3-DB61D6DB452B}" dt="2025-09-12T08:51:14.811" v="2074" actId="1076"/>
          <ac:spMkLst>
            <pc:docMk/>
            <pc:sldMk cId="3399860102" sldId="4856"/>
            <ac:spMk id="3" creationId="{801CAECC-30E9-7676-D7EE-618DE053C463}"/>
          </ac:spMkLst>
        </pc:spChg>
      </pc:sldChg>
      <pc:sldChg chg="modSp mod">
        <pc:chgData name="Hettler, Frank [Zukunft Altbau]" userId="761b61b0-19ad-443c-b162-dfd22d647e7f" providerId="ADAL" clId="{677A8D4A-E8FC-40C3-80A3-DB61D6DB452B}" dt="2025-09-12T09:26:53.711" v="2638" actId="1076"/>
        <pc:sldMkLst>
          <pc:docMk/>
          <pc:sldMk cId="2683370494" sldId="4858"/>
        </pc:sldMkLst>
        <pc:spChg chg="mod">
          <ac:chgData name="Hettler, Frank [Zukunft Altbau]" userId="761b61b0-19ad-443c-b162-dfd22d647e7f" providerId="ADAL" clId="{677A8D4A-E8FC-40C3-80A3-DB61D6DB452B}" dt="2025-09-12T09:26:53.711" v="2638" actId="1076"/>
          <ac:spMkLst>
            <pc:docMk/>
            <pc:sldMk cId="2683370494" sldId="4858"/>
            <ac:spMk id="6" creationId="{723D0714-DA15-4BC1-3DE6-103F6EE41FB9}"/>
          </ac:spMkLst>
        </pc:spChg>
        <pc:picChg chg="mod">
          <ac:chgData name="Hettler, Frank [Zukunft Altbau]" userId="761b61b0-19ad-443c-b162-dfd22d647e7f" providerId="ADAL" clId="{677A8D4A-E8FC-40C3-80A3-DB61D6DB452B}" dt="2025-09-12T09:26:48.196" v="2636" actId="1035"/>
          <ac:picMkLst>
            <pc:docMk/>
            <pc:sldMk cId="2683370494" sldId="4858"/>
            <ac:picMk id="22" creationId="{860738D1-9DD5-9CBB-ED81-961A6AA8A7A2}"/>
          </ac:picMkLst>
        </pc:picChg>
        <pc:picChg chg="mod">
          <ac:chgData name="Hettler, Frank [Zukunft Altbau]" userId="761b61b0-19ad-443c-b162-dfd22d647e7f" providerId="ADAL" clId="{677A8D4A-E8FC-40C3-80A3-DB61D6DB452B}" dt="2025-09-12T09:26:48.196" v="2636" actId="1035"/>
          <ac:picMkLst>
            <pc:docMk/>
            <pc:sldMk cId="2683370494" sldId="4858"/>
            <ac:picMk id="23" creationId="{A702A760-9A09-FDF6-BFA9-7BE503C28A2D}"/>
          </ac:picMkLst>
        </pc:picChg>
      </pc:sldChg>
      <pc:sldChg chg="modSp mod">
        <pc:chgData name="Hettler, Frank [Zukunft Altbau]" userId="761b61b0-19ad-443c-b162-dfd22d647e7f" providerId="ADAL" clId="{677A8D4A-E8FC-40C3-80A3-DB61D6DB452B}" dt="2025-09-12T09:24:41.323" v="2580" actId="1035"/>
        <pc:sldMkLst>
          <pc:docMk/>
          <pc:sldMk cId="495814272" sldId="4859"/>
        </pc:sldMkLst>
        <pc:spChg chg="mod">
          <ac:chgData name="Hettler, Frank [Zukunft Altbau]" userId="761b61b0-19ad-443c-b162-dfd22d647e7f" providerId="ADAL" clId="{677A8D4A-E8FC-40C3-80A3-DB61D6DB452B}" dt="2025-09-12T09:24:41.323" v="2580" actId="1035"/>
          <ac:spMkLst>
            <pc:docMk/>
            <pc:sldMk cId="495814272" sldId="4859"/>
            <ac:spMk id="2" creationId="{F5913B3F-0519-9A1E-AECA-6F71EBDC8B0A}"/>
          </ac:spMkLst>
        </pc:spChg>
        <pc:picChg chg="mod">
          <ac:chgData name="Hettler, Frank [Zukunft Altbau]" userId="761b61b0-19ad-443c-b162-dfd22d647e7f" providerId="ADAL" clId="{677A8D4A-E8FC-40C3-80A3-DB61D6DB452B}" dt="2025-09-12T09:23:47.254" v="2561" actId="1035"/>
          <ac:picMkLst>
            <pc:docMk/>
            <pc:sldMk cId="495814272" sldId="4859"/>
            <ac:picMk id="22" creationId="{6D67D8B5-FB86-05B5-4062-8100517BAA2F}"/>
          </ac:picMkLst>
        </pc:picChg>
        <pc:picChg chg="mod">
          <ac:chgData name="Hettler, Frank [Zukunft Altbau]" userId="761b61b0-19ad-443c-b162-dfd22d647e7f" providerId="ADAL" clId="{677A8D4A-E8FC-40C3-80A3-DB61D6DB452B}" dt="2025-09-12T09:23:47.254" v="2561" actId="1035"/>
          <ac:picMkLst>
            <pc:docMk/>
            <pc:sldMk cId="495814272" sldId="4859"/>
            <ac:picMk id="23" creationId="{93C25356-C536-4DC0-AB37-2425BE9BF0D5}"/>
          </ac:picMkLst>
        </pc:picChg>
      </pc:sldChg>
      <pc:sldChg chg="modSp mod">
        <pc:chgData name="Hettler, Frank [Zukunft Altbau]" userId="761b61b0-19ad-443c-b162-dfd22d647e7f" providerId="ADAL" clId="{677A8D4A-E8FC-40C3-80A3-DB61D6DB452B}" dt="2025-09-12T08:57:11.801" v="2149" actId="1038"/>
        <pc:sldMkLst>
          <pc:docMk/>
          <pc:sldMk cId="3618681839" sldId="4863"/>
        </pc:sldMkLst>
        <pc:spChg chg="mod">
          <ac:chgData name="Hettler, Frank [Zukunft Altbau]" userId="761b61b0-19ad-443c-b162-dfd22d647e7f" providerId="ADAL" clId="{677A8D4A-E8FC-40C3-80A3-DB61D6DB452B}" dt="2025-09-12T08:57:11.801" v="2149" actId="1038"/>
          <ac:spMkLst>
            <pc:docMk/>
            <pc:sldMk cId="3618681839" sldId="4863"/>
            <ac:spMk id="2" creationId="{C5AEF5F9-93A7-B692-B13A-33E92CB54B95}"/>
          </ac:spMkLst>
        </pc:spChg>
      </pc:sldChg>
      <pc:sldChg chg="delSp mod">
        <pc:chgData name="Hettler, Frank [Zukunft Altbau]" userId="761b61b0-19ad-443c-b162-dfd22d647e7f" providerId="ADAL" clId="{677A8D4A-E8FC-40C3-80A3-DB61D6DB452B}" dt="2025-09-12T08:36:02.285" v="2000" actId="478"/>
        <pc:sldMkLst>
          <pc:docMk/>
          <pc:sldMk cId="943210453" sldId="4864"/>
        </pc:sldMkLst>
      </pc:sldChg>
      <pc:sldChg chg="modSp mod">
        <pc:chgData name="Hettler, Frank [Zukunft Altbau]" userId="761b61b0-19ad-443c-b162-dfd22d647e7f" providerId="ADAL" clId="{677A8D4A-E8FC-40C3-80A3-DB61D6DB452B}" dt="2025-09-12T08:55:43.743" v="2134" actId="1037"/>
        <pc:sldMkLst>
          <pc:docMk/>
          <pc:sldMk cId="3585768174" sldId="4865"/>
        </pc:sldMkLst>
      </pc:sldChg>
      <pc:sldChg chg="modSp mod">
        <pc:chgData name="Hettler, Frank [Zukunft Altbau]" userId="761b61b0-19ad-443c-b162-dfd22d647e7f" providerId="ADAL" clId="{677A8D4A-E8FC-40C3-80A3-DB61D6DB452B}" dt="2025-09-12T09:41:49.543" v="2958" actId="1076"/>
        <pc:sldMkLst>
          <pc:docMk/>
          <pc:sldMk cId="1775657888" sldId="4868"/>
        </pc:sldMkLst>
        <pc:spChg chg="mod">
          <ac:chgData name="Hettler, Frank [Zukunft Altbau]" userId="761b61b0-19ad-443c-b162-dfd22d647e7f" providerId="ADAL" clId="{677A8D4A-E8FC-40C3-80A3-DB61D6DB452B}" dt="2025-09-12T09:41:49.543" v="2958" actId="1076"/>
          <ac:spMkLst>
            <pc:docMk/>
            <pc:sldMk cId="1775657888" sldId="4868"/>
            <ac:spMk id="2" creationId="{CB0D373D-5F71-D14C-61BD-04384A84C950}"/>
          </ac:spMkLst>
        </pc:spChg>
      </pc:sldChg>
      <pc:sldChg chg="modSp mod">
        <pc:chgData name="Hettler, Frank [Zukunft Altbau]" userId="761b61b0-19ad-443c-b162-dfd22d647e7f" providerId="ADAL" clId="{677A8D4A-E8FC-40C3-80A3-DB61D6DB452B}" dt="2025-09-12T09:43:21.858" v="2981" actId="14100"/>
        <pc:sldMkLst>
          <pc:docMk/>
          <pc:sldMk cId="2176750534" sldId="4870"/>
        </pc:sldMkLst>
        <pc:spChg chg="mod">
          <ac:chgData name="Hettler, Frank [Zukunft Altbau]" userId="761b61b0-19ad-443c-b162-dfd22d647e7f" providerId="ADAL" clId="{677A8D4A-E8FC-40C3-80A3-DB61D6DB452B}" dt="2025-09-12T09:43:21.858" v="2981" actId="14100"/>
          <ac:spMkLst>
            <pc:docMk/>
            <pc:sldMk cId="2176750534" sldId="4870"/>
            <ac:spMk id="11" creationId="{9B84F097-7277-6152-4261-942CDC712197}"/>
          </ac:spMkLst>
        </pc:spChg>
      </pc:sldChg>
      <pc:sldChg chg="modSp mod">
        <pc:chgData name="Hettler, Frank [Zukunft Altbau]" userId="761b61b0-19ad-443c-b162-dfd22d647e7f" providerId="ADAL" clId="{677A8D4A-E8FC-40C3-80A3-DB61D6DB452B}" dt="2025-09-12T08:50:55.209" v="2073" actId="1037"/>
        <pc:sldMkLst>
          <pc:docMk/>
          <pc:sldMk cId="3081069579" sldId="4873"/>
        </pc:sldMkLst>
        <pc:spChg chg="mod">
          <ac:chgData name="Hettler, Frank [Zukunft Altbau]" userId="761b61b0-19ad-443c-b162-dfd22d647e7f" providerId="ADAL" clId="{677A8D4A-E8FC-40C3-80A3-DB61D6DB452B}" dt="2025-09-12T08:50:55.209" v="2073" actId="1037"/>
          <ac:spMkLst>
            <pc:docMk/>
            <pc:sldMk cId="3081069579" sldId="4873"/>
            <ac:spMk id="4" creationId="{A1A222C7-1B20-B152-3C1A-3F20C3C65B1D}"/>
          </ac:spMkLst>
        </pc:spChg>
        <pc:spChg chg="mod">
          <ac:chgData name="Hettler, Frank [Zukunft Altbau]" userId="761b61b0-19ad-443c-b162-dfd22d647e7f" providerId="ADAL" clId="{677A8D4A-E8FC-40C3-80A3-DB61D6DB452B}" dt="2025-09-12T08:50:55.209" v="2073" actId="1037"/>
          <ac:spMkLst>
            <pc:docMk/>
            <pc:sldMk cId="3081069579" sldId="4873"/>
            <ac:spMk id="6" creationId="{7AE12ACB-5BF2-B046-CEDB-C100AF159281}"/>
          </ac:spMkLst>
        </pc:spChg>
        <pc:spChg chg="mod">
          <ac:chgData name="Hettler, Frank [Zukunft Altbau]" userId="761b61b0-19ad-443c-b162-dfd22d647e7f" providerId="ADAL" clId="{677A8D4A-E8FC-40C3-80A3-DB61D6DB452B}" dt="2025-09-12T08:50:55.209" v="2073" actId="1037"/>
          <ac:spMkLst>
            <pc:docMk/>
            <pc:sldMk cId="3081069579" sldId="4873"/>
            <ac:spMk id="14" creationId="{BA96BBC2-50C6-CD85-68A4-DE346F9E5034}"/>
          </ac:spMkLst>
        </pc:spChg>
        <pc:spChg chg="mod">
          <ac:chgData name="Hettler, Frank [Zukunft Altbau]" userId="761b61b0-19ad-443c-b162-dfd22d647e7f" providerId="ADAL" clId="{677A8D4A-E8FC-40C3-80A3-DB61D6DB452B}" dt="2025-09-12T08:50:55.209" v="2073" actId="1037"/>
          <ac:spMkLst>
            <pc:docMk/>
            <pc:sldMk cId="3081069579" sldId="4873"/>
            <ac:spMk id="16" creationId="{409F1889-1CAC-C237-955D-43016A57221B}"/>
          </ac:spMkLst>
        </pc:spChg>
        <pc:spChg chg="mod">
          <ac:chgData name="Hettler, Frank [Zukunft Altbau]" userId="761b61b0-19ad-443c-b162-dfd22d647e7f" providerId="ADAL" clId="{677A8D4A-E8FC-40C3-80A3-DB61D6DB452B}" dt="2025-09-12T08:50:55.209" v="2073" actId="1037"/>
          <ac:spMkLst>
            <pc:docMk/>
            <pc:sldMk cId="3081069579" sldId="4873"/>
            <ac:spMk id="18" creationId="{B3629C0B-D5B9-1B2F-0484-727FC387325A}"/>
          </ac:spMkLst>
        </pc:spChg>
        <pc:spChg chg="mod">
          <ac:chgData name="Hettler, Frank [Zukunft Altbau]" userId="761b61b0-19ad-443c-b162-dfd22d647e7f" providerId="ADAL" clId="{677A8D4A-E8FC-40C3-80A3-DB61D6DB452B}" dt="2025-09-12T08:50:55.209" v="2073" actId="1037"/>
          <ac:spMkLst>
            <pc:docMk/>
            <pc:sldMk cId="3081069579" sldId="4873"/>
            <ac:spMk id="23" creationId="{27834C37-BEF6-3EE9-2ECB-F19019539017}"/>
          </ac:spMkLst>
        </pc:spChg>
        <pc:spChg chg="mod">
          <ac:chgData name="Hettler, Frank [Zukunft Altbau]" userId="761b61b0-19ad-443c-b162-dfd22d647e7f" providerId="ADAL" clId="{677A8D4A-E8FC-40C3-80A3-DB61D6DB452B}" dt="2025-09-12T08:50:55.209" v="2073" actId="1037"/>
          <ac:spMkLst>
            <pc:docMk/>
            <pc:sldMk cId="3081069579" sldId="4873"/>
            <ac:spMk id="25" creationId="{1C09AEDB-412D-6875-CF47-88BECFC93E87}"/>
          </ac:spMkLst>
        </pc:spChg>
        <pc:spChg chg="mod">
          <ac:chgData name="Hettler, Frank [Zukunft Altbau]" userId="761b61b0-19ad-443c-b162-dfd22d647e7f" providerId="ADAL" clId="{677A8D4A-E8FC-40C3-80A3-DB61D6DB452B}" dt="2025-09-12T08:50:55.209" v="2073" actId="1037"/>
          <ac:spMkLst>
            <pc:docMk/>
            <pc:sldMk cId="3081069579" sldId="4873"/>
            <ac:spMk id="26" creationId="{F3CD8D94-EAB5-A971-2FDB-E6EAEC33E559}"/>
          </ac:spMkLst>
        </pc:spChg>
        <pc:spChg chg="mod">
          <ac:chgData name="Hettler, Frank [Zukunft Altbau]" userId="761b61b0-19ad-443c-b162-dfd22d647e7f" providerId="ADAL" clId="{677A8D4A-E8FC-40C3-80A3-DB61D6DB452B}" dt="2025-09-12T08:50:55.209" v="2073" actId="1037"/>
          <ac:spMkLst>
            <pc:docMk/>
            <pc:sldMk cId="3081069579" sldId="4873"/>
            <ac:spMk id="27" creationId="{66892FA6-E6B2-D053-198B-0A97FBEF21D9}"/>
          </ac:spMkLst>
        </pc:spChg>
        <pc:spChg chg="mod">
          <ac:chgData name="Hettler, Frank [Zukunft Altbau]" userId="761b61b0-19ad-443c-b162-dfd22d647e7f" providerId="ADAL" clId="{677A8D4A-E8FC-40C3-80A3-DB61D6DB452B}" dt="2025-09-12T08:50:55.209" v="2073" actId="1037"/>
          <ac:spMkLst>
            <pc:docMk/>
            <pc:sldMk cId="3081069579" sldId="4873"/>
            <ac:spMk id="28" creationId="{716D4E69-E7E4-1BA7-24DD-3DFD4898A4DD}"/>
          </ac:spMkLst>
        </pc:spChg>
        <pc:spChg chg="mod">
          <ac:chgData name="Hettler, Frank [Zukunft Altbau]" userId="761b61b0-19ad-443c-b162-dfd22d647e7f" providerId="ADAL" clId="{677A8D4A-E8FC-40C3-80A3-DB61D6DB452B}" dt="2025-09-12T08:50:45.971" v="2068" actId="1076"/>
          <ac:spMkLst>
            <pc:docMk/>
            <pc:sldMk cId="3081069579" sldId="4873"/>
            <ac:spMk id="31" creationId="{8F6B2D8B-8657-680F-2A75-C51958627968}"/>
          </ac:spMkLst>
        </pc:spChg>
      </pc:sldChg>
      <pc:sldChg chg="modSp mod">
        <pc:chgData name="Hettler, Frank [Zukunft Altbau]" userId="761b61b0-19ad-443c-b162-dfd22d647e7f" providerId="ADAL" clId="{677A8D4A-E8FC-40C3-80A3-DB61D6DB452B}" dt="2025-09-12T09:39:13.475" v="2772" actId="1038"/>
        <pc:sldMkLst>
          <pc:docMk/>
          <pc:sldMk cId="124398054" sldId="4886"/>
        </pc:sldMkLst>
        <pc:spChg chg="mod">
          <ac:chgData name="Hettler, Frank [Zukunft Altbau]" userId="761b61b0-19ad-443c-b162-dfd22d647e7f" providerId="ADAL" clId="{677A8D4A-E8FC-40C3-80A3-DB61D6DB452B}" dt="2025-09-12T09:39:13.475" v="2772" actId="1038"/>
          <ac:spMkLst>
            <pc:docMk/>
            <pc:sldMk cId="124398054" sldId="4886"/>
            <ac:spMk id="9" creationId="{CE895374-E4D6-B24B-DA93-AEEE4F1FE824}"/>
          </ac:spMkLst>
        </pc:spChg>
      </pc:sldChg>
      <pc:sldChg chg="delSp modSp mod">
        <pc:chgData name="Hettler, Frank [Zukunft Altbau]" userId="761b61b0-19ad-443c-b162-dfd22d647e7f" providerId="ADAL" clId="{677A8D4A-E8FC-40C3-80A3-DB61D6DB452B}" dt="2025-09-12T08:34:14.748" v="1993" actId="478"/>
        <pc:sldMkLst>
          <pc:docMk/>
          <pc:sldMk cId="1040723647" sldId="4891"/>
        </pc:sldMkLst>
        <pc:spChg chg="mod">
          <ac:chgData name="Hettler, Frank [Zukunft Altbau]" userId="761b61b0-19ad-443c-b162-dfd22d647e7f" providerId="ADAL" clId="{677A8D4A-E8FC-40C3-80A3-DB61D6DB452B}" dt="2025-09-12T08:34:11.762" v="1992" actId="6549"/>
          <ac:spMkLst>
            <pc:docMk/>
            <pc:sldMk cId="1040723647" sldId="4891"/>
            <ac:spMk id="4" creationId="{DBEEAAF1-D1FC-1047-E735-D27A6F245594}"/>
          </ac:spMkLst>
        </pc:spChg>
      </pc:sldChg>
      <pc:sldChg chg="modSp mod">
        <pc:chgData name="Hettler, Frank [Zukunft Altbau]" userId="761b61b0-19ad-443c-b162-dfd22d647e7f" providerId="ADAL" clId="{677A8D4A-E8FC-40C3-80A3-DB61D6DB452B}" dt="2025-09-12T10:03:42.606" v="3538" actId="1076"/>
        <pc:sldMkLst>
          <pc:docMk/>
          <pc:sldMk cId="402991757" sldId="4893"/>
        </pc:sldMkLst>
      </pc:sldChg>
      <pc:sldChg chg="addSp delSp modSp mod">
        <pc:chgData name="Hettler, Frank [Zukunft Altbau]" userId="761b61b0-19ad-443c-b162-dfd22d647e7f" providerId="ADAL" clId="{677A8D4A-E8FC-40C3-80A3-DB61D6DB452B}" dt="2025-09-12T11:46:20.903" v="4260" actId="1036"/>
        <pc:sldMkLst>
          <pc:docMk/>
          <pc:sldMk cId="1702463811" sldId="4894"/>
        </pc:sldMkLst>
      </pc:sldChg>
      <pc:sldChg chg="modSp mod">
        <pc:chgData name="Hettler, Frank [Zukunft Altbau]" userId="761b61b0-19ad-443c-b162-dfd22d647e7f" providerId="ADAL" clId="{677A8D4A-E8FC-40C3-80A3-DB61D6DB452B}" dt="2025-09-12T10:03:34.166" v="3536" actId="1076"/>
        <pc:sldMkLst>
          <pc:docMk/>
          <pc:sldMk cId="779226998" sldId="4897"/>
        </pc:sldMkLst>
      </pc:sldChg>
      <pc:sldChg chg="addSp modSp mod">
        <pc:chgData name="Hettler, Frank [Zukunft Altbau]" userId="761b61b0-19ad-443c-b162-dfd22d647e7f" providerId="ADAL" clId="{677A8D4A-E8FC-40C3-80A3-DB61D6DB452B}" dt="2025-09-15T15:29:18.865" v="4330" actId="14100"/>
        <pc:sldMkLst>
          <pc:docMk/>
          <pc:sldMk cId="623758986" sldId="4900"/>
        </pc:sldMkLst>
        <pc:spChg chg="mod">
          <ac:chgData name="Hettler, Frank [Zukunft Altbau]" userId="761b61b0-19ad-443c-b162-dfd22d647e7f" providerId="ADAL" clId="{677A8D4A-E8FC-40C3-80A3-DB61D6DB452B}" dt="2025-09-15T15:29:07.673" v="4328" actId="14100"/>
          <ac:spMkLst>
            <pc:docMk/>
            <pc:sldMk cId="623758986" sldId="4900"/>
            <ac:spMk id="3" creationId="{66817F9A-23CC-9454-DB6D-40CC93203414}"/>
          </ac:spMkLst>
        </pc:spChg>
        <pc:picChg chg="add mod">
          <ac:chgData name="Hettler, Frank [Zukunft Altbau]" userId="761b61b0-19ad-443c-b162-dfd22d647e7f" providerId="ADAL" clId="{677A8D4A-E8FC-40C3-80A3-DB61D6DB452B}" dt="2025-09-15T15:26:16.687" v="4322"/>
          <ac:picMkLst>
            <pc:docMk/>
            <pc:sldMk cId="623758986" sldId="4900"/>
            <ac:picMk id="4" creationId="{CC069D19-A59F-BA74-01E1-D78FD32DEC4A}"/>
          </ac:picMkLst>
        </pc:picChg>
        <pc:picChg chg="add mod">
          <ac:chgData name="Hettler, Frank [Zukunft Altbau]" userId="761b61b0-19ad-443c-b162-dfd22d647e7f" providerId="ADAL" clId="{677A8D4A-E8FC-40C3-80A3-DB61D6DB452B}" dt="2025-09-15T15:29:18.865" v="4330" actId="14100"/>
          <ac:picMkLst>
            <pc:docMk/>
            <pc:sldMk cId="623758986" sldId="4900"/>
            <ac:picMk id="5" creationId="{9A1E939D-6A53-31AF-79A1-168534E394F4}"/>
          </ac:picMkLst>
        </pc:picChg>
      </pc:sldChg>
      <pc:sldChg chg="addSp modSp mod">
        <pc:chgData name="Hettler, Frank [Zukunft Altbau]" userId="761b61b0-19ad-443c-b162-dfd22d647e7f" providerId="ADAL" clId="{677A8D4A-E8FC-40C3-80A3-DB61D6DB452B}" dt="2025-09-15T15:26:26.204" v="4324" actId="1076"/>
        <pc:sldMkLst>
          <pc:docMk/>
          <pc:sldMk cId="1016896230" sldId="4901"/>
        </pc:sldMkLst>
        <pc:spChg chg="mod">
          <ac:chgData name="Hettler, Frank [Zukunft Altbau]" userId="761b61b0-19ad-443c-b162-dfd22d647e7f" providerId="ADAL" clId="{677A8D4A-E8FC-40C3-80A3-DB61D6DB452B}" dt="2025-09-12T10:02:22.794" v="3509" actId="20577"/>
          <ac:spMkLst>
            <pc:docMk/>
            <pc:sldMk cId="1016896230" sldId="4901"/>
            <ac:spMk id="3" creationId="{1C4BADE7-CB9C-C481-B37D-C19175E969B3}"/>
          </ac:spMkLst>
        </pc:spChg>
        <pc:spChg chg="mod">
          <ac:chgData name="Hettler, Frank [Zukunft Altbau]" userId="761b61b0-19ad-443c-b162-dfd22d647e7f" providerId="ADAL" clId="{677A8D4A-E8FC-40C3-80A3-DB61D6DB452B}" dt="2025-09-15T15:26:26.204" v="4324" actId="1076"/>
          <ac:spMkLst>
            <pc:docMk/>
            <pc:sldMk cId="1016896230" sldId="4901"/>
            <ac:spMk id="7" creationId="{6033BF6A-7BDE-2195-FD46-8B1E85C11C71}"/>
          </ac:spMkLst>
        </pc:spChg>
        <pc:spChg chg="mod">
          <ac:chgData name="Hettler, Frank [Zukunft Altbau]" userId="761b61b0-19ad-443c-b162-dfd22d647e7f" providerId="ADAL" clId="{677A8D4A-E8FC-40C3-80A3-DB61D6DB452B}" dt="2025-09-12T10:02:48.159" v="3530" actId="6549"/>
          <ac:spMkLst>
            <pc:docMk/>
            <pc:sldMk cId="1016896230" sldId="4901"/>
            <ac:spMk id="8" creationId="{D6541D84-E6FE-3C99-D3AF-9706DEACABCB}"/>
          </ac:spMkLst>
        </pc:spChg>
        <pc:picChg chg="add mod">
          <ac:chgData name="Hettler, Frank [Zukunft Altbau]" userId="761b61b0-19ad-443c-b162-dfd22d647e7f" providerId="ADAL" clId="{677A8D4A-E8FC-40C3-80A3-DB61D6DB452B}" dt="2025-09-15T15:26:18.769" v="4323"/>
          <ac:picMkLst>
            <pc:docMk/>
            <pc:sldMk cId="1016896230" sldId="4901"/>
            <ac:picMk id="2" creationId="{958A17EC-D08F-4636-5295-CADBED22DCC6}"/>
          </ac:picMkLst>
        </pc:picChg>
        <pc:picChg chg="mod">
          <ac:chgData name="Hettler, Frank [Zukunft Altbau]" userId="761b61b0-19ad-443c-b162-dfd22d647e7f" providerId="ADAL" clId="{677A8D4A-E8FC-40C3-80A3-DB61D6DB452B}" dt="2025-09-12T10:02:42.552" v="3529" actId="1036"/>
          <ac:picMkLst>
            <pc:docMk/>
            <pc:sldMk cId="1016896230" sldId="4901"/>
            <ac:picMk id="5" creationId="{B861AFF2-3FB0-0446-55E1-8DAC79C6874D}"/>
          </ac:picMkLst>
        </pc:picChg>
      </pc:sldChg>
      <pc:sldChg chg="modSp mod">
        <pc:chgData name="Hettler, Frank [Zukunft Altbau]" userId="761b61b0-19ad-443c-b162-dfd22d647e7f" providerId="ADAL" clId="{677A8D4A-E8FC-40C3-80A3-DB61D6DB452B}" dt="2025-09-12T08:24:32.922" v="1726" actId="20577"/>
        <pc:sldMkLst>
          <pc:docMk/>
          <pc:sldMk cId="3220966608" sldId="4904"/>
        </pc:sldMkLst>
        <pc:spChg chg="mod">
          <ac:chgData name="Hettler, Frank [Zukunft Altbau]" userId="761b61b0-19ad-443c-b162-dfd22d647e7f" providerId="ADAL" clId="{677A8D4A-E8FC-40C3-80A3-DB61D6DB452B}" dt="2025-09-12T08:23:25.381" v="1678" actId="14100"/>
          <ac:spMkLst>
            <pc:docMk/>
            <pc:sldMk cId="3220966608" sldId="4904"/>
            <ac:spMk id="36" creationId="{E106A062-5038-B5A6-AB4D-05A912B5B245}"/>
          </ac:spMkLst>
        </pc:spChg>
        <pc:spChg chg="mod">
          <ac:chgData name="Hettler, Frank [Zukunft Altbau]" userId="761b61b0-19ad-443c-b162-dfd22d647e7f" providerId="ADAL" clId="{677A8D4A-E8FC-40C3-80A3-DB61D6DB452B}" dt="2025-09-12T08:24:09.906" v="1724" actId="1038"/>
          <ac:spMkLst>
            <pc:docMk/>
            <pc:sldMk cId="3220966608" sldId="4904"/>
            <ac:spMk id="38" creationId="{1E80B1C6-F407-6B70-F501-14E3DF17E5EE}"/>
          </ac:spMkLst>
        </pc:spChg>
        <pc:spChg chg="mod">
          <ac:chgData name="Hettler, Frank [Zukunft Altbau]" userId="761b61b0-19ad-443c-b162-dfd22d647e7f" providerId="ADAL" clId="{677A8D4A-E8FC-40C3-80A3-DB61D6DB452B}" dt="2025-09-12T08:24:32.922" v="1726" actId="20577"/>
          <ac:spMkLst>
            <pc:docMk/>
            <pc:sldMk cId="3220966608" sldId="4904"/>
            <ac:spMk id="39" creationId="{F359357A-9C00-1AC9-6F2C-A42885C7F4EF}"/>
          </ac:spMkLst>
        </pc:spChg>
      </pc:sldChg>
      <pc:sldChg chg="modSp mod">
        <pc:chgData name="Hettler, Frank [Zukunft Altbau]" userId="761b61b0-19ad-443c-b162-dfd22d647e7f" providerId="ADAL" clId="{677A8D4A-E8FC-40C3-80A3-DB61D6DB452B}" dt="2025-09-12T08:26:00.400" v="1732" actId="1076"/>
        <pc:sldMkLst>
          <pc:docMk/>
          <pc:sldMk cId="1371353208" sldId="4905"/>
        </pc:sldMkLst>
        <pc:spChg chg="mod">
          <ac:chgData name="Hettler, Frank [Zukunft Altbau]" userId="761b61b0-19ad-443c-b162-dfd22d647e7f" providerId="ADAL" clId="{677A8D4A-E8FC-40C3-80A3-DB61D6DB452B}" dt="2025-09-12T08:26:00.400" v="1732" actId="1076"/>
          <ac:spMkLst>
            <pc:docMk/>
            <pc:sldMk cId="1371353208" sldId="4905"/>
            <ac:spMk id="4" creationId="{A5972832-C6B1-60F9-D711-991B5DB48B36}"/>
          </ac:spMkLst>
        </pc:spChg>
      </pc:sldChg>
      <pc:sldChg chg="del">
        <pc:chgData name="Hettler, Frank [Zukunft Altbau]" userId="761b61b0-19ad-443c-b162-dfd22d647e7f" providerId="ADAL" clId="{677A8D4A-E8FC-40C3-80A3-DB61D6DB452B}" dt="2025-09-12T09:49:49.152" v="3031" actId="47"/>
        <pc:sldMkLst>
          <pc:docMk/>
          <pc:sldMk cId="615430683" sldId="4918"/>
        </pc:sldMkLst>
      </pc:sldChg>
      <pc:sldChg chg="addSp modSp mod">
        <pc:chgData name="Hettler, Frank [Zukunft Altbau]" userId="761b61b0-19ad-443c-b162-dfd22d647e7f" providerId="ADAL" clId="{677A8D4A-E8FC-40C3-80A3-DB61D6DB452B}" dt="2025-09-12T09:00:49.106" v="2192" actId="1076"/>
        <pc:sldMkLst>
          <pc:docMk/>
          <pc:sldMk cId="926971314" sldId="4920"/>
        </pc:sldMkLst>
        <pc:spChg chg="mod">
          <ac:chgData name="Hettler, Frank [Zukunft Altbau]" userId="761b61b0-19ad-443c-b162-dfd22d647e7f" providerId="ADAL" clId="{677A8D4A-E8FC-40C3-80A3-DB61D6DB452B}" dt="2025-09-12T08:59:26.481" v="2174" actId="122"/>
          <ac:spMkLst>
            <pc:docMk/>
            <pc:sldMk cId="926971314" sldId="4920"/>
            <ac:spMk id="2" creationId="{113B74B9-47A5-1D5D-172F-0BA48BB5F89B}"/>
          </ac:spMkLst>
        </pc:spChg>
        <pc:spChg chg="mod">
          <ac:chgData name="Hettler, Frank [Zukunft Altbau]" userId="761b61b0-19ad-443c-b162-dfd22d647e7f" providerId="ADAL" clId="{677A8D4A-E8FC-40C3-80A3-DB61D6DB452B}" dt="2025-09-12T09:00:49.106" v="2192" actId="1076"/>
          <ac:spMkLst>
            <pc:docMk/>
            <pc:sldMk cId="926971314" sldId="4920"/>
            <ac:spMk id="20" creationId="{2DDB8F48-2B09-84E6-A2A3-B1D0F3639AA4}"/>
          </ac:spMkLst>
        </pc:spChg>
      </pc:sldChg>
      <pc:sldChg chg="modSp mod">
        <pc:chgData name="Hettler, Frank [Zukunft Altbau]" userId="761b61b0-19ad-443c-b162-dfd22d647e7f" providerId="ADAL" clId="{677A8D4A-E8FC-40C3-80A3-DB61D6DB452B}" dt="2025-09-12T09:38:20.978" v="2768" actId="14100"/>
        <pc:sldMkLst>
          <pc:docMk/>
          <pc:sldMk cId="854606136" sldId="4924"/>
        </pc:sldMkLst>
        <pc:spChg chg="mod">
          <ac:chgData name="Hettler, Frank [Zukunft Altbau]" userId="761b61b0-19ad-443c-b162-dfd22d647e7f" providerId="ADAL" clId="{677A8D4A-E8FC-40C3-80A3-DB61D6DB452B}" dt="2025-09-12T09:38:20.978" v="2768" actId="14100"/>
          <ac:spMkLst>
            <pc:docMk/>
            <pc:sldMk cId="854606136" sldId="4924"/>
            <ac:spMk id="30" creationId="{50BBE1D5-39DA-9436-5C3F-2D42F8CA2C11}"/>
          </ac:spMkLst>
        </pc:spChg>
        <pc:spChg chg="mod">
          <ac:chgData name="Hettler, Frank [Zukunft Altbau]" userId="761b61b0-19ad-443c-b162-dfd22d647e7f" providerId="ADAL" clId="{677A8D4A-E8FC-40C3-80A3-DB61D6DB452B}" dt="2025-09-12T09:35:17.179" v="2726" actId="1076"/>
          <ac:spMkLst>
            <pc:docMk/>
            <pc:sldMk cId="854606136" sldId="4924"/>
            <ac:spMk id="32" creationId="{5CDCB826-14B5-893E-744E-E2B0F2EBCA19}"/>
          </ac:spMkLst>
        </pc:spChg>
      </pc:sldChg>
      <pc:sldChg chg="modSp mod">
        <pc:chgData name="Hettler, Frank [Zukunft Altbau]" userId="761b61b0-19ad-443c-b162-dfd22d647e7f" providerId="ADAL" clId="{677A8D4A-E8FC-40C3-80A3-DB61D6DB452B}" dt="2025-09-12T08:56:54.403" v="2140" actId="1076"/>
        <pc:sldMkLst>
          <pc:docMk/>
          <pc:sldMk cId="3467838157" sldId="4925"/>
        </pc:sldMkLst>
        <pc:spChg chg="mod">
          <ac:chgData name="Hettler, Frank [Zukunft Altbau]" userId="761b61b0-19ad-443c-b162-dfd22d647e7f" providerId="ADAL" clId="{677A8D4A-E8FC-40C3-80A3-DB61D6DB452B}" dt="2025-09-12T08:56:54.403" v="2140" actId="1076"/>
          <ac:spMkLst>
            <pc:docMk/>
            <pc:sldMk cId="3467838157" sldId="4925"/>
            <ac:spMk id="9" creationId="{8E8D1665-6F8B-6061-E3FD-D586A5742A20}"/>
          </ac:spMkLst>
        </pc:spChg>
      </pc:sldChg>
      <pc:sldChg chg="delSp modSp mod">
        <pc:chgData name="Hettler, Frank [Zukunft Altbau]" userId="761b61b0-19ad-443c-b162-dfd22d647e7f" providerId="ADAL" clId="{677A8D4A-E8FC-40C3-80A3-DB61D6DB452B}" dt="2025-09-12T08:41:27.078" v="2020" actId="692"/>
        <pc:sldMkLst>
          <pc:docMk/>
          <pc:sldMk cId="3499041621" sldId="4936"/>
        </pc:sldMkLst>
        <pc:spChg chg="mod">
          <ac:chgData name="Hettler, Frank [Zukunft Altbau]" userId="761b61b0-19ad-443c-b162-dfd22d647e7f" providerId="ADAL" clId="{677A8D4A-E8FC-40C3-80A3-DB61D6DB452B}" dt="2025-09-12T08:41:27.078" v="2020" actId="692"/>
          <ac:spMkLst>
            <pc:docMk/>
            <pc:sldMk cId="3499041621" sldId="4936"/>
            <ac:spMk id="9" creationId="{B82B9192-3C70-4832-D28C-5430D6C6BB60}"/>
          </ac:spMkLst>
        </pc:spChg>
      </pc:sldChg>
      <pc:sldChg chg="delSp modSp mod">
        <pc:chgData name="Hettler, Frank [Zukunft Altbau]" userId="761b61b0-19ad-443c-b162-dfd22d647e7f" providerId="ADAL" clId="{677A8D4A-E8FC-40C3-80A3-DB61D6DB452B}" dt="2025-09-12T08:50:21.547" v="2066" actId="1038"/>
        <pc:sldMkLst>
          <pc:docMk/>
          <pc:sldMk cId="4133390774" sldId="4943"/>
        </pc:sldMkLst>
        <pc:spChg chg="mod">
          <ac:chgData name="Hettler, Frank [Zukunft Altbau]" userId="761b61b0-19ad-443c-b162-dfd22d647e7f" providerId="ADAL" clId="{677A8D4A-E8FC-40C3-80A3-DB61D6DB452B}" dt="2025-09-12T08:48:30.272" v="2049" actId="14100"/>
          <ac:spMkLst>
            <pc:docMk/>
            <pc:sldMk cId="4133390774" sldId="4943"/>
            <ac:spMk id="4" creationId="{B0632A96-4227-DD3B-E5E7-7F1A2F0CFBFC}"/>
          </ac:spMkLst>
        </pc:spChg>
        <pc:spChg chg="mod">
          <ac:chgData name="Hettler, Frank [Zukunft Altbau]" userId="761b61b0-19ad-443c-b162-dfd22d647e7f" providerId="ADAL" clId="{677A8D4A-E8FC-40C3-80A3-DB61D6DB452B}" dt="2025-09-12T08:50:06.402" v="2064" actId="1038"/>
          <ac:spMkLst>
            <pc:docMk/>
            <pc:sldMk cId="4133390774" sldId="4943"/>
            <ac:spMk id="5" creationId="{CBF8E093-2117-9417-5E38-5B12DFBA6F01}"/>
          </ac:spMkLst>
        </pc:spChg>
        <pc:spChg chg="mod">
          <ac:chgData name="Hettler, Frank [Zukunft Altbau]" userId="761b61b0-19ad-443c-b162-dfd22d647e7f" providerId="ADAL" clId="{677A8D4A-E8FC-40C3-80A3-DB61D6DB452B}" dt="2025-09-12T08:49:39.011" v="2058" actId="14100"/>
          <ac:spMkLst>
            <pc:docMk/>
            <pc:sldMk cId="4133390774" sldId="4943"/>
            <ac:spMk id="6" creationId="{9ABD2895-43BF-8131-60EE-7246674FD5C1}"/>
          </ac:spMkLst>
        </pc:spChg>
        <pc:spChg chg="mod">
          <ac:chgData name="Hettler, Frank [Zukunft Altbau]" userId="761b61b0-19ad-443c-b162-dfd22d647e7f" providerId="ADAL" clId="{677A8D4A-E8FC-40C3-80A3-DB61D6DB452B}" dt="2025-09-12T08:50:06.402" v="2064" actId="1038"/>
          <ac:spMkLst>
            <pc:docMk/>
            <pc:sldMk cId="4133390774" sldId="4943"/>
            <ac:spMk id="7" creationId="{6AE44B57-F038-AEBB-BFA0-572D35031C75}"/>
          </ac:spMkLst>
        </pc:spChg>
        <pc:spChg chg="mod">
          <ac:chgData name="Hettler, Frank [Zukunft Altbau]" userId="761b61b0-19ad-443c-b162-dfd22d647e7f" providerId="ADAL" clId="{677A8D4A-E8FC-40C3-80A3-DB61D6DB452B}" dt="2025-09-12T08:50:21.547" v="2066" actId="1038"/>
          <ac:spMkLst>
            <pc:docMk/>
            <pc:sldMk cId="4133390774" sldId="4943"/>
            <ac:spMk id="8" creationId="{AAF691F6-746D-0E47-B514-2997F9639F00}"/>
          </ac:spMkLst>
        </pc:spChg>
        <pc:spChg chg="mod">
          <ac:chgData name="Hettler, Frank [Zukunft Altbau]" userId="761b61b0-19ad-443c-b162-dfd22d647e7f" providerId="ADAL" clId="{677A8D4A-E8FC-40C3-80A3-DB61D6DB452B}" dt="2025-09-12T08:50:06.402" v="2064" actId="1038"/>
          <ac:spMkLst>
            <pc:docMk/>
            <pc:sldMk cId="4133390774" sldId="4943"/>
            <ac:spMk id="17" creationId="{61835096-51FA-CB80-ADE9-891E5B1B0A79}"/>
          </ac:spMkLst>
        </pc:spChg>
        <pc:spChg chg="mod">
          <ac:chgData name="Hettler, Frank [Zukunft Altbau]" userId="761b61b0-19ad-443c-b162-dfd22d647e7f" providerId="ADAL" clId="{677A8D4A-E8FC-40C3-80A3-DB61D6DB452B}" dt="2025-09-12T08:50:06.402" v="2064" actId="1038"/>
          <ac:spMkLst>
            <pc:docMk/>
            <pc:sldMk cId="4133390774" sldId="4943"/>
            <ac:spMk id="19" creationId="{95A9511C-FD68-7770-F355-9A9BD9CB34A6}"/>
          </ac:spMkLst>
        </pc:spChg>
        <pc:spChg chg="mod">
          <ac:chgData name="Hettler, Frank [Zukunft Altbau]" userId="761b61b0-19ad-443c-b162-dfd22d647e7f" providerId="ADAL" clId="{677A8D4A-E8FC-40C3-80A3-DB61D6DB452B}" dt="2025-09-12T08:49:51.522" v="2059" actId="14100"/>
          <ac:spMkLst>
            <pc:docMk/>
            <pc:sldMk cId="4133390774" sldId="4943"/>
            <ac:spMk id="23" creationId="{EC72EAA7-0EAB-ADE8-8AEC-91A728CDD37D}"/>
          </ac:spMkLst>
        </pc:spChg>
        <pc:spChg chg="mod">
          <ac:chgData name="Hettler, Frank [Zukunft Altbau]" userId="761b61b0-19ad-443c-b162-dfd22d647e7f" providerId="ADAL" clId="{677A8D4A-E8FC-40C3-80A3-DB61D6DB452B}" dt="2025-09-12T08:49:31.050" v="2057" actId="14100"/>
          <ac:spMkLst>
            <pc:docMk/>
            <pc:sldMk cId="4133390774" sldId="4943"/>
            <ac:spMk id="29" creationId="{A5F70744-02CE-0AF0-DB9D-73A7AE059728}"/>
          </ac:spMkLst>
        </pc:spChg>
        <pc:spChg chg="mod">
          <ac:chgData name="Hettler, Frank [Zukunft Altbau]" userId="761b61b0-19ad-443c-b162-dfd22d647e7f" providerId="ADAL" clId="{677A8D4A-E8FC-40C3-80A3-DB61D6DB452B}" dt="2025-09-12T08:49:39.011" v="2058" actId="14100"/>
          <ac:spMkLst>
            <pc:docMk/>
            <pc:sldMk cId="4133390774" sldId="4943"/>
            <ac:spMk id="37" creationId="{166117B7-E84F-C299-779A-C64BE89C770E}"/>
          </ac:spMkLst>
        </pc:spChg>
        <pc:spChg chg="mod">
          <ac:chgData name="Hettler, Frank [Zukunft Altbau]" userId="761b61b0-19ad-443c-b162-dfd22d647e7f" providerId="ADAL" clId="{677A8D4A-E8FC-40C3-80A3-DB61D6DB452B}" dt="2025-09-12T08:50:06.402" v="2064" actId="1038"/>
          <ac:spMkLst>
            <pc:docMk/>
            <pc:sldMk cId="4133390774" sldId="4943"/>
            <ac:spMk id="44" creationId="{5FB192BF-FE2C-2333-FFBE-89256B82F8DB}"/>
          </ac:spMkLst>
        </pc:spChg>
        <pc:spChg chg="mod">
          <ac:chgData name="Hettler, Frank [Zukunft Altbau]" userId="761b61b0-19ad-443c-b162-dfd22d647e7f" providerId="ADAL" clId="{677A8D4A-E8FC-40C3-80A3-DB61D6DB452B}" dt="2025-09-12T08:50:06.402" v="2064" actId="1038"/>
          <ac:spMkLst>
            <pc:docMk/>
            <pc:sldMk cId="4133390774" sldId="4943"/>
            <ac:spMk id="48" creationId="{CEE072EC-2550-1368-8F24-E5CFCC29FB0A}"/>
          </ac:spMkLst>
        </pc:spChg>
        <pc:spChg chg="mod">
          <ac:chgData name="Hettler, Frank [Zukunft Altbau]" userId="761b61b0-19ad-443c-b162-dfd22d647e7f" providerId="ADAL" clId="{677A8D4A-E8FC-40C3-80A3-DB61D6DB452B}" dt="2025-09-12T08:48:07.818" v="2045" actId="1076"/>
          <ac:spMkLst>
            <pc:docMk/>
            <pc:sldMk cId="4133390774" sldId="4943"/>
            <ac:spMk id="49" creationId="{268DCE7F-28E3-25B4-4612-ACAB938ACBAC}"/>
          </ac:spMkLst>
        </pc:spChg>
        <pc:spChg chg="mod">
          <ac:chgData name="Hettler, Frank [Zukunft Altbau]" userId="761b61b0-19ad-443c-b162-dfd22d647e7f" providerId="ADAL" clId="{677A8D4A-E8FC-40C3-80A3-DB61D6DB452B}" dt="2025-09-12T08:50:06.402" v="2064" actId="1038"/>
          <ac:spMkLst>
            <pc:docMk/>
            <pc:sldMk cId="4133390774" sldId="4943"/>
            <ac:spMk id="50" creationId="{2239EF98-B6B1-1CCA-552F-A6A65867D747}"/>
          </ac:spMkLst>
        </pc:spChg>
        <pc:spChg chg="mod">
          <ac:chgData name="Hettler, Frank [Zukunft Altbau]" userId="761b61b0-19ad-443c-b162-dfd22d647e7f" providerId="ADAL" clId="{677A8D4A-E8FC-40C3-80A3-DB61D6DB452B}" dt="2025-09-12T08:49:25.818" v="2055" actId="14100"/>
          <ac:spMkLst>
            <pc:docMk/>
            <pc:sldMk cId="4133390774" sldId="4943"/>
            <ac:spMk id="62" creationId="{53DF2784-776B-196A-F0B6-06D174D11BBC}"/>
          </ac:spMkLst>
        </pc:spChg>
        <pc:spChg chg="mod">
          <ac:chgData name="Hettler, Frank [Zukunft Altbau]" userId="761b61b0-19ad-443c-b162-dfd22d647e7f" providerId="ADAL" clId="{677A8D4A-E8FC-40C3-80A3-DB61D6DB452B}" dt="2025-09-12T08:49:27.898" v="2056" actId="14100"/>
          <ac:spMkLst>
            <pc:docMk/>
            <pc:sldMk cId="4133390774" sldId="4943"/>
            <ac:spMk id="65" creationId="{4A338CEA-484C-4916-BB59-825AA31338A8}"/>
          </ac:spMkLst>
        </pc:spChg>
        <pc:spChg chg="mod">
          <ac:chgData name="Hettler, Frank [Zukunft Altbau]" userId="761b61b0-19ad-443c-b162-dfd22d647e7f" providerId="ADAL" clId="{677A8D4A-E8FC-40C3-80A3-DB61D6DB452B}" dt="2025-09-12T08:50:06.402" v="2064" actId="1038"/>
          <ac:spMkLst>
            <pc:docMk/>
            <pc:sldMk cId="4133390774" sldId="4943"/>
            <ac:spMk id="78" creationId="{D7E51A6F-9812-7EFA-AF40-D06AC3001384}"/>
          </ac:spMkLst>
        </pc:spChg>
        <pc:spChg chg="mod">
          <ac:chgData name="Hettler, Frank [Zukunft Altbau]" userId="761b61b0-19ad-443c-b162-dfd22d647e7f" providerId="ADAL" clId="{677A8D4A-E8FC-40C3-80A3-DB61D6DB452B}" dt="2025-09-12T08:50:06.402" v="2064" actId="1038"/>
          <ac:spMkLst>
            <pc:docMk/>
            <pc:sldMk cId="4133390774" sldId="4943"/>
            <ac:spMk id="79" creationId="{8A70547B-D249-B575-BCFD-B18926FE7374}"/>
          </ac:spMkLst>
        </pc:spChg>
        <pc:spChg chg="mod">
          <ac:chgData name="Hettler, Frank [Zukunft Altbau]" userId="761b61b0-19ad-443c-b162-dfd22d647e7f" providerId="ADAL" clId="{677A8D4A-E8FC-40C3-80A3-DB61D6DB452B}" dt="2025-09-12T08:43:51.138" v="2026" actId="1076"/>
          <ac:spMkLst>
            <pc:docMk/>
            <pc:sldMk cId="4133390774" sldId="4943"/>
            <ac:spMk id="82" creationId="{363A7891-371C-0415-BDEA-996852FF0F0D}"/>
          </ac:spMkLst>
        </pc:spChg>
        <pc:spChg chg="mod">
          <ac:chgData name="Hettler, Frank [Zukunft Altbau]" userId="761b61b0-19ad-443c-b162-dfd22d647e7f" providerId="ADAL" clId="{677A8D4A-E8FC-40C3-80A3-DB61D6DB452B}" dt="2025-09-12T08:47:32.945" v="2041" actId="14100"/>
          <ac:spMkLst>
            <pc:docMk/>
            <pc:sldMk cId="4133390774" sldId="4943"/>
            <ac:spMk id="83" creationId="{29EA40B6-3270-8391-CFE2-FA38B326D3CD}"/>
          </ac:spMkLst>
        </pc:spChg>
        <pc:spChg chg="mod">
          <ac:chgData name="Hettler, Frank [Zukunft Altbau]" userId="761b61b0-19ad-443c-b162-dfd22d647e7f" providerId="ADAL" clId="{677A8D4A-E8FC-40C3-80A3-DB61D6DB452B}" dt="2025-09-12T08:50:06.402" v="2064" actId="1038"/>
          <ac:spMkLst>
            <pc:docMk/>
            <pc:sldMk cId="4133390774" sldId="4943"/>
            <ac:spMk id="84" creationId="{46F0B89A-5EDB-E0A7-5286-7CE1420D94F9}"/>
          </ac:spMkLst>
        </pc:spChg>
      </pc:sldChg>
      <pc:sldChg chg="mod modShow">
        <pc:chgData name="Hettler, Frank [Zukunft Altbau]" userId="761b61b0-19ad-443c-b162-dfd22d647e7f" providerId="ADAL" clId="{677A8D4A-E8FC-40C3-80A3-DB61D6DB452B}" dt="2025-09-10T22:43:52.720" v="845" actId="729"/>
        <pc:sldMkLst>
          <pc:docMk/>
          <pc:sldMk cId="525330394" sldId="4944"/>
        </pc:sldMkLst>
      </pc:sldChg>
      <pc:sldChg chg="addSp modSp mod">
        <pc:chgData name="Hettler, Frank [Zukunft Altbau]" userId="761b61b0-19ad-443c-b162-dfd22d647e7f" providerId="ADAL" clId="{677A8D4A-E8FC-40C3-80A3-DB61D6DB452B}" dt="2025-09-12T09:17:14.593" v="2400" actId="14100"/>
        <pc:sldMkLst>
          <pc:docMk/>
          <pc:sldMk cId="6221052" sldId="4947"/>
        </pc:sldMkLst>
        <pc:spChg chg="mod">
          <ac:chgData name="Hettler, Frank [Zukunft Altbau]" userId="761b61b0-19ad-443c-b162-dfd22d647e7f" providerId="ADAL" clId="{677A8D4A-E8FC-40C3-80A3-DB61D6DB452B}" dt="2025-09-12T09:17:14.593" v="2400" actId="14100"/>
          <ac:spMkLst>
            <pc:docMk/>
            <pc:sldMk cId="6221052" sldId="4947"/>
            <ac:spMk id="2" creationId="{D38E98E8-156A-38F4-6FF9-DAA6D183FE7B}"/>
          </ac:spMkLst>
        </pc:spChg>
        <pc:spChg chg="mod">
          <ac:chgData name="Hettler, Frank [Zukunft Altbau]" userId="761b61b0-19ad-443c-b162-dfd22d647e7f" providerId="ADAL" clId="{677A8D4A-E8FC-40C3-80A3-DB61D6DB452B}" dt="2025-09-12T09:14:00.706" v="2374" actId="20577"/>
          <ac:spMkLst>
            <pc:docMk/>
            <pc:sldMk cId="6221052" sldId="4947"/>
            <ac:spMk id="4" creationId="{03ACC808-A3EB-F147-BF63-F692EB3370D8}"/>
          </ac:spMkLst>
        </pc:spChg>
        <pc:spChg chg="mod">
          <ac:chgData name="Hettler, Frank [Zukunft Altbau]" userId="761b61b0-19ad-443c-b162-dfd22d647e7f" providerId="ADAL" clId="{677A8D4A-E8FC-40C3-80A3-DB61D6DB452B}" dt="2025-09-12T09:16:04.132" v="2393" actId="20577"/>
          <ac:spMkLst>
            <pc:docMk/>
            <pc:sldMk cId="6221052" sldId="4947"/>
            <ac:spMk id="5" creationId="{55A4941A-3B3B-582F-0E70-4DF21FB91865}"/>
          </ac:spMkLst>
        </pc:spChg>
      </pc:sldChg>
      <pc:sldChg chg="modSp mod">
        <pc:chgData name="Hettler, Frank [Zukunft Altbau]" userId="761b61b0-19ad-443c-b162-dfd22d647e7f" providerId="ADAL" clId="{677A8D4A-E8FC-40C3-80A3-DB61D6DB452B}" dt="2025-09-12T09:06:43.165" v="2314" actId="115"/>
        <pc:sldMkLst>
          <pc:docMk/>
          <pc:sldMk cId="2803772778" sldId="4948"/>
        </pc:sldMkLst>
        <pc:spChg chg="mod">
          <ac:chgData name="Hettler, Frank [Zukunft Altbau]" userId="761b61b0-19ad-443c-b162-dfd22d647e7f" providerId="ADAL" clId="{677A8D4A-E8FC-40C3-80A3-DB61D6DB452B}" dt="2025-09-12T09:06:43.165" v="2314" actId="115"/>
          <ac:spMkLst>
            <pc:docMk/>
            <pc:sldMk cId="2803772778" sldId="4948"/>
            <ac:spMk id="9" creationId="{BC398579-DB52-0318-5F21-96824A79AB47}"/>
          </ac:spMkLst>
        </pc:spChg>
      </pc:sldChg>
      <pc:sldChg chg="del">
        <pc:chgData name="Hettler, Frank [Zukunft Altbau]" userId="761b61b0-19ad-443c-b162-dfd22d647e7f" providerId="ADAL" clId="{677A8D4A-E8FC-40C3-80A3-DB61D6DB452B}" dt="2025-09-10T22:44:13.685" v="847" actId="47"/>
        <pc:sldMkLst>
          <pc:docMk/>
          <pc:sldMk cId="2783867038" sldId="4949"/>
        </pc:sldMkLst>
      </pc:sldChg>
      <pc:sldChg chg="modSp mod">
        <pc:chgData name="Hettler, Frank [Zukunft Altbau]" userId="761b61b0-19ad-443c-b162-dfd22d647e7f" providerId="ADAL" clId="{677A8D4A-E8FC-40C3-80A3-DB61D6DB452B}" dt="2025-09-10T15:17:32.090" v="86" actId="1076"/>
        <pc:sldMkLst>
          <pc:docMk/>
          <pc:sldMk cId="2854795450" sldId="4951"/>
        </pc:sldMkLst>
      </pc:sldChg>
      <pc:sldChg chg="addSp delSp modSp mod">
        <pc:chgData name="Hettler, Frank [Zukunft Altbau]" userId="761b61b0-19ad-443c-b162-dfd22d647e7f" providerId="ADAL" clId="{677A8D4A-E8FC-40C3-80A3-DB61D6DB452B}" dt="2025-09-12T11:41:55.528" v="4093" actId="313"/>
        <pc:sldMkLst>
          <pc:docMk/>
          <pc:sldMk cId="1201308655" sldId="4952"/>
        </pc:sldMkLst>
      </pc:sldChg>
      <pc:sldChg chg="addSp delSp modSp mod">
        <pc:chgData name="Hettler, Frank [Zukunft Altbau]" userId="761b61b0-19ad-443c-b162-dfd22d647e7f" providerId="ADAL" clId="{677A8D4A-E8FC-40C3-80A3-DB61D6DB452B}" dt="2025-09-10T22:43:31.257" v="844" actId="1036"/>
        <pc:sldMkLst>
          <pc:docMk/>
          <pc:sldMk cId="293777572" sldId="4954"/>
        </pc:sldMkLst>
      </pc:sldChg>
      <pc:sldChg chg="modSp mod modShow">
        <pc:chgData name="Hettler, Frank [Zukunft Altbau]" userId="761b61b0-19ad-443c-b162-dfd22d647e7f" providerId="ADAL" clId="{677A8D4A-E8FC-40C3-80A3-DB61D6DB452B}" dt="2025-09-12T12:41:04.385" v="4275" actId="729"/>
        <pc:sldMkLst>
          <pc:docMk/>
          <pc:sldMk cId="3181664506" sldId="4955"/>
        </pc:sldMkLst>
      </pc:sldChg>
      <pc:sldChg chg="del mod modShow">
        <pc:chgData name="Hettler, Frank [Zukunft Altbau]" userId="761b61b0-19ad-443c-b162-dfd22d647e7f" providerId="ADAL" clId="{677A8D4A-E8FC-40C3-80A3-DB61D6DB452B}" dt="2025-09-12T09:35:02.711" v="2725" actId="47"/>
        <pc:sldMkLst>
          <pc:docMk/>
          <pc:sldMk cId="3517672845" sldId="4956"/>
        </pc:sldMkLst>
      </pc:sldChg>
      <pc:sldChg chg="addSp delSp modSp mod">
        <pc:chgData name="Hettler, Frank [Zukunft Altbau]" userId="761b61b0-19ad-443c-b162-dfd22d647e7f" providerId="ADAL" clId="{677A8D4A-E8FC-40C3-80A3-DB61D6DB452B}" dt="2025-09-12T12:58:14.063" v="4315" actId="20577"/>
        <pc:sldMkLst>
          <pc:docMk/>
          <pc:sldMk cId="2529724393" sldId="4957"/>
        </pc:sldMkLst>
      </pc:sldChg>
      <pc:sldChg chg="addSp delSp modSp mod">
        <pc:chgData name="Hettler, Frank [Zukunft Altbau]" userId="761b61b0-19ad-443c-b162-dfd22d647e7f" providerId="ADAL" clId="{677A8D4A-E8FC-40C3-80A3-DB61D6DB452B}" dt="2025-09-10T15:19:25.146" v="113" actId="14100"/>
        <pc:sldMkLst>
          <pc:docMk/>
          <pc:sldMk cId="3752964168" sldId="4958"/>
        </pc:sldMkLst>
      </pc:sldChg>
      <pc:sldChg chg="addSp modSp mod">
        <pc:chgData name="Hettler, Frank [Zukunft Altbau]" userId="761b61b0-19ad-443c-b162-dfd22d647e7f" providerId="ADAL" clId="{677A8D4A-E8FC-40C3-80A3-DB61D6DB452B}" dt="2025-09-12T11:45:14.267" v="4250" actId="1037"/>
        <pc:sldMkLst>
          <pc:docMk/>
          <pc:sldMk cId="3608053009" sldId="4959"/>
        </pc:sldMkLst>
      </pc:sldChg>
      <pc:sldChg chg="delSp modSp mod ord">
        <pc:chgData name="Hettler, Frank [Zukunft Altbau]" userId="761b61b0-19ad-443c-b162-dfd22d647e7f" providerId="ADAL" clId="{677A8D4A-E8FC-40C3-80A3-DB61D6DB452B}" dt="2025-09-12T11:44:39.957" v="4213"/>
        <pc:sldMkLst>
          <pc:docMk/>
          <pc:sldMk cId="3301741056" sldId="4960"/>
        </pc:sldMkLst>
      </pc:sldChg>
      <pc:sldChg chg="addSp modSp mod">
        <pc:chgData name="Hettler, Frank [Zukunft Altbau]" userId="761b61b0-19ad-443c-b162-dfd22d647e7f" providerId="ADAL" clId="{677A8D4A-E8FC-40C3-80A3-DB61D6DB452B}" dt="2025-09-15T15:26:10.618" v="4320" actId="1076"/>
        <pc:sldMkLst>
          <pc:docMk/>
          <pc:sldMk cId="51719125" sldId="4961"/>
        </pc:sldMkLst>
        <pc:spChg chg="mod">
          <ac:chgData name="Hettler, Frank [Zukunft Altbau]" userId="761b61b0-19ad-443c-b162-dfd22d647e7f" providerId="ADAL" clId="{677A8D4A-E8FC-40C3-80A3-DB61D6DB452B}" dt="2025-09-12T09:54:51.064" v="3182" actId="255"/>
          <ac:spMkLst>
            <pc:docMk/>
            <pc:sldMk cId="51719125" sldId="4961"/>
            <ac:spMk id="3" creationId="{89B7FF10-0956-9D84-566C-CA4FB9502FEF}"/>
          </ac:spMkLst>
        </pc:spChg>
        <pc:spChg chg="mod">
          <ac:chgData name="Hettler, Frank [Zukunft Altbau]" userId="761b61b0-19ad-443c-b162-dfd22d647e7f" providerId="ADAL" clId="{677A8D4A-E8FC-40C3-80A3-DB61D6DB452B}" dt="2025-09-12T09:55:21.613" v="3183" actId="20577"/>
          <ac:spMkLst>
            <pc:docMk/>
            <pc:sldMk cId="51719125" sldId="4961"/>
            <ac:spMk id="5" creationId="{E04BD4F0-B385-CB09-8FD1-12AC6A6363C2}"/>
          </ac:spMkLst>
        </pc:spChg>
        <pc:spChg chg="mod">
          <ac:chgData name="Hettler, Frank [Zukunft Altbau]" userId="761b61b0-19ad-443c-b162-dfd22d647e7f" providerId="ADAL" clId="{677A8D4A-E8FC-40C3-80A3-DB61D6DB452B}" dt="2025-09-12T09:48:33.967" v="3028" actId="20577"/>
          <ac:spMkLst>
            <pc:docMk/>
            <pc:sldMk cId="51719125" sldId="4961"/>
            <ac:spMk id="8" creationId="{123857E8-0311-C8C8-F98B-173C75B62DFD}"/>
          </ac:spMkLst>
        </pc:spChg>
        <pc:spChg chg="mod">
          <ac:chgData name="Hettler, Frank [Zukunft Altbau]" userId="761b61b0-19ad-443c-b162-dfd22d647e7f" providerId="ADAL" clId="{677A8D4A-E8FC-40C3-80A3-DB61D6DB452B}" dt="2025-09-10T22:22:26.438" v="474" actId="14100"/>
          <ac:spMkLst>
            <pc:docMk/>
            <pc:sldMk cId="51719125" sldId="4961"/>
            <ac:spMk id="9" creationId="{1F379542-8389-1D2F-CC06-80E5AF640208}"/>
          </ac:spMkLst>
        </pc:spChg>
        <pc:spChg chg="mod">
          <ac:chgData name="Hettler, Frank [Zukunft Altbau]" userId="761b61b0-19ad-443c-b162-dfd22d647e7f" providerId="ADAL" clId="{677A8D4A-E8FC-40C3-80A3-DB61D6DB452B}" dt="2025-09-12T09:49:43.106" v="3030" actId="113"/>
          <ac:spMkLst>
            <pc:docMk/>
            <pc:sldMk cId="51719125" sldId="4961"/>
            <ac:spMk id="15" creationId="{839868FC-16A7-8175-2EE5-8F54B7A0E7D2}"/>
          </ac:spMkLst>
        </pc:spChg>
        <pc:picChg chg="add mod">
          <ac:chgData name="Hettler, Frank [Zukunft Altbau]" userId="761b61b0-19ad-443c-b162-dfd22d647e7f" providerId="ADAL" clId="{677A8D4A-E8FC-40C3-80A3-DB61D6DB452B}" dt="2025-09-15T15:26:10.618" v="4320" actId="1076"/>
          <ac:picMkLst>
            <pc:docMk/>
            <pc:sldMk cId="51719125" sldId="4961"/>
            <ac:picMk id="2" creationId="{8471CA45-3DF7-4034-3842-7E91D4246DFE}"/>
          </ac:picMkLst>
        </pc:picChg>
      </pc:sldChg>
      <pc:sldChg chg="addSp delSp modSp add mod">
        <pc:chgData name="Hettler, Frank [Zukunft Altbau]" userId="761b61b0-19ad-443c-b162-dfd22d647e7f" providerId="ADAL" clId="{677A8D4A-E8FC-40C3-80A3-DB61D6DB452B}" dt="2025-09-12T12:41:59.054" v="4304" actId="1037"/>
        <pc:sldMkLst>
          <pc:docMk/>
          <pc:sldMk cId="2847758190" sldId="4962"/>
        </pc:sldMkLst>
      </pc:sldChg>
      <pc:sldChg chg="add del mod modShow">
        <pc:chgData name="Hettler, Frank [Zukunft Altbau]" userId="761b61b0-19ad-443c-b162-dfd22d647e7f" providerId="ADAL" clId="{677A8D4A-E8FC-40C3-80A3-DB61D6DB452B}" dt="2025-09-12T10:08:11.609" v="3717" actId="47"/>
        <pc:sldMkLst>
          <pc:docMk/>
          <pc:sldMk cId="3437824292" sldId="4963"/>
        </pc:sldMkLst>
      </pc:sldChg>
      <pc:sldChg chg="del">
        <pc:chgData name="Hettler, Frank [Zukunft Altbau]" userId="761b61b0-19ad-443c-b162-dfd22d647e7f" providerId="ADAL" clId="{677A8D4A-E8FC-40C3-80A3-DB61D6DB452B}" dt="2025-09-12T09:34:57.305" v="2724" actId="47"/>
        <pc:sldMkLst>
          <pc:docMk/>
          <pc:sldMk cId="1397239333" sldId="4964"/>
        </pc:sldMkLst>
      </pc:sldChg>
      <pc:sldChg chg="addSp modSp mod">
        <pc:chgData name="Hettler, Frank [Zukunft Altbau]" userId="761b61b0-19ad-443c-b162-dfd22d647e7f" providerId="ADAL" clId="{677A8D4A-E8FC-40C3-80A3-DB61D6DB452B}" dt="2025-09-12T09:41:03.169" v="2957" actId="1036"/>
        <pc:sldMkLst>
          <pc:docMk/>
          <pc:sldMk cId="126044746" sldId="4965"/>
        </pc:sldMkLst>
      </pc:sldChg>
      <pc:sldChg chg="delSp add mod ord">
        <pc:chgData name="Hettler, Frank [Zukunft Altbau]" userId="761b61b0-19ad-443c-b162-dfd22d647e7f" providerId="ADAL" clId="{677A8D4A-E8FC-40C3-80A3-DB61D6DB452B}" dt="2025-09-12T10:04:29.206" v="3543" actId="478"/>
        <pc:sldMkLst>
          <pc:docMk/>
          <pc:sldMk cId="2244164135" sldId="4966"/>
        </pc:sldMkLst>
      </pc:sldChg>
      <pc:sldChg chg="add del ord">
        <pc:chgData name="Hettler, Frank [Zukunft Altbau]" userId="761b61b0-19ad-443c-b162-dfd22d647e7f" providerId="ADAL" clId="{677A8D4A-E8FC-40C3-80A3-DB61D6DB452B}" dt="2025-09-12T10:07:28.953" v="3716" actId="47"/>
        <pc:sldMkLst>
          <pc:docMk/>
          <pc:sldMk cId="3561217523" sldId="4967"/>
        </pc:sldMkLst>
      </pc:sldChg>
      <pc:sldChg chg="addSp delSp modSp add mod ord">
        <pc:chgData name="Hettler, Frank [Zukunft Altbau]" userId="761b61b0-19ad-443c-b162-dfd22d647e7f" providerId="ADAL" clId="{677A8D4A-E8FC-40C3-80A3-DB61D6DB452B}" dt="2025-09-12T12:59:21.954" v="4316" actId="14100"/>
        <pc:sldMkLst>
          <pc:docMk/>
          <pc:sldMk cId="1544993127" sldId="4968"/>
        </pc:sldMkLst>
      </pc:sldChg>
    </pc:docChg>
  </pc:docChgLst>
  <pc:docChgLst>
    <pc:chgData name="Weiss, Marietta [Zukunft Altbau]" userId="97b11b8f-a76f-4920-b382-189fc8c9c45c" providerId="ADAL" clId="{3B6A5459-11E6-4AB3-BC1C-724532648AC7}"/>
    <pc:docChg chg="undo custSel modSld modMainMaster">
      <pc:chgData name="Weiss, Marietta [Zukunft Altbau]" userId="97b11b8f-a76f-4920-b382-189fc8c9c45c" providerId="ADAL" clId="{3B6A5459-11E6-4AB3-BC1C-724532648AC7}" dt="2025-09-10T07:13:09.948" v="559" actId="14100"/>
      <pc:docMkLst>
        <pc:docMk/>
      </pc:docMkLst>
      <pc:sldChg chg="modSp mod">
        <pc:chgData name="Weiss, Marietta [Zukunft Altbau]" userId="97b11b8f-a76f-4920-b382-189fc8c9c45c" providerId="ADAL" clId="{3B6A5459-11E6-4AB3-BC1C-724532648AC7}" dt="2025-09-10T06:42:29.826" v="16" actId="20577"/>
        <pc:sldMkLst>
          <pc:docMk/>
          <pc:sldMk cId="0" sldId="1296"/>
        </pc:sldMkLst>
      </pc:sldChg>
      <pc:sldChg chg="modSp mod">
        <pc:chgData name="Weiss, Marietta [Zukunft Altbau]" userId="97b11b8f-a76f-4920-b382-189fc8c9c45c" providerId="ADAL" clId="{3B6A5459-11E6-4AB3-BC1C-724532648AC7}" dt="2025-09-10T06:48:45.536" v="228" actId="1076"/>
        <pc:sldMkLst>
          <pc:docMk/>
          <pc:sldMk cId="2153706243" sldId="4625"/>
        </pc:sldMkLst>
        <pc:spChg chg="mod">
          <ac:chgData name="Weiss, Marietta [Zukunft Altbau]" userId="97b11b8f-a76f-4920-b382-189fc8c9c45c" providerId="ADAL" clId="{3B6A5459-11E6-4AB3-BC1C-724532648AC7}" dt="2025-09-10T06:48:45.536" v="228" actId="1076"/>
          <ac:spMkLst>
            <pc:docMk/>
            <pc:sldMk cId="2153706243" sldId="4625"/>
            <ac:spMk id="2" creationId="{5C19A33A-0165-64FA-AF1A-C119FFDCE38B}"/>
          </ac:spMkLst>
        </pc:spChg>
        <pc:spChg chg="mod">
          <ac:chgData name="Weiss, Marietta [Zukunft Altbau]" userId="97b11b8f-a76f-4920-b382-189fc8c9c45c" providerId="ADAL" clId="{3B6A5459-11E6-4AB3-BC1C-724532648AC7}" dt="2025-09-10T06:48:41.675" v="227" actId="948"/>
          <ac:spMkLst>
            <pc:docMk/>
            <pc:sldMk cId="2153706243" sldId="4625"/>
            <ac:spMk id="5" creationId="{DB037FDB-47C5-B35A-3076-AA8C28F00DAF}"/>
          </ac:spMkLst>
        </pc:spChg>
      </pc:sldChg>
      <pc:sldChg chg="delSp modSp mod">
        <pc:chgData name="Weiss, Marietta [Zukunft Altbau]" userId="97b11b8f-a76f-4920-b382-189fc8c9c45c" providerId="ADAL" clId="{3B6A5459-11E6-4AB3-BC1C-724532648AC7}" dt="2025-09-10T07:02:11.777" v="283" actId="1076"/>
        <pc:sldMkLst>
          <pc:docMk/>
          <pc:sldMk cId="3767380952" sldId="4630"/>
        </pc:sldMkLst>
      </pc:sldChg>
      <pc:sldChg chg="delSp modSp mod">
        <pc:chgData name="Weiss, Marietta [Zukunft Altbau]" userId="97b11b8f-a76f-4920-b382-189fc8c9c45c" providerId="ADAL" clId="{3B6A5459-11E6-4AB3-BC1C-724532648AC7}" dt="2025-09-10T07:10:24.643" v="557" actId="478"/>
        <pc:sldMkLst>
          <pc:docMk/>
          <pc:sldMk cId="48741001" sldId="4632"/>
        </pc:sldMkLst>
        <pc:picChg chg="mod">
          <ac:chgData name="Weiss, Marietta [Zukunft Altbau]" userId="97b11b8f-a76f-4920-b382-189fc8c9c45c" providerId="ADAL" clId="{3B6A5459-11E6-4AB3-BC1C-724532648AC7}" dt="2025-09-10T07:10:22.862" v="556" actId="962"/>
          <ac:picMkLst>
            <pc:docMk/>
            <pc:sldMk cId="48741001" sldId="4632"/>
            <ac:picMk id="10" creationId="{9D3429E6-17F4-8EB4-49D4-3494B837200B}"/>
          </ac:picMkLst>
        </pc:picChg>
      </pc:sldChg>
      <pc:sldChg chg="modSp mod">
        <pc:chgData name="Weiss, Marietta [Zukunft Altbau]" userId="97b11b8f-a76f-4920-b382-189fc8c9c45c" providerId="ADAL" clId="{3B6A5459-11E6-4AB3-BC1C-724532648AC7}" dt="2025-09-10T07:10:34.995" v="558" actId="1076"/>
        <pc:sldMkLst>
          <pc:docMk/>
          <pc:sldMk cId="2630651125" sldId="4646"/>
        </pc:sldMkLst>
      </pc:sldChg>
      <pc:sldChg chg="modSp mod">
        <pc:chgData name="Weiss, Marietta [Zukunft Altbau]" userId="97b11b8f-a76f-4920-b382-189fc8c9c45c" providerId="ADAL" clId="{3B6A5459-11E6-4AB3-BC1C-724532648AC7}" dt="2025-09-10T06:42:45.661" v="17" actId="20577"/>
        <pc:sldMkLst>
          <pc:docMk/>
          <pc:sldMk cId="3152820384" sldId="4662"/>
        </pc:sldMkLst>
        <pc:spChg chg="mod">
          <ac:chgData name="Weiss, Marietta [Zukunft Altbau]" userId="97b11b8f-a76f-4920-b382-189fc8c9c45c" providerId="ADAL" clId="{3B6A5459-11E6-4AB3-BC1C-724532648AC7}" dt="2025-09-10T06:42:45.661" v="17" actId="20577"/>
          <ac:spMkLst>
            <pc:docMk/>
            <pc:sldMk cId="3152820384" sldId="4662"/>
            <ac:spMk id="4" creationId="{68674B6A-E2EA-404B-1EE6-66C67698382D}"/>
          </ac:spMkLst>
        </pc:spChg>
      </pc:sldChg>
      <pc:sldChg chg="addSp modSp mod">
        <pc:chgData name="Weiss, Marietta [Zukunft Altbau]" userId="97b11b8f-a76f-4920-b382-189fc8c9c45c" providerId="ADAL" clId="{3B6A5459-11E6-4AB3-BC1C-724532648AC7}" dt="2025-09-10T07:08:44.075" v="498" actId="13926"/>
        <pc:sldMkLst>
          <pc:docMk/>
          <pc:sldMk cId="3074142715" sldId="4806"/>
        </pc:sldMkLst>
        <pc:spChg chg="mod">
          <ac:chgData name="Weiss, Marietta [Zukunft Altbau]" userId="97b11b8f-a76f-4920-b382-189fc8c9c45c" providerId="ADAL" clId="{3B6A5459-11E6-4AB3-BC1C-724532648AC7}" dt="2025-09-10T07:08:44.075" v="498" actId="13926"/>
          <ac:spMkLst>
            <pc:docMk/>
            <pc:sldMk cId="3074142715" sldId="4806"/>
            <ac:spMk id="9" creationId="{9C6AF277-424F-57AB-740D-5AB09184AAB3}"/>
          </ac:spMkLst>
        </pc:spChg>
        <pc:spChg chg="mod">
          <ac:chgData name="Weiss, Marietta [Zukunft Altbau]" userId="97b11b8f-a76f-4920-b382-189fc8c9c45c" providerId="ADAL" clId="{3B6A5459-11E6-4AB3-BC1C-724532648AC7}" dt="2025-09-10T07:08:38.750" v="496" actId="164"/>
          <ac:spMkLst>
            <pc:docMk/>
            <pc:sldMk cId="3074142715" sldId="4806"/>
            <ac:spMk id="15" creationId="{ABD65163-C7E0-7E9F-5696-61C9224B473F}"/>
          </ac:spMkLst>
        </pc:spChg>
        <pc:spChg chg="mod">
          <ac:chgData name="Weiss, Marietta [Zukunft Altbau]" userId="97b11b8f-a76f-4920-b382-189fc8c9c45c" providerId="ADAL" clId="{3B6A5459-11E6-4AB3-BC1C-724532648AC7}" dt="2025-09-10T07:08:38.750" v="496" actId="164"/>
          <ac:spMkLst>
            <pc:docMk/>
            <pc:sldMk cId="3074142715" sldId="4806"/>
            <ac:spMk id="16" creationId="{F4F440C8-EC3E-DD3A-69C8-E7F48AB9A048}"/>
          </ac:spMkLst>
        </pc:spChg>
        <pc:grpChg chg="add mod">
          <ac:chgData name="Weiss, Marietta [Zukunft Altbau]" userId="97b11b8f-a76f-4920-b382-189fc8c9c45c" providerId="ADAL" clId="{3B6A5459-11E6-4AB3-BC1C-724532648AC7}" dt="2025-09-10T07:08:38.750" v="496" actId="164"/>
          <ac:grpSpMkLst>
            <pc:docMk/>
            <pc:sldMk cId="3074142715" sldId="4806"/>
            <ac:grpSpMk id="11" creationId="{DB3D6B40-FCC6-BA87-3920-87C7FA550922}"/>
          </ac:grpSpMkLst>
        </pc:grpChg>
        <pc:picChg chg="mod">
          <ac:chgData name="Weiss, Marietta [Zukunft Altbau]" userId="97b11b8f-a76f-4920-b382-189fc8c9c45c" providerId="ADAL" clId="{3B6A5459-11E6-4AB3-BC1C-724532648AC7}" dt="2025-09-10T07:08:38.750" v="496" actId="164"/>
          <ac:picMkLst>
            <pc:docMk/>
            <pc:sldMk cId="3074142715" sldId="4806"/>
            <ac:picMk id="12" creationId="{FEE8C960-939B-115E-CD5E-F2D698B67954}"/>
          </ac:picMkLst>
        </pc:picChg>
        <pc:cxnChg chg="mod">
          <ac:chgData name="Weiss, Marietta [Zukunft Altbau]" userId="97b11b8f-a76f-4920-b382-189fc8c9c45c" providerId="ADAL" clId="{3B6A5459-11E6-4AB3-BC1C-724532648AC7}" dt="2025-09-10T07:08:38.750" v="496" actId="164"/>
          <ac:cxnSpMkLst>
            <pc:docMk/>
            <pc:sldMk cId="3074142715" sldId="4806"/>
            <ac:cxnSpMk id="13" creationId="{CB9F9278-4C2E-98F5-B52F-C1551E0BBBFC}"/>
          </ac:cxnSpMkLst>
        </pc:cxnChg>
        <pc:cxnChg chg="mod">
          <ac:chgData name="Weiss, Marietta [Zukunft Altbau]" userId="97b11b8f-a76f-4920-b382-189fc8c9c45c" providerId="ADAL" clId="{3B6A5459-11E6-4AB3-BC1C-724532648AC7}" dt="2025-09-10T07:08:38.750" v="496" actId="164"/>
          <ac:cxnSpMkLst>
            <pc:docMk/>
            <pc:sldMk cId="3074142715" sldId="4806"/>
            <ac:cxnSpMk id="14" creationId="{19DE3550-80C4-E63B-3C93-31F283DC770B}"/>
          </ac:cxnSpMkLst>
        </pc:cxnChg>
      </pc:sldChg>
      <pc:sldChg chg="delSp modSp mod">
        <pc:chgData name="Weiss, Marietta [Zukunft Altbau]" userId="97b11b8f-a76f-4920-b382-189fc8c9c45c" providerId="ADAL" clId="{3B6A5459-11E6-4AB3-BC1C-724532648AC7}" dt="2025-09-10T07:13:09.948" v="559" actId="14100"/>
        <pc:sldMkLst>
          <pc:docMk/>
          <pc:sldMk cId="2110409367" sldId="4809"/>
        </pc:sldMkLst>
        <pc:spChg chg="mod">
          <ac:chgData name="Weiss, Marietta [Zukunft Altbau]" userId="97b11b8f-a76f-4920-b382-189fc8c9c45c" providerId="ADAL" clId="{3B6A5459-11E6-4AB3-BC1C-724532648AC7}" dt="2025-09-10T07:05:14.202" v="428" actId="12788"/>
          <ac:spMkLst>
            <pc:docMk/>
            <pc:sldMk cId="2110409367" sldId="4809"/>
            <ac:spMk id="16" creationId="{B7121B44-BBCC-5FF4-7FB3-345DD41DD907}"/>
          </ac:spMkLst>
        </pc:spChg>
        <pc:spChg chg="mod">
          <ac:chgData name="Weiss, Marietta [Zukunft Altbau]" userId="97b11b8f-a76f-4920-b382-189fc8c9c45c" providerId="ADAL" clId="{3B6A5459-11E6-4AB3-BC1C-724532648AC7}" dt="2025-09-10T07:05:19.786" v="429" actId="13926"/>
          <ac:spMkLst>
            <pc:docMk/>
            <pc:sldMk cId="2110409367" sldId="4809"/>
            <ac:spMk id="18" creationId="{D6626D0A-E15B-E7A9-80B6-582A08FF6BBA}"/>
          </ac:spMkLst>
        </pc:spChg>
        <pc:spChg chg="mod">
          <ac:chgData name="Weiss, Marietta [Zukunft Altbau]" userId="97b11b8f-a76f-4920-b382-189fc8c9c45c" providerId="ADAL" clId="{3B6A5459-11E6-4AB3-BC1C-724532648AC7}" dt="2025-09-10T07:06:00.313" v="461" actId="13926"/>
          <ac:spMkLst>
            <pc:docMk/>
            <pc:sldMk cId="2110409367" sldId="4809"/>
            <ac:spMk id="19" creationId="{E9C9ACAF-FB7B-6B78-5041-732538F67BFF}"/>
          </ac:spMkLst>
        </pc:spChg>
        <pc:spChg chg="mod">
          <ac:chgData name="Weiss, Marietta [Zukunft Altbau]" userId="97b11b8f-a76f-4920-b382-189fc8c9c45c" providerId="ADAL" clId="{3B6A5459-11E6-4AB3-BC1C-724532648AC7}" dt="2025-09-10T07:13:09.948" v="559" actId="14100"/>
          <ac:spMkLst>
            <pc:docMk/>
            <pc:sldMk cId="2110409367" sldId="4809"/>
            <ac:spMk id="37" creationId="{A7AC99B1-57F5-2D4F-C47E-4A28B6239A96}"/>
          </ac:spMkLst>
        </pc:spChg>
        <pc:cxnChg chg="mod">
          <ac:chgData name="Weiss, Marietta [Zukunft Altbau]" userId="97b11b8f-a76f-4920-b382-189fc8c9c45c" providerId="ADAL" clId="{3B6A5459-11E6-4AB3-BC1C-724532648AC7}" dt="2025-09-10T07:05:52.080" v="460" actId="1036"/>
          <ac:cxnSpMkLst>
            <pc:docMk/>
            <pc:sldMk cId="2110409367" sldId="4809"/>
            <ac:cxnSpMk id="6" creationId="{C2972EFF-1AB5-8ECC-696A-E2EE09ADA6E2}"/>
          </ac:cxnSpMkLst>
        </pc:cxnChg>
        <pc:cxnChg chg="mod">
          <ac:chgData name="Weiss, Marietta [Zukunft Altbau]" userId="97b11b8f-a76f-4920-b382-189fc8c9c45c" providerId="ADAL" clId="{3B6A5459-11E6-4AB3-BC1C-724532648AC7}" dt="2025-09-10T07:05:07.717" v="427" actId="12788"/>
          <ac:cxnSpMkLst>
            <pc:docMk/>
            <pc:sldMk cId="2110409367" sldId="4809"/>
            <ac:cxnSpMk id="11" creationId="{6A12D810-8ED0-780A-50D0-CC0B8B4D5FA9}"/>
          </ac:cxnSpMkLst>
        </pc:cxnChg>
        <pc:cxnChg chg="mod">
          <ac:chgData name="Weiss, Marietta [Zukunft Altbau]" userId="97b11b8f-a76f-4920-b382-189fc8c9c45c" providerId="ADAL" clId="{3B6A5459-11E6-4AB3-BC1C-724532648AC7}" dt="2025-09-10T07:05:14.202" v="428" actId="12788"/>
          <ac:cxnSpMkLst>
            <pc:docMk/>
            <pc:sldMk cId="2110409367" sldId="4809"/>
            <ac:cxnSpMk id="22" creationId="{3018AC36-E796-30E0-9EB7-AE1AFEF652B9}"/>
          </ac:cxnSpMkLst>
        </pc:cxnChg>
      </pc:sldChg>
      <pc:sldChg chg="delSp modSp mod">
        <pc:chgData name="Weiss, Marietta [Zukunft Altbau]" userId="97b11b8f-a76f-4920-b382-189fc8c9c45c" providerId="ADAL" clId="{3B6A5459-11E6-4AB3-BC1C-724532648AC7}" dt="2025-09-10T07:09:14.889" v="510" actId="20577"/>
        <pc:sldMkLst>
          <pc:docMk/>
          <pc:sldMk cId="265153359" sldId="4872"/>
        </pc:sldMkLst>
        <pc:spChg chg="mod">
          <ac:chgData name="Weiss, Marietta [Zukunft Altbau]" userId="97b11b8f-a76f-4920-b382-189fc8c9c45c" providerId="ADAL" clId="{3B6A5459-11E6-4AB3-BC1C-724532648AC7}" dt="2025-09-10T07:09:14.889" v="510" actId="20577"/>
          <ac:spMkLst>
            <pc:docMk/>
            <pc:sldMk cId="265153359" sldId="4872"/>
            <ac:spMk id="5" creationId="{B83491DC-76AF-2AF1-AF16-A31D99767DF9}"/>
          </ac:spMkLst>
        </pc:spChg>
      </pc:sldChg>
      <pc:sldChg chg="addSp delSp modSp mod">
        <pc:chgData name="Weiss, Marietta [Zukunft Altbau]" userId="97b11b8f-a76f-4920-b382-189fc8c9c45c" providerId="ADAL" clId="{3B6A5459-11E6-4AB3-BC1C-724532648AC7}" dt="2025-09-10T06:47:30.273" v="213" actId="478"/>
        <pc:sldMkLst>
          <pc:docMk/>
          <pc:sldMk cId="3220966608" sldId="4904"/>
        </pc:sldMkLst>
        <pc:picChg chg="add mod ord">
          <ac:chgData name="Weiss, Marietta [Zukunft Altbau]" userId="97b11b8f-a76f-4920-b382-189fc8c9c45c" providerId="ADAL" clId="{3B6A5459-11E6-4AB3-BC1C-724532648AC7}" dt="2025-09-10T06:47:29.148" v="212" actId="167"/>
          <ac:picMkLst>
            <pc:docMk/>
            <pc:sldMk cId="3220966608" sldId="4904"/>
            <ac:picMk id="4" creationId="{A6439C82-220E-6449-3771-01537AD9F6A6}"/>
          </ac:picMkLst>
        </pc:picChg>
      </pc:sldChg>
      <pc:sldChg chg="modSp mod">
        <pc:chgData name="Weiss, Marietta [Zukunft Altbau]" userId="97b11b8f-a76f-4920-b382-189fc8c9c45c" providerId="ADAL" clId="{3B6A5459-11E6-4AB3-BC1C-724532648AC7}" dt="2025-09-10T07:01:03.754" v="278" actId="13926"/>
        <pc:sldMkLst>
          <pc:docMk/>
          <pc:sldMk cId="1371353208" sldId="4905"/>
        </pc:sldMkLst>
        <pc:spChg chg="mod">
          <ac:chgData name="Weiss, Marietta [Zukunft Altbau]" userId="97b11b8f-a76f-4920-b382-189fc8c9c45c" providerId="ADAL" clId="{3B6A5459-11E6-4AB3-BC1C-724532648AC7}" dt="2025-09-10T07:00:59.468" v="276" actId="13926"/>
          <ac:spMkLst>
            <pc:docMk/>
            <pc:sldMk cId="1371353208" sldId="4905"/>
            <ac:spMk id="2" creationId="{D0D3E141-1CD2-25A2-2845-C77C17BD02CB}"/>
          </ac:spMkLst>
        </pc:spChg>
        <pc:spChg chg="mod">
          <ac:chgData name="Weiss, Marietta [Zukunft Altbau]" userId="97b11b8f-a76f-4920-b382-189fc8c9c45c" providerId="ADAL" clId="{3B6A5459-11E6-4AB3-BC1C-724532648AC7}" dt="2025-09-10T07:01:03.754" v="278" actId="13926"/>
          <ac:spMkLst>
            <pc:docMk/>
            <pc:sldMk cId="1371353208" sldId="4905"/>
            <ac:spMk id="4" creationId="{A5972832-C6B1-60F9-D711-991B5DB48B36}"/>
          </ac:spMkLst>
        </pc:spChg>
        <pc:picChg chg="mod">
          <ac:chgData name="Weiss, Marietta [Zukunft Altbau]" userId="97b11b8f-a76f-4920-b382-189fc8c9c45c" providerId="ADAL" clId="{3B6A5459-11E6-4AB3-BC1C-724532648AC7}" dt="2025-09-10T06:49:53.065" v="268" actId="14100"/>
          <ac:picMkLst>
            <pc:docMk/>
            <pc:sldMk cId="1371353208" sldId="4905"/>
            <ac:picMk id="9" creationId="{BAF2C0A6-AD38-AD3C-54F1-48AD7CF6BE39}"/>
          </ac:picMkLst>
        </pc:picChg>
      </pc:sldChg>
      <pc:sldChg chg="delSp modSp mod">
        <pc:chgData name="Weiss, Marietta [Zukunft Altbau]" userId="97b11b8f-a76f-4920-b382-189fc8c9c45c" providerId="ADAL" clId="{3B6A5459-11E6-4AB3-BC1C-724532648AC7}" dt="2025-09-10T06:47:56.176" v="214" actId="478"/>
        <pc:sldMkLst>
          <pc:docMk/>
          <pc:sldMk cId="3959499360" sldId="4909"/>
        </pc:sldMkLst>
        <pc:picChg chg="mod modCrop">
          <ac:chgData name="Weiss, Marietta [Zukunft Altbau]" userId="97b11b8f-a76f-4920-b382-189fc8c9c45c" providerId="ADAL" clId="{3B6A5459-11E6-4AB3-BC1C-724532648AC7}" dt="2025-09-10T06:47:04.491" v="196" actId="554"/>
          <ac:picMkLst>
            <pc:docMk/>
            <pc:sldMk cId="3959499360" sldId="4909"/>
            <ac:picMk id="2" creationId="{23E7AD53-F6AE-DCAA-194C-07C799975A01}"/>
          </ac:picMkLst>
        </pc:picChg>
        <pc:picChg chg="mod modCrop">
          <ac:chgData name="Weiss, Marietta [Zukunft Altbau]" userId="97b11b8f-a76f-4920-b382-189fc8c9c45c" providerId="ADAL" clId="{3B6A5459-11E6-4AB3-BC1C-724532648AC7}" dt="2025-09-10T06:47:07.328" v="202" actId="1037"/>
          <ac:picMkLst>
            <pc:docMk/>
            <pc:sldMk cId="3959499360" sldId="4909"/>
            <ac:picMk id="18" creationId="{0972C23F-C94A-9194-1D8A-B08E6DA76A5A}"/>
          </ac:picMkLst>
        </pc:picChg>
      </pc:sldChg>
      <pc:sldChg chg="modSp mod">
        <pc:chgData name="Weiss, Marietta [Zukunft Altbau]" userId="97b11b8f-a76f-4920-b382-189fc8c9c45c" providerId="ADAL" clId="{3B6A5459-11E6-4AB3-BC1C-724532648AC7}" dt="2025-09-10T06:44:01.571" v="24" actId="13926"/>
        <pc:sldMkLst>
          <pc:docMk/>
          <pc:sldMk cId="2047264171" sldId="4911"/>
        </pc:sldMkLst>
        <pc:spChg chg="mod">
          <ac:chgData name="Weiss, Marietta [Zukunft Altbau]" userId="97b11b8f-a76f-4920-b382-189fc8c9c45c" providerId="ADAL" clId="{3B6A5459-11E6-4AB3-BC1C-724532648AC7}" dt="2025-09-10T06:44:01.571" v="24" actId="13926"/>
          <ac:spMkLst>
            <pc:docMk/>
            <pc:sldMk cId="2047264171" sldId="4911"/>
            <ac:spMk id="4" creationId="{B2F90567-FA17-D199-8C0F-0693FB59C07B}"/>
          </ac:spMkLst>
        </pc:spChg>
      </pc:sldChg>
      <pc:sldChg chg="modSp mod">
        <pc:chgData name="Weiss, Marietta [Zukunft Altbau]" userId="97b11b8f-a76f-4920-b382-189fc8c9c45c" providerId="ADAL" clId="{3B6A5459-11E6-4AB3-BC1C-724532648AC7}" dt="2025-09-10T06:43:14.577" v="19" actId="255"/>
        <pc:sldMkLst>
          <pc:docMk/>
          <pc:sldMk cId="2889658213" sldId="4913"/>
        </pc:sldMkLst>
        <pc:spChg chg="mod">
          <ac:chgData name="Weiss, Marietta [Zukunft Altbau]" userId="97b11b8f-a76f-4920-b382-189fc8c9c45c" providerId="ADAL" clId="{3B6A5459-11E6-4AB3-BC1C-724532648AC7}" dt="2025-09-10T06:43:14.577" v="19" actId="255"/>
          <ac:spMkLst>
            <pc:docMk/>
            <pc:sldMk cId="2889658213" sldId="4913"/>
            <ac:spMk id="4" creationId="{7F7A87A1-D620-413A-6A4A-085E01F2832F}"/>
          </ac:spMkLst>
        </pc:spChg>
      </pc:sldChg>
      <pc:sldChg chg="modSp mod">
        <pc:chgData name="Weiss, Marietta [Zukunft Altbau]" userId="97b11b8f-a76f-4920-b382-189fc8c9c45c" providerId="ADAL" clId="{3B6A5459-11E6-4AB3-BC1C-724532648AC7}" dt="2025-09-10T06:43:27.365" v="22" actId="20577"/>
        <pc:sldMkLst>
          <pc:docMk/>
          <pc:sldMk cId="900717741" sldId="4914"/>
        </pc:sldMkLst>
        <pc:spChg chg="mod">
          <ac:chgData name="Weiss, Marietta [Zukunft Altbau]" userId="97b11b8f-a76f-4920-b382-189fc8c9c45c" providerId="ADAL" clId="{3B6A5459-11E6-4AB3-BC1C-724532648AC7}" dt="2025-09-10T06:43:27.365" v="22" actId="20577"/>
          <ac:spMkLst>
            <pc:docMk/>
            <pc:sldMk cId="900717741" sldId="4914"/>
            <ac:spMk id="4" creationId="{FC7A4783-5844-06BD-E4AE-B825B281474A}"/>
          </ac:spMkLst>
        </pc:spChg>
      </pc:sldChg>
      <pc:sldMasterChg chg="modSldLayout">
        <pc:chgData name="Weiss, Marietta [Zukunft Altbau]" userId="97b11b8f-a76f-4920-b382-189fc8c9c45c" providerId="ADAL" clId="{3B6A5459-11E6-4AB3-BC1C-724532648AC7}" dt="2025-09-10T06:43:39.059" v="23" actId="255"/>
        <pc:sldMasterMkLst>
          <pc:docMk/>
          <pc:sldMasterMk cId="0" sldId="2147484322"/>
        </pc:sldMasterMkLst>
        <pc:sldLayoutChg chg="modSp">
          <pc:chgData name="Weiss, Marietta [Zukunft Altbau]" userId="97b11b8f-a76f-4920-b382-189fc8c9c45c" providerId="ADAL" clId="{3B6A5459-11E6-4AB3-BC1C-724532648AC7}" dt="2025-09-10T06:43:39.059" v="23" actId="255"/>
          <pc:sldLayoutMkLst>
            <pc:docMk/>
            <pc:sldMasterMk cId="0" sldId="2147483746"/>
            <pc:sldLayoutMk cId="0" sldId="2147484323"/>
          </pc:sldLayoutMkLst>
        </pc:sldLayoutChg>
      </pc:sldMasterChg>
    </pc:docChg>
  </pc:docChgLst>
  <pc:docChgLst>
    <pc:chgData name="Weiss, Marietta [Zukunft Altbau]" userId="97b11b8f-a76f-4920-b382-189fc8c9c45c" providerId="ADAL" clId="{5F8C0022-4815-40A3-BDB3-71761A42F53A}"/>
    <pc:docChg chg="undo redo custSel addSld delSld modSld sldOrd">
      <pc:chgData name="Weiss, Marietta [Zukunft Altbau]" userId="97b11b8f-a76f-4920-b382-189fc8c9c45c" providerId="ADAL" clId="{5F8C0022-4815-40A3-BDB3-71761A42F53A}" dt="2025-09-16T08:36:11.348" v="12094" actId="27918"/>
      <pc:docMkLst>
        <pc:docMk/>
      </pc:docMkLst>
      <pc:sldChg chg="del">
        <pc:chgData name="Weiss, Marietta [Zukunft Altbau]" userId="97b11b8f-a76f-4920-b382-189fc8c9c45c" providerId="ADAL" clId="{5F8C0022-4815-40A3-BDB3-71761A42F53A}" dt="2025-09-10T07:19:04.280" v="164" actId="47"/>
        <pc:sldMkLst>
          <pc:docMk/>
          <pc:sldMk cId="3248880834" sldId="259"/>
        </pc:sldMkLst>
      </pc:sldChg>
      <pc:sldChg chg="modSp mod">
        <pc:chgData name="Weiss, Marietta [Zukunft Altbau]" userId="97b11b8f-a76f-4920-b382-189fc8c9c45c" providerId="ADAL" clId="{5F8C0022-4815-40A3-BDB3-71761A42F53A}" dt="2025-09-10T13:55:20.113" v="7432" actId="13244"/>
        <pc:sldMkLst>
          <pc:docMk/>
          <pc:sldMk cId="401568959" sldId="282"/>
        </pc:sldMkLst>
        <pc:spChg chg="ord">
          <ac:chgData name="Weiss, Marietta [Zukunft Altbau]" userId="97b11b8f-a76f-4920-b382-189fc8c9c45c" providerId="ADAL" clId="{5F8C0022-4815-40A3-BDB3-71761A42F53A}" dt="2025-09-10T13:55:11.208" v="7430" actId="13244"/>
          <ac:spMkLst>
            <pc:docMk/>
            <pc:sldMk cId="401568959" sldId="282"/>
            <ac:spMk id="4" creationId="{00000000-0000-0000-0000-000000000000}"/>
          </ac:spMkLst>
        </pc:spChg>
        <pc:spChg chg="ord">
          <ac:chgData name="Weiss, Marietta [Zukunft Altbau]" userId="97b11b8f-a76f-4920-b382-189fc8c9c45c" providerId="ADAL" clId="{5F8C0022-4815-40A3-BDB3-71761A42F53A}" dt="2025-09-10T13:55:15.322" v="7431" actId="13244"/>
          <ac:spMkLst>
            <pc:docMk/>
            <pc:sldMk cId="401568959" sldId="282"/>
            <ac:spMk id="16" creationId="{36EB3480-85B9-5412-8195-145BD2B7E6B6}"/>
          </ac:spMkLst>
        </pc:spChg>
        <pc:spChg chg="ord">
          <ac:chgData name="Weiss, Marietta [Zukunft Altbau]" userId="97b11b8f-a76f-4920-b382-189fc8c9c45c" providerId="ADAL" clId="{5F8C0022-4815-40A3-BDB3-71761A42F53A}" dt="2025-09-10T13:55:20.113" v="7432" actId="13244"/>
          <ac:spMkLst>
            <pc:docMk/>
            <pc:sldMk cId="401568959" sldId="282"/>
            <ac:spMk id="23" creationId="{D3B20CF9-A324-9D22-1979-654C3143B6AE}"/>
          </ac:spMkLst>
        </pc:spChg>
      </pc:sldChg>
      <pc:sldChg chg="delSp modSp mod">
        <pc:chgData name="Weiss, Marietta [Zukunft Altbau]" userId="97b11b8f-a76f-4920-b382-189fc8c9c45c" providerId="ADAL" clId="{5F8C0022-4815-40A3-BDB3-71761A42F53A}" dt="2025-09-15T09:13:56.251" v="9467" actId="13926"/>
        <pc:sldMkLst>
          <pc:docMk/>
          <pc:sldMk cId="4089253411" sldId="286"/>
        </pc:sldMkLst>
        <pc:spChg chg="del">
          <ac:chgData name="Weiss, Marietta [Zukunft Altbau]" userId="97b11b8f-a76f-4920-b382-189fc8c9c45c" providerId="ADAL" clId="{5F8C0022-4815-40A3-BDB3-71761A42F53A}" dt="2025-09-15T07:38:29.681" v="8099" actId="478"/>
          <ac:spMkLst>
            <pc:docMk/>
            <pc:sldMk cId="4089253411" sldId="286"/>
            <ac:spMk id="2" creationId="{841D2448-0700-E19F-88EA-82CA020EAEB5}"/>
          </ac:spMkLst>
        </pc:spChg>
        <pc:spChg chg="ord">
          <ac:chgData name="Weiss, Marietta [Zukunft Altbau]" userId="97b11b8f-a76f-4920-b382-189fc8c9c45c" providerId="ADAL" clId="{5F8C0022-4815-40A3-BDB3-71761A42F53A}" dt="2025-09-15T08:17:42.694" v="9234" actId="13244"/>
          <ac:spMkLst>
            <pc:docMk/>
            <pc:sldMk cId="4089253411" sldId="286"/>
            <ac:spMk id="6" creationId="{FB6ABCE5-2557-FE65-E546-AE3071E9B4BE}"/>
          </ac:spMkLst>
        </pc:spChg>
        <pc:spChg chg="mod ord">
          <ac:chgData name="Weiss, Marietta [Zukunft Altbau]" userId="97b11b8f-a76f-4920-b382-189fc8c9c45c" providerId="ADAL" clId="{5F8C0022-4815-40A3-BDB3-71761A42F53A}" dt="2025-09-15T09:13:56.251" v="9467" actId="13926"/>
          <ac:spMkLst>
            <pc:docMk/>
            <pc:sldMk cId="4089253411" sldId="286"/>
            <ac:spMk id="11" creationId="{F7DD3F3E-A940-790B-97B0-2DA60960B71B}"/>
          </ac:spMkLst>
        </pc:spChg>
        <pc:spChg chg="mod">
          <ac:chgData name="Weiss, Marietta [Zukunft Altbau]" userId="97b11b8f-a76f-4920-b382-189fc8c9c45c" providerId="ADAL" clId="{5F8C0022-4815-40A3-BDB3-71761A42F53A}" dt="2025-09-15T09:13:54.220" v="9466" actId="13926"/>
          <ac:spMkLst>
            <pc:docMk/>
            <pc:sldMk cId="4089253411" sldId="286"/>
            <ac:spMk id="12" creationId="{8D0E5E03-43DE-200E-56C9-D3C51B0EBF15}"/>
          </ac:spMkLst>
        </pc:spChg>
        <pc:spChg chg="ord">
          <ac:chgData name="Weiss, Marietta [Zukunft Altbau]" userId="97b11b8f-a76f-4920-b382-189fc8c9c45c" providerId="ADAL" clId="{5F8C0022-4815-40A3-BDB3-71761A42F53A}" dt="2025-09-15T08:17:28.454" v="9229" actId="13244"/>
          <ac:spMkLst>
            <pc:docMk/>
            <pc:sldMk cId="4089253411" sldId="286"/>
            <ac:spMk id="14" creationId="{5566529D-FC89-4329-D063-2095AEECFD12}"/>
          </ac:spMkLst>
        </pc:spChg>
        <pc:spChg chg="mod">
          <ac:chgData name="Weiss, Marietta [Zukunft Altbau]" userId="97b11b8f-a76f-4920-b382-189fc8c9c45c" providerId="ADAL" clId="{5F8C0022-4815-40A3-BDB3-71761A42F53A}" dt="2025-09-10T10:27:59.952" v="3144" actId="688"/>
          <ac:spMkLst>
            <pc:docMk/>
            <pc:sldMk cId="4089253411" sldId="286"/>
            <ac:spMk id="16" creationId="{FE17C12A-12D9-B668-6B9E-F21B8E34E885}"/>
          </ac:spMkLst>
        </pc:spChg>
        <pc:picChg chg="mod ord">
          <ac:chgData name="Weiss, Marietta [Zukunft Altbau]" userId="97b11b8f-a76f-4920-b382-189fc8c9c45c" providerId="ADAL" clId="{5F8C0022-4815-40A3-BDB3-71761A42F53A}" dt="2025-09-15T08:17:34.069" v="9232" actId="13244"/>
          <ac:picMkLst>
            <pc:docMk/>
            <pc:sldMk cId="4089253411" sldId="286"/>
            <ac:picMk id="13" creationId="{71A52AD7-BEC1-697C-8B3F-65E5BD152ACE}"/>
          </ac:picMkLst>
        </pc:picChg>
        <pc:picChg chg="mod ord">
          <ac:chgData name="Weiss, Marietta [Zukunft Altbau]" userId="97b11b8f-a76f-4920-b382-189fc8c9c45c" providerId="ADAL" clId="{5F8C0022-4815-40A3-BDB3-71761A42F53A}" dt="2025-09-15T08:17:35.141" v="9233" actId="13244"/>
          <ac:picMkLst>
            <pc:docMk/>
            <pc:sldMk cId="4089253411" sldId="286"/>
            <ac:picMk id="15" creationId="{ED01B76E-BC71-BA3D-2B3A-72CE9069D9DB}"/>
          </ac:picMkLst>
        </pc:picChg>
      </pc:sldChg>
      <pc:sldChg chg="modSp mod">
        <pc:chgData name="Weiss, Marietta [Zukunft Altbau]" userId="97b11b8f-a76f-4920-b382-189fc8c9c45c" providerId="ADAL" clId="{5F8C0022-4815-40A3-BDB3-71761A42F53A}" dt="2025-09-15T09:24:35.697" v="9509" actId="962"/>
        <pc:sldMkLst>
          <pc:docMk/>
          <pc:sldMk cId="1282547944" sldId="1260"/>
        </pc:sldMkLst>
        <pc:spChg chg="ord">
          <ac:chgData name="Weiss, Marietta [Zukunft Altbau]" userId="97b11b8f-a76f-4920-b382-189fc8c9c45c" providerId="ADAL" clId="{5F8C0022-4815-40A3-BDB3-71761A42F53A}" dt="2025-09-15T09:24:23.928" v="9506" actId="13244"/>
          <ac:spMkLst>
            <pc:docMk/>
            <pc:sldMk cId="1282547944" sldId="1260"/>
            <ac:spMk id="7" creationId="{9D446A7B-06D2-D23B-1137-C565461BC21D}"/>
          </ac:spMkLst>
        </pc:spChg>
        <pc:spChg chg="ord">
          <ac:chgData name="Weiss, Marietta [Zukunft Altbau]" userId="97b11b8f-a76f-4920-b382-189fc8c9c45c" providerId="ADAL" clId="{5F8C0022-4815-40A3-BDB3-71761A42F53A}" dt="2025-09-15T09:23:49.136" v="9497" actId="13244"/>
          <ac:spMkLst>
            <pc:docMk/>
            <pc:sldMk cId="1282547944" sldId="1260"/>
            <ac:spMk id="8" creationId="{F350832C-A1CC-F69D-AA09-1B564159A4CD}"/>
          </ac:spMkLst>
        </pc:spChg>
        <pc:spChg chg="ord">
          <ac:chgData name="Weiss, Marietta [Zukunft Altbau]" userId="97b11b8f-a76f-4920-b382-189fc8c9c45c" providerId="ADAL" clId="{5F8C0022-4815-40A3-BDB3-71761A42F53A}" dt="2025-09-15T09:24:11.479" v="9502" actId="13244"/>
          <ac:spMkLst>
            <pc:docMk/>
            <pc:sldMk cId="1282547944" sldId="1260"/>
            <ac:spMk id="10" creationId="{7757FA2D-8E5B-4184-6503-2E285A9384B3}"/>
          </ac:spMkLst>
        </pc:spChg>
        <pc:spChg chg="ord">
          <ac:chgData name="Weiss, Marietta [Zukunft Altbau]" userId="97b11b8f-a76f-4920-b382-189fc8c9c45c" providerId="ADAL" clId="{5F8C0022-4815-40A3-BDB3-71761A42F53A}" dt="2025-09-15T09:24:26.072" v="9507" actId="13244"/>
          <ac:spMkLst>
            <pc:docMk/>
            <pc:sldMk cId="1282547944" sldId="1260"/>
            <ac:spMk id="23" creationId="{6E11D135-2CAC-5CA4-AC25-05B867CA3645}"/>
          </ac:spMkLst>
        </pc:spChg>
        <pc:spChg chg="ord">
          <ac:chgData name="Weiss, Marietta [Zukunft Altbau]" userId="97b11b8f-a76f-4920-b382-189fc8c9c45c" providerId="ADAL" clId="{5F8C0022-4815-40A3-BDB3-71761A42F53A}" dt="2025-09-15T09:23:55.232" v="9498" actId="13244"/>
          <ac:spMkLst>
            <pc:docMk/>
            <pc:sldMk cId="1282547944" sldId="1260"/>
            <ac:spMk id="26" creationId="{4E1EA3CC-1A23-CFCD-9594-9B04291660B6}"/>
          </ac:spMkLst>
        </pc:spChg>
        <pc:spChg chg="mod">
          <ac:chgData name="Weiss, Marietta [Zukunft Altbau]" userId="97b11b8f-a76f-4920-b382-189fc8c9c45c" providerId="ADAL" clId="{5F8C0022-4815-40A3-BDB3-71761A42F53A}" dt="2025-09-10T10:28:06.232" v="3145" actId="688"/>
          <ac:spMkLst>
            <pc:docMk/>
            <pc:sldMk cId="1282547944" sldId="1260"/>
            <ac:spMk id="38" creationId="{091275F4-51F2-C85E-B0C5-6DAEBF8B84EF}"/>
          </ac:spMkLst>
        </pc:spChg>
        <pc:grpChg chg="mod">
          <ac:chgData name="Weiss, Marietta [Zukunft Altbau]" userId="97b11b8f-a76f-4920-b382-189fc8c9c45c" providerId="ADAL" clId="{5F8C0022-4815-40A3-BDB3-71761A42F53A}" dt="2025-09-15T09:24:04.864" v="9501" actId="962"/>
          <ac:grpSpMkLst>
            <pc:docMk/>
            <pc:sldMk cId="1282547944" sldId="1260"/>
            <ac:grpSpMk id="18" creationId="{1ACB10AF-89C0-825E-C67F-B3C8BB8BD6AF}"/>
          </ac:grpSpMkLst>
        </pc:grpChg>
        <pc:grpChg chg="mod ord">
          <ac:chgData name="Weiss, Marietta [Zukunft Altbau]" userId="97b11b8f-a76f-4920-b382-189fc8c9c45c" providerId="ADAL" clId="{5F8C0022-4815-40A3-BDB3-71761A42F53A}" dt="2025-09-15T09:24:03.394" v="9500" actId="962"/>
          <ac:grpSpMkLst>
            <pc:docMk/>
            <pc:sldMk cId="1282547944" sldId="1260"/>
            <ac:grpSpMk id="46" creationId="{9A0A1AB5-42F9-70FB-588B-03B0BFA5D07E}"/>
          </ac:grpSpMkLst>
        </pc:grpChg>
        <pc:picChg chg="mod">
          <ac:chgData name="Weiss, Marietta [Zukunft Altbau]" userId="97b11b8f-a76f-4920-b382-189fc8c9c45c" providerId="ADAL" clId="{5F8C0022-4815-40A3-BDB3-71761A42F53A}" dt="2025-09-15T09:24:35.079" v="9508" actId="962"/>
          <ac:picMkLst>
            <pc:docMk/>
            <pc:sldMk cId="1282547944" sldId="1260"/>
            <ac:picMk id="4" creationId="{4419D85A-F89D-025B-1943-A09E02F72243}"/>
          </ac:picMkLst>
        </pc:picChg>
        <pc:picChg chg="mod">
          <ac:chgData name="Weiss, Marietta [Zukunft Altbau]" userId="97b11b8f-a76f-4920-b382-189fc8c9c45c" providerId="ADAL" clId="{5F8C0022-4815-40A3-BDB3-71761A42F53A}" dt="2025-09-15T09:24:35.697" v="9509" actId="962"/>
          <ac:picMkLst>
            <pc:docMk/>
            <pc:sldMk cId="1282547944" sldId="1260"/>
            <ac:picMk id="6" creationId="{13309F1A-4D14-8DB0-64C8-2F5E3143D59A}"/>
          </ac:picMkLst>
        </pc:picChg>
        <pc:picChg chg="mod">
          <ac:chgData name="Weiss, Marietta [Zukunft Altbau]" userId="97b11b8f-a76f-4920-b382-189fc8c9c45c" providerId="ADAL" clId="{5F8C0022-4815-40A3-BDB3-71761A42F53A}" dt="2025-09-15T09:24:17.711" v="9504" actId="962"/>
          <ac:picMkLst>
            <pc:docMk/>
            <pc:sldMk cId="1282547944" sldId="1260"/>
            <ac:picMk id="9" creationId="{F19E5DC0-2CB4-E3E5-F8CC-2F4A3DBE45CA}"/>
          </ac:picMkLst>
        </pc:picChg>
        <pc:picChg chg="mod">
          <ac:chgData name="Weiss, Marietta [Zukunft Altbau]" userId="97b11b8f-a76f-4920-b382-189fc8c9c45c" providerId="ADAL" clId="{5F8C0022-4815-40A3-BDB3-71761A42F53A}" dt="2025-09-15T09:24:18.384" v="9505" actId="962"/>
          <ac:picMkLst>
            <pc:docMk/>
            <pc:sldMk cId="1282547944" sldId="1260"/>
            <ac:picMk id="24" creationId="{2FC810E0-6FC8-1C95-3645-348C37C2EAF9}"/>
          </ac:picMkLst>
        </pc:picChg>
      </pc:sldChg>
      <pc:sldChg chg="modSp mod">
        <pc:chgData name="Weiss, Marietta [Zukunft Altbau]" userId="97b11b8f-a76f-4920-b382-189fc8c9c45c" providerId="ADAL" clId="{5F8C0022-4815-40A3-BDB3-71761A42F53A}" dt="2025-09-15T07:56:13.426" v="9135" actId="13244"/>
        <pc:sldMkLst>
          <pc:docMk/>
          <pc:sldMk cId="1317523854" sldId="1269"/>
        </pc:sldMkLst>
        <pc:spChg chg="mod">
          <ac:chgData name="Weiss, Marietta [Zukunft Altbau]" userId="97b11b8f-a76f-4920-b382-189fc8c9c45c" providerId="ADAL" clId="{5F8C0022-4815-40A3-BDB3-71761A42F53A}" dt="2025-09-10T08:23:17.871" v="1212" actId="13926"/>
          <ac:spMkLst>
            <pc:docMk/>
            <pc:sldMk cId="1317523854" sldId="1269"/>
            <ac:spMk id="2" creationId="{DB56EE05-954A-0D79-E4B0-33A119DA0CAE}"/>
          </ac:spMkLst>
        </pc:spChg>
        <pc:grpChg chg="mod ord">
          <ac:chgData name="Weiss, Marietta [Zukunft Altbau]" userId="97b11b8f-a76f-4920-b382-189fc8c9c45c" providerId="ADAL" clId="{5F8C0022-4815-40A3-BDB3-71761A42F53A}" dt="2025-09-15T07:56:13.426" v="9135" actId="13244"/>
          <ac:grpSpMkLst>
            <pc:docMk/>
            <pc:sldMk cId="1317523854" sldId="1269"/>
            <ac:grpSpMk id="7" creationId="{E5885C49-AAEE-D5F6-CA41-362232E1A5DE}"/>
          </ac:grpSpMkLst>
        </pc:grpChg>
      </pc:sldChg>
      <pc:sldChg chg="modSp mod">
        <pc:chgData name="Weiss, Marietta [Zukunft Altbau]" userId="97b11b8f-a76f-4920-b382-189fc8c9c45c" providerId="ADAL" clId="{5F8C0022-4815-40A3-BDB3-71761A42F53A}" dt="2025-09-16T07:02:04.712" v="11797" actId="1035"/>
        <pc:sldMkLst>
          <pc:docMk/>
          <pc:sldMk cId="3260953219" sldId="1293"/>
        </pc:sldMkLst>
        <pc:spChg chg="mod">
          <ac:chgData name="Weiss, Marietta [Zukunft Altbau]" userId="97b11b8f-a76f-4920-b382-189fc8c9c45c" providerId="ADAL" clId="{5F8C0022-4815-40A3-BDB3-71761A42F53A}" dt="2025-09-16T07:02:04.712" v="11797" actId="1035"/>
          <ac:spMkLst>
            <pc:docMk/>
            <pc:sldMk cId="3260953219" sldId="1293"/>
            <ac:spMk id="3" creationId="{ADBD125F-169C-FC34-A4A6-31657165B689}"/>
          </ac:spMkLst>
        </pc:spChg>
        <pc:spChg chg="mod">
          <ac:chgData name="Weiss, Marietta [Zukunft Altbau]" userId="97b11b8f-a76f-4920-b382-189fc8c9c45c" providerId="ADAL" clId="{5F8C0022-4815-40A3-BDB3-71761A42F53A}" dt="2025-09-10T12:21:37.008" v="4524" actId="13926"/>
          <ac:spMkLst>
            <pc:docMk/>
            <pc:sldMk cId="3260953219" sldId="1293"/>
            <ac:spMk id="4" creationId="{63254D6D-D682-2D73-146B-488313685E70}"/>
          </ac:spMkLst>
        </pc:spChg>
      </pc:sldChg>
      <pc:sldChg chg="delSp modSp mod">
        <pc:chgData name="Weiss, Marietta [Zukunft Altbau]" userId="97b11b8f-a76f-4920-b382-189fc8c9c45c" providerId="ADAL" clId="{5F8C0022-4815-40A3-BDB3-71761A42F53A}" dt="2025-09-16T06:50:38.760" v="11743" actId="478"/>
        <pc:sldMkLst>
          <pc:docMk/>
          <pc:sldMk cId="0" sldId="1296"/>
        </pc:sldMkLst>
        <pc:spChg chg="del">
          <ac:chgData name="Weiss, Marietta [Zukunft Altbau]" userId="97b11b8f-a76f-4920-b382-189fc8c9c45c" providerId="ADAL" clId="{5F8C0022-4815-40A3-BDB3-71761A42F53A}" dt="2025-09-15T10:15:01.683" v="9655" actId="478"/>
          <ac:spMkLst>
            <pc:docMk/>
            <pc:sldMk cId="0" sldId="1296"/>
            <ac:spMk id="2" creationId="{373D1F15-F78A-83FD-B8DD-38DEED13CD9C}"/>
          </ac:spMkLst>
        </pc:spChg>
        <pc:spChg chg="del mod">
          <ac:chgData name="Weiss, Marietta [Zukunft Altbau]" userId="97b11b8f-a76f-4920-b382-189fc8c9c45c" providerId="ADAL" clId="{5F8C0022-4815-40A3-BDB3-71761A42F53A}" dt="2025-09-16T06:50:38.760" v="11743" actId="478"/>
          <ac:spMkLst>
            <pc:docMk/>
            <pc:sldMk cId="0" sldId="1296"/>
            <ac:spMk id="4" creationId="{00B33743-8224-1E00-D91B-425B359F730D}"/>
          </ac:spMkLst>
        </pc:spChg>
      </pc:sldChg>
      <pc:sldChg chg="addSp delSp modSp mod">
        <pc:chgData name="Weiss, Marietta [Zukunft Altbau]" userId="97b11b8f-a76f-4920-b382-189fc8c9c45c" providerId="ADAL" clId="{5F8C0022-4815-40A3-BDB3-71761A42F53A}" dt="2025-09-16T06:32:06.082" v="11707" actId="478"/>
        <pc:sldMkLst>
          <pc:docMk/>
          <pc:sldMk cId="2768798516" sldId="1302"/>
        </pc:sldMkLst>
        <pc:spChg chg="del mod">
          <ac:chgData name="Weiss, Marietta [Zukunft Altbau]" userId="97b11b8f-a76f-4920-b382-189fc8c9c45c" providerId="ADAL" clId="{5F8C0022-4815-40A3-BDB3-71761A42F53A}" dt="2025-09-16T06:32:06.082" v="11707" actId="478"/>
          <ac:spMkLst>
            <pc:docMk/>
            <pc:sldMk cId="2768798516" sldId="1302"/>
            <ac:spMk id="3" creationId="{65E5C4ED-B5C4-3019-1BA7-8169D78B72B0}"/>
          </ac:spMkLst>
        </pc:spChg>
        <pc:spChg chg="add mod">
          <ac:chgData name="Weiss, Marietta [Zukunft Altbau]" userId="97b11b8f-a76f-4920-b382-189fc8c9c45c" providerId="ADAL" clId="{5F8C0022-4815-40A3-BDB3-71761A42F53A}" dt="2025-09-16T06:32:01.038" v="11705"/>
          <ac:spMkLst>
            <pc:docMk/>
            <pc:sldMk cId="2768798516" sldId="1302"/>
            <ac:spMk id="4" creationId="{44E427B1-1ACE-4165-7B00-DCBFC4951CC5}"/>
          </ac:spMkLst>
        </pc:spChg>
        <pc:spChg chg="ord">
          <ac:chgData name="Weiss, Marietta [Zukunft Altbau]" userId="97b11b8f-a76f-4920-b382-189fc8c9c45c" providerId="ADAL" clId="{5F8C0022-4815-40A3-BDB3-71761A42F53A}" dt="2025-09-15T08:07:33.753" v="9205" actId="13244"/>
          <ac:spMkLst>
            <pc:docMk/>
            <pc:sldMk cId="2768798516" sldId="1302"/>
            <ac:spMk id="5" creationId="{98CE6298-3D95-3B87-A2D2-991E1412CA1F}"/>
          </ac:spMkLst>
        </pc:spChg>
        <pc:spChg chg="ord">
          <ac:chgData name="Weiss, Marietta [Zukunft Altbau]" userId="97b11b8f-a76f-4920-b382-189fc8c9c45c" providerId="ADAL" clId="{5F8C0022-4815-40A3-BDB3-71761A42F53A}" dt="2025-09-15T08:07:48.097" v="9207" actId="13244"/>
          <ac:spMkLst>
            <pc:docMk/>
            <pc:sldMk cId="2768798516" sldId="1302"/>
            <ac:spMk id="7" creationId="{076512AA-A976-AE4B-97B7-273FAF539C69}"/>
          </ac:spMkLst>
        </pc:spChg>
        <pc:spChg chg="ord">
          <ac:chgData name="Weiss, Marietta [Zukunft Altbau]" userId="97b11b8f-a76f-4920-b382-189fc8c9c45c" providerId="ADAL" clId="{5F8C0022-4815-40A3-BDB3-71761A42F53A}" dt="2025-09-15T08:07:30.258" v="9204" actId="13244"/>
          <ac:spMkLst>
            <pc:docMk/>
            <pc:sldMk cId="2768798516" sldId="1302"/>
            <ac:spMk id="20" creationId="{790BE37C-B7D4-8280-B16D-B969DC16F3EC}"/>
          </ac:spMkLst>
        </pc:spChg>
        <pc:spChg chg="mod">
          <ac:chgData name="Weiss, Marietta [Zukunft Altbau]" userId="97b11b8f-a76f-4920-b382-189fc8c9c45c" providerId="ADAL" clId="{5F8C0022-4815-40A3-BDB3-71761A42F53A}" dt="2025-09-10T10:28:23.053" v="3152" actId="688"/>
          <ac:spMkLst>
            <pc:docMk/>
            <pc:sldMk cId="2768798516" sldId="1302"/>
            <ac:spMk id="21" creationId="{4B8DB807-249C-0256-83B6-C6BBFAED06FA}"/>
          </ac:spMkLst>
        </pc:spChg>
        <pc:spChg chg="ord">
          <ac:chgData name="Weiss, Marietta [Zukunft Altbau]" userId="97b11b8f-a76f-4920-b382-189fc8c9c45c" providerId="ADAL" clId="{5F8C0022-4815-40A3-BDB3-71761A42F53A}" dt="2025-09-15T08:07:44.633" v="9206" actId="13244"/>
          <ac:spMkLst>
            <pc:docMk/>
            <pc:sldMk cId="2768798516" sldId="1302"/>
            <ac:spMk id="25" creationId="{27085431-5466-5C25-C99A-EF2CC668CC6C}"/>
          </ac:spMkLst>
        </pc:spChg>
        <pc:spChg chg="ord">
          <ac:chgData name="Weiss, Marietta [Zukunft Altbau]" userId="97b11b8f-a76f-4920-b382-189fc8c9c45c" providerId="ADAL" clId="{5F8C0022-4815-40A3-BDB3-71761A42F53A}" dt="2025-09-15T08:07:52.857" v="9208" actId="13244"/>
          <ac:spMkLst>
            <pc:docMk/>
            <pc:sldMk cId="2768798516" sldId="1302"/>
            <ac:spMk id="26" creationId="{F18F8587-D5CD-A734-3299-F503271F0068}"/>
          </ac:spMkLst>
        </pc:spChg>
        <pc:picChg chg="mod ord">
          <ac:chgData name="Weiss, Marietta [Zukunft Altbau]" userId="97b11b8f-a76f-4920-b382-189fc8c9c45c" providerId="ADAL" clId="{5F8C0022-4815-40A3-BDB3-71761A42F53A}" dt="2025-09-15T08:07:56.912" v="9210" actId="13244"/>
          <ac:picMkLst>
            <pc:docMk/>
            <pc:sldMk cId="2768798516" sldId="1302"/>
            <ac:picMk id="9" creationId="{C1C0D03F-1E1D-7A51-2022-6DA3E576D103}"/>
          </ac:picMkLst>
        </pc:picChg>
        <pc:picChg chg="mod ord">
          <ac:chgData name="Weiss, Marietta [Zukunft Altbau]" userId="97b11b8f-a76f-4920-b382-189fc8c9c45c" providerId="ADAL" clId="{5F8C0022-4815-40A3-BDB3-71761A42F53A}" dt="2025-09-15T08:07:59.728" v="9212" actId="13244"/>
          <ac:picMkLst>
            <pc:docMk/>
            <pc:sldMk cId="2768798516" sldId="1302"/>
            <ac:picMk id="13" creationId="{71A52AD7-BEC1-697C-8B3F-65E5BD152ACE}"/>
          </ac:picMkLst>
        </pc:picChg>
      </pc:sldChg>
      <pc:sldChg chg="modSp mod">
        <pc:chgData name="Weiss, Marietta [Zukunft Altbau]" userId="97b11b8f-a76f-4920-b382-189fc8c9c45c" providerId="ADAL" clId="{5F8C0022-4815-40A3-BDB3-71761A42F53A}" dt="2025-09-15T13:19:34.403" v="9888" actId="6549"/>
        <pc:sldMkLst>
          <pc:docMk/>
          <pc:sldMk cId="2651885213" sldId="1404"/>
        </pc:sldMkLst>
        <pc:spChg chg="ord">
          <ac:chgData name="Weiss, Marietta [Zukunft Altbau]" userId="97b11b8f-a76f-4920-b382-189fc8c9c45c" providerId="ADAL" clId="{5F8C0022-4815-40A3-BDB3-71761A42F53A}" dt="2025-09-15T08:34:49.049" v="9287" actId="13244"/>
          <ac:spMkLst>
            <pc:docMk/>
            <pc:sldMk cId="2651885213" sldId="1404"/>
            <ac:spMk id="2" creationId="{ABAC693A-98AB-9980-DEFA-B6B163AB1600}"/>
          </ac:spMkLst>
        </pc:spChg>
        <pc:spChg chg="mod">
          <ac:chgData name="Weiss, Marietta [Zukunft Altbau]" userId="97b11b8f-a76f-4920-b382-189fc8c9c45c" providerId="ADAL" clId="{5F8C0022-4815-40A3-BDB3-71761A42F53A}" dt="2025-09-15T13:19:34.403" v="9888" actId="6549"/>
          <ac:spMkLst>
            <pc:docMk/>
            <pc:sldMk cId="2651885213" sldId="1404"/>
            <ac:spMk id="9" creationId="{46A817A0-B65F-DFA8-77FC-FA481590E16F}"/>
          </ac:spMkLst>
        </pc:spChg>
        <pc:spChg chg="mod">
          <ac:chgData name="Weiss, Marietta [Zukunft Altbau]" userId="97b11b8f-a76f-4920-b382-189fc8c9c45c" providerId="ADAL" clId="{5F8C0022-4815-40A3-BDB3-71761A42F53A}" dt="2025-09-15T08:34:58.480" v="9290" actId="208"/>
          <ac:spMkLst>
            <pc:docMk/>
            <pc:sldMk cId="2651885213" sldId="1404"/>
            <ac:spMk id="11" creationId="{A1002436-362D-85E0-0DBC-D1CC86FF39C4}"/>
          </ac:spMkLst>
        </pc:spChg>
        <pc:spChg chg="mod">
          <ac:chgData name="Weiss, Marietta [Zukunft Altbau]" userId="97b11b8f-a76f-4920-b382-189fc8c9c45c" providerId="ADAL" clId="{5F8C0022-4815-40A3-BDB3-71761A42F53A}" dt="2025-09-15T08:34:58.480" v="9290" actId="208"/>
          <ac:spMkLst>
            <pc:docMk/>
            <pc:sldMk cId="2651885213" sldId="1404"/>
            <ac:spMk id="12" creationId="{474153EC-BC57-8991-7C4B-B82CC4666F08}"/>
          </ac:spMkLst>
        </pc:spChg>
        <pc:grpChg chg="mod">
          <ac:chgData name="Weiss, Marietta [Zukunft Altbau]" userId="97b11b8f-a76f-4920-b382-189fc8c9c45c" providerId="ADAL" clId="{5F8C0022-4815-40A3-BDB3-71761A42F53A}" dt="2025-09-15T08:34:55.840" v="9289" actId="207"/>
          <ac:grpSpMkLst>
            <pc:docMk/>
            <pc:sldMk cId="2651885213" sldId="1404"/>
            <ac:grpSpMk id="10" creationId="{E717FC64-7721-EC30-D1AA-37B5BBE1A046}"/>
          </ac:grpSpMkLst>
        </pc:grpChg>
      </pc:sldChg>
      <pc:sldChg chg="del">
        <pc:chgData name="Weiss, Marietta [Zukunft Altbau]" userId="97b11b8f-a76f-4920-b382-189fc8c9c45c" providerId="ADAL" clId="{5F8C0022-4815-40A3-BDB3-71761A42F53A}" dt="2025-09-10T07:19:03.366" v="163" actId="47"/>
        <pc:sldMkLst>
          <pc:docMk/>
          <pc:sldMk cId="3519622089" sldId="2018"/>
        </pc:sldMkLst>
      </pc:sldChg>
      <pc:sldChg chg="modSp mod">
        <pc:chgData name="Weiss, Marietta [Zukunft Altbau]" userId="97b11b8f-a76f-4920-b382-189fc8c9c45c" providerId="ADAL" clId="{5F8C0022-4815-40A3-BDB3-71761A42F53A}" dt="2025-09-15T08:14:53.191" v="9227" actId="13244"/>
        <pc:sldMkLst>
          <pc:docMk/>
          <pc:sldMk cId="2914765553" sldId="2068"/>
        </pc:sldMkLst>
        <pc:spChg chg="mod">
          <ac:chgData name="Weiss, Marietta [Zukunft Altbau]" userId="97b11b8f-a76f-4920-b382-189fc8c9c45c" providerId="ADAL" clId="{5F8C0022-4815-40A3-BDB3-71761A42F53A}" dt="2025-09-10T10:28:10.722" v="3147" actId="688"/>
          <ac:spMkLst>
            <pc:docMk/>
            <pc:sldMk cId="2914765553" sldId="2068"/>
            <ac:spMk id="4" creationId="{0EFC25F4-7D8C-A28A-0F8D-389E50DBF99A}"/>
          </ac:spMkLst>
        </pc:spChg>
        <pc:spChg chg="ord">
          <ac:chgData name="Weiss, Marietta [Zukunft Altbau]" userId="97b11b8f-a76f-4920-b382-189fc8c9c45c" providerId="ADAL" clId="{5F8C0022-4815-40A3-BDB3-71761A42F53A}" dt="2025-09-15T08:14:53.191" v="9227" actId="13244"/>
          <ac:spMkLst>
            <pc:docMk/>
            <pc:sldMk cId="2914765553" sldId="2068"/>
            <ac:spMk id="11" creationId="{76B1814A-1C04-22B1-1D32-50F1B26525D3}"/>
          </ac:spMkLst>
        </pc:spChg>
      </pc:sldChg>
      <pc:sldChg chg="modSp mod">
        <pc:chgData name="Weiss, Marietta [Zukunft Altbau]" userId="97b11b8f-a76f-4920-b382-189fc8c9c45c" providerId="ADAL" clId="{5F8C0022-4815-40A3-BDB3-71761A42F53A}" dt="2025-09-15T08:14:14.389" v="9222" actId="13244"/>
        <pc:sldMkLst>
          <pc:docMk/>
          <pc:sldMk cId="1313549635" sldId="2071"/>
        </pc:sldMkLst>
        <pc:spChg chg="mod">
          <ac:chgData name="Weiss, Marietta [Zukunft Altbau]" userId="97b11b8f-a76f-4920-b382-189fc8c9c45c" providerId="ADAL" clId="{5F8C0022-4815-40A3-BDB3-71761A42F53A}" dt="2025-09-10T07:39:29.456" v="393" actId="13926"/>
          <ac:spMkLst>
            <pc:docMk/>
            <pc:sldMk cId="1313549635" sldId="2071"/>
            <ac:spMk id="2" creationId="{51E0F753-A748-271B-1346-EA06D732003A}"/>
          </ac:spMkLst>
        </pc:spChg>
        <pc:spChg chg="ord">
          <ac:chgData name="Weiss, Marietta [Zukunft Altbau]" userId="97b11b8f-a76f-4920-b382-189fc8c9c45c" providerId="ADAL" clId="{5F8C0022-4815-40A3-BDB3-71761A42F53A}" dt="2025-09-15T08:08:33.209" v="9214" actId="13244"/>
          <ac:spMkLst>
            <pc:docMk/>
            <pc:sldMk cId="1313549635" sldId="2071"/>
            <ac:spMk id="3" creationId="{7484B15E-D3EA-2DEC-49EC-00BCD059E46D}"/>
          </ac:spMkLst>
        </pc:spChg>
        <pc:spChg chg="ord">
          <ac:chgData name="Weiss, Marietta [Zukunft Altbau]" userId="97b11b8f-a76f-4920-b382-189fc8c9c45c" providerId="ADAL" clId="{5F8C0022-4815-40A3-BDB3-71761A42F53A}" dt="2025-09-15T08:08:46.793" v="9215" actId="13244"/>
          <ac:spMkLst>
            <pc:docMk/>
            <pc:sldMk cId="1313549635" sldId="2071"/>
            <ac:spMk id="7" creationId="{576AA51E-7C65-48DC-21AC-2A5EB540D8B9}"/>
          </ac:spMkLst>
        </pc:spChg>
        <pc:spChg chg="ord">
          <ac:chgData name="Weiss, Marietta [Zukunft Altbau]" userId="97b11b8f-a76f-4920-b382-189fc8c9c45c" providerId="ADAL" clId="{5F8C0022-4815-40A3-BDB3-71761A42F53A}" dt="2025-09-15T08:08:28.481" v="9213" actId="13244"/>
          <ac:spMkLst>
            <pc:docMk/>
            <pc:sldMk cId="1313549635" sldId="2071"/>
            <ac:spMk id="8" creationId="{DF6671DE-2E7F-515E-DAD5-8020F6F907B1}"/>
          </ac:spMkLst>
        </pc:spChg>
        <pc:spChg chg="ord">
          <ac:chgData name="Weiss, Marietta [Zukunft Altbau]" userId="97b11b8f-a76f-4920-b382-189fc8c9c45c" providerId="ADAL" clId="{5F8C0022-4815-40A3-BDB3-71761A42F53A}" dt="2025-09-15T08:08:48.177" v="9216" actId="13244"/>
          <ac:spMkLst>
            <pc:docMk/>
            <pc:sldMk cId="1313549635" sldId="2071"/>
            <ac:spMk id="19" creationId="{1CA7887E-30A9-0D68-BDB7-C84B4F4EB241}"/>
          </ac:spMkLst>
        </pc:spChg>
        <pc:spChg chg="ord">
          <ac:chgData name="Weiss, Marietta [Zukunft Altbau]" userId="97b11b8f-a76f-4920-b382-189fc8c9c45c" providerId="ADAL" clId="{5F8C0022-4815-40A3-BDB3-71761A42F53A}" dt="2025-09-15T08:08:49.530" v="9217" actId="13244"/>
          <ac:spMkLst>
            <pc:docMk/>
            <pc:sldMk cId="1313549635" sldId="2071"/>
            <ac:spMk id="20" creationId="{29D4E824-96A9-2A26-EBC6-C1B97C67F6E4}"/>
          </ac:spMkLst>
        </pc:spChg>
        <pc:spChg chg="mod ord">
          <ac:chgData name="Weiss, Marietta [Zukunft Altbau]" userId="97b11b8f-a76f-4920-b382-189fc8c9c45c" providerId="ADAL" clId="{5F8C0022-4815-40A3-BDB3-71761A42F53A}" dt="2025-09-15T08:09:07.071" v="9220" actId="13244"/>
          <ac:spMkLst>
            <pc:docMk/>
            <pc:sldMk cId="1313549635" sldId="2071"/>
            <ac:spMk id="24" creationId="{0E8C22DB-BBBF-0FEA-47CE-290A5EBDCD2F}"/>
          </ac:spMkLst>
        </pc:spChg>
        <pc:spChg chg="ord">
          <ac:chgData name="Weiss, Marietta [Zukunft Altbau]" userId="97b11b8f-a76f-4920-b382-189fc8c9c45c" providerId="ADAL" clId="{5F8C0022-4815-40A3-BDB3-71761A42F53A}" dt="2025-09-15T08:08:55.657" v="9218" actId="13244"/>
          <ac:spMkLst>
            <pc:docMk/>
            <pc:sldMk cId="1313549635" sldId="2071"/>
            <ac:spMk id="27" creationId="{6579C72B-5CF3-0CC8-ABFB-37C8D8A2F5F1}"/>
          </ac:spMkLst>
        </pc:spChg>
        <pc:spChg chg="ord">
          <ac:chgData name="Weiss, Marietta [Zukunft Altbau]" userId="97b11b8f-a76f-4920-b382-189fc8c9c45c" providerId="ADAL" clId="{5F8C0022-4815-40A3-BDB3-71761A42F53A}" dt="2025-09-15T08:09:00.736" v="9219" actId="13244"/>
          <ac:spMkLst>
            <pc:docMk/>
            <pc:sldMk cId="1313549635" sldId="2071"/>
            <ac:spMk id="33" creationId="{725D6533-1A20-D0E8-6A6A-2AEFA0C24456}"/>
          </ac:spMkLst>
        </pc:spChg>
        <pc:spChg chg="ord">
          <ac:chgData name="Weiss, Marietta [Zukunft Altbau]" userId="97b11b8f-a76f-4920-b382-189fc8c9c45c" providerId="ADAL" clId="{5F8C0022-4815-40A3-BDB3-71761A42F53A}" dt="2025-09-15T08:14:14.389" v="9222" actId="13244"/>
          <ac:spMkLst>
            <pc:docMk/>
            <pc:sldMk cId="1313549635" sldId="2071"/>
            <ac:spMk id="45" creationId="{4F121ED3-AC72-511D-875F-027A7E6AD73C}"/>
          </ac:spMkLst>
        </pc:spChg>
      </pc:sldChg>
      <pc:sldChg chg="modSp mod">
        <pc:chgData name="Weiss, Marietta [Zukunft Altbau]" userId="97b11b8f-a76f-4920-b382-189fc8c9c45c" providerId="ADAL" clId="{5F8C0022-4815-40A3-BDB3-71761A42F53A}" dt="2025-09-16T06:58:14.824" v="11792" actId="20577"/>
        <pc:sldMkLst>
          <pc:docMk/>
          <pc:sldMk cId="211749787" sldId="2126"/>
        </pc:sldMkLst>
        <pc:spChg chg="ord">
          <ac:chgData name="Weiss, Marietta [Zukunft Altbau]" userId="97b11b8f-a76f-4920-b382-189fc8c9c45c" providerId="ADAL" clId="{5F8C0022-4815-40A3-BDB3-71761A42F53A}" dt="2025-09-15T07:57:19.772" v="9148" actId="13244"/>
          <ac:spMkLst>
            <pc:docMk/>
            <pc:sldMk cId="211749787" sldId="2126"/>
            <ac:spMk id="5" creationId="{A2CB1F36-6942-0B49-796F-5C199AD5B289}"/>
          </ac:spMkLst>
        </pc:spChg>
        <pc:spChg chg="mod ord">
          <ac:chgData name="Weiss, Marietta [Zukunft Altbau]" userId="97b11b8f-a76f-4920-b382-189fc8c9c45c" providerId="ADAL" clId="{5F8C0022-4815-40A3-BDB3-71761A42F53A}" dt="2025-09-16T06:57:46.490" v="11785" actId="1035"/>
          <ac:spMkLst>
            <pc:docMk/>
            <pc:sldMk cId="211749787" sldId="2126"/>
            <ac:spMk id="6" creationId="{C91C3333-AD05-28E3-39F4-9993006B507A}"/>
          </ac:spMkLst>
        </pc:spChg>
        <pc:spChg chg="mod">
          <ac:chgData name="Weiss, Marietta [Zukunft Altbau]" userId="97b11b8f-a76f-4920-b382-189fc8c9c45c" providerId="ADAL" clId="{5F8C0022-4815-40A3-BDB3-71761A42F53A}" dt="2025-09-16T06:58:14.824" v="11792" actId="20577"/>
          <ac:spMkLst>
            <pc:docMk/>
            <pc:sldMk cId="211749787" sldId="2126"/>
            <ac:spMk id="7" creationId="{9DC148FE-6181-4345-DE21-14B1928B617D}"/>
          </ac:spMkLst>
        </pc:spChg>
        <pc:spChg chg="mod ord">
          <ac:chgData name="Weiss, Marietta [Zukunft Altbau]" userId="97b11b8f-a76f-4920-b382-189fc8c9c45c" providerId="ADAL" clId="{5F8C0022-4815-40A3-BDB3-71761A42F53A}" dt="2025-09-16T06:57:46.490" v="11785" actId="1035"/>
          <ac:spMkLst>
            <pc:docMk/>
            <pc:sldMk cId="211749787" sldId="2126"/>
            <ac:spMk id="9" creationId="{868F3603-FE4A-A0DD-FD1B-945E7768496B}"/>
          </ac:spMkLst>
        </pc:spChg>
        <pc:spChg chg="mod ord">
          <ac:chgData name="Weiss, Marietta [Zukunft Altbau]" userId="97b11b8f-a76f-4920-b382-189fc8c9c45c" providerId="ADAL" clId="{5F8C0022-4815-40A3-BDB3-71761A42F53A}" dt="2025-09-16T06:57:46.490" v="11785" actId="1035"/>
          <ac:spMkLst>
            <pc:docMk/>
            <pc:sldMk cId="211749787" sldId="2126"/>
            <ac:spMk id="16" creationId="{55FC8FA5-6FC4-4E15-9366-5397394330FD}"/>
          </ac:spMkLst>
        </pc:spChg>
        <pc:spChg chg="mod ord">
          <ac:chgData name="Weiss, Marietta [Zukunft Altbau]" userId="97b11b8f-a76f-4920-b382-189fc8c9c45c" providerId="ADAL" clId="{5F8C0022-4815-40A3-BDB3-71761A42F53A}" dt="2025-09-16T06:57:46.490" v="11785" actId="1035"/>
          <ac:spMkLst>
            <pc:docMk/>
            <pc:sldMk cId="211749787" sldId="2126"/>
            <ac:spMk id="19" creationId="{14FB3699-6452-4A45-9395-BE8A8B8C75C2}"/>
          </ac:spMkLst>
        </pc:spChg>
        <pc:spChg chg="mod ord">
          <ac:chgData name="Weiss, Marietta [Zukunft Altbau]" userId="97b11b8f-a76f-4920-b382-189fc8c9c45c" providerId="ADAL" clId="{5F8C0022-4815-40A3-BDB3-71761A42F53A}" dt="2025-09-16T06:57:46.490" v="11785" actId="1035"/>
          <ac:spMkLst>
            <pc:docMk/>
            <pc:sldMk cId="211749787" sldId="2126"/>
            <ac:spMk id="23" creationId="{2CD1DE82-92C4-F84E-9368-FE804FC74F54}"/>
          </ac:spMkLst>
        </pc:spChg>
        <pc:spChg chg="mod ord">
          <ac:chgData name="Weiss, Marietta [Zukunft Altbau]" userId="97b11b8f-a76f-4920-b382-189fc8c9c45c" providerId="ADAL" clId="{5F8C0022-4815-40A3-BDB3-71761A42F53A}" dt="2025-09-16T06:57:46.490" v="11785" actId="1035"/>
          <ac:spMkLst>
            <pc:docMk/>
            <pc:sldMk cId="211749787" sldId="2126"/>
            <ac:spMk id="24" creationId="{35B81818-C8C1-FECE-F989-8553B7E32ECB}"/>
          </ac:spMkLst>
        </pc:spChg>
        <pc:spChg chg="mod ord">
          <ac:chgData name="Weiss, Marietta [Zukunft Altbau]" userId="97b11b8f-a76f-4920-b382-189fc8c9c45c" providerId="ADAL" clId="{5F8C0022-4815-40A3-BDB3-71761A42F53A}" dt="2025-09-16T06:57:46.490" v="11785" actId="1035"/>
          <ac:spMkLst>
            <pc:docMk/>
            <pc:sldMk cId="211749787" sldId="2126"/>
            <ac:spMk id="25" creationId="{A70A3910-C9D7-085F-454C-8545FDA37616}"/>
          </ac:spMkLst>
        </pc:spChg>
        <pc:spChg chg="ord">
          <ac:chgData name="Weiss, Marietta [Zukunft Altbau]" userId="97b11b8f-a76f-4920-b382-189fc8c9c45c" providerId="ADAL" clId="{5F8C0022-4815-40A3-BDB3-71761A42F53A}" dt="2025-09-15T07:59:53.404" v="9165" actId="13244"/>
          <ac:spMkLst>
            <pc:docMk/>
            <pc:sldMk cId="211749787" sldId="2126"/>
            <ac:spMk id="26" creationId="{34DF9071-73AC-BDA1-617D-78CDCBFD95C2}"/>
          </ac:spMkLst>
        </pc:spChg>
        <pc:spChg chg="mod ord">
          <ac:chgData name="Weiss, Marietta [Zukunft Altbau]" userId="97b11b8f-a76f-4920-b382-189fc8c9c45c" providerId="ADAL" clId="{5F8C0022-4815-40A3-BDB3-71761A42F53A}" dt="2025-09-16T06:57:46.490" v="11785" actId="1035"/>
          <ac:spMkLst>
            <pc:docMk/>
            <pc:sldMk cId="211749787" sldId="2126"/>
            <ac:spMk id="28" creationId="{BBC66DC6-31CC-41AF-D3E6-9A52F8B5A5DB}"/>
          </ac:spMkLst>
        </pc:spChg>
        <pc:spChg chg="mod">
          <ac:chgData name="Weiss, Marietta [Zukunft Altbau]" userId="97b11b8f-a76f-4920-b382-189fc8c9c45c" providerId="ADAL" clId="{5F8C0022-4815-40A3-BDB3-71761A42F53A}" dt="2025-09-16T06:57:46.490" v="11785" actId="1035"/>
          <ac:spMkLst>
            <pc:docMk/>
            <pc:sldMk cId="211749787" sldId="2126"/>
            <ac:spMk id="30" creationId="{A9A3CE8E-01E2-BAAA-513D-AFF71242A480}"/>
          </ac:spMkLst>
        </pc:spChg>
        <pc:spChg chg="mod">
          <ac:chgData name="Weiss, Marietta [Zukunft Altbau]" userId="97b11b8f-a76f-4920-b382-189fc8c9c45c" providerId="ADAL" clId="{5F8C0022-4815-40A3-BDB3-71761A42F53A}" dt="2025-09-16T06:57:46.490" v="11785" actId="1035"/>
          <ac:spMkLst>
            <pc:docMk/>
            <pc:sldMk cId="211749787" sldId="2126"/>
            <ac:spMk id="31" creationId="{8BDF3122-154A-8457-238F-CD2BB73CC1CF}"/>
          </ac:spMkLst>
        </pc:spChg>
        <pc:spChg chg="mod ord">
          <ac:chgData name="Weiss, Marietta [Zukunft Altbau]" userId="97b11b8f-a76f-4920-b382-189fc8c9c45c" providerId="ADAL" clId="{5F8C0022-4815-40A3-BDB3-71761A42F53A}" dt="2025-09-15T09:13:18.284" v="9463" actId="13244"/>
          <ac:spMkLst>
            <pc:docMk/>
            <pc:sldMk cId="211749787" sldId="2126"/>
            <ac:spMk id="32" creationId="{94E1BBCF-5890-075B-AF5B-148F4133EFB0}"/>
          </ac:spMkLst>
        </pc:spChg>
        <pc:picChg chg="mod ord">
          <ac:chgData name="Weiss, Marietta [Zukunft Altbau]" userId="97b11b8f-a76f-4920-b382-189fc8c9c45c" providerId="ADAL" clId="{5F8C0022-4815-40A3-BDB3-71761A42F53A}" dt="2025-09-15T07:59:05.283" v="9155" actId="13244"/>
          <ac:picMkLst>
            <pc:docMk/>
            <pc:sldMk cId="211749787" sldId="2126"/>
            <ac:picMk id="12" creationId="{0372D2CE-BAE3-E1B4-A692-0F18428EB10B}"/>
          </ac:picMkLst>
        </pc:picChg>
        <pc:picChg chg="mod ord">
          <ac:chgData name="Weiss, Marietta [Zukunft Altbau]" userId="97b11b8f-a76f-4920-b382-189fc8c9c45c" providerId="ADAL" clId="{5F8C0022-4815-40A3-BDB3-71761A42F53A}" dt="2025-09-15T07:59:16.251" v="9157" actId="13244"/>
          <ac:picMkLst>
            <pc:docMk/>
            <pc:sldMk cId="211749787" sldId="2126"/>
            <ac:picMk id="17" creationId="{1DBF8D84-50AF-5123-9E2F-EB31E902E14E}"/>
          </ac:picMkLst>
        </pc:picChg>
        <pc:picChg chg="mod ord">
          <ac:chgData name="Weiss, Marietta [Zukunft Altbau]" userId="97b11b8f-a76f-4920-b382-189fc8c9c45c" providerId="ADAL" clId="{5F8C0022-4815-40A3-BDB3-71761A42F53A}" dt="2025-09-15T07:59:02.227" v="9153" actId="13244"/>
          <ac:picMkLst>
            <pc:docMk/>
            <pc:sldMk cId="211749787" sldId="2126"/>
            <ac:picMk id="21" creationId="{445339D3-026D-E4E7-049B-1C605DF517DE}"/>
          </ac:picMkLst>
        </pc:picChg>
        <pc:picChg chg="mod ord">
          <ac:chgData name="Weiss, Marietta [Zukunft Altbau]" userId="97b11b8f-a76f-4920-b382-189fc8c9c45c" providerId="ADAL" clId="{5F8C0022-4815-40A3-BDB3-71761A42F53A}" dt="2025-09-15T07:59:20.068" v="9159" actId="13244"/>
          <ac:picMkLst>
            <pc:docMk/>
            <pc:sldMk cId="211749787" sldId="2126"/>
            <ac:picMk id="27" creationId="{EB91EE7E-EF92-E317-DEC9-012CF19E7AF5}"/>
          </ac:picMkLst>
        </pc:picChg>
      </pc:sldChg>
      <pc:sldChg chg="modSp mod">
        <pc:chgData name="Weiss, Marietta [Zukunft Altbau]" userId="97b11b8f-a76f-4920-b382-189fc8c9c45c" providerId="ADAL" clId="{5F8C0022-4815-40A3-BDB3-71761A42F53A}" dt="2025-09-15T08:01:27.386" v="9172" actId="13244"/>
        <pc:sldMkLst>
          <pc:docMk/>
          <pc:sldMk cId="2858921549" sldId="2248"/>
        </pc:sldMkLst>
        <pc:spChg chg="ord">
          <ac:chgData name="Weiss, Marietta [Zukunft Altbau]" userId="97b11b8f-a76f-4920-b382-189fc8c9c45c" providerId="ADAL" clId="{5F8C0022-4815-40A3-BDB3-71761A42F53A}" dt="2025-09-15T08:01:23.107" v="9171" actId="13244"/>
          <ac:spMkLst>
            <pc:docMk/>
            <pc:sldMk cId="2858921549" sldId="2248"/>
            <ac:spMk id="7" creationId="{8A0271D8-8C9B-8622-A5EA-23DBB01BBF7B}"/>
          </ac:spMkLst>
        </pc:spChg>
        <pc:spChg chg="mod">
          <ac:chgData name="Weiss, Marietta [Zukunft Altbau]" userId="97b11b8f-a76f-4920-b382-189fc8c9c45c" providerId="ADAL" clId="{5F8C0022-4815-40A3-BDB3-71761A42F53A}" dt="2025-09-10T10:28:45.174" v="3155" actId="688"/>
          <ac:spMkLst>
            <pc:docMk/>
            <pc:sldMk cId="2858921549" sldId="2248"/>
            <ac:spMk id="8" creationId="{BE4512AF-B5BB-F077-1183-EF96F17A95E0}"/>
          </ac:spMkLst>
        </pc:spChg>
        <pc:spChg chg="ord">
          <ac:chgData name="Weiss, Marietta [Zukunft Altbau]" userId="97b11b8f-a76f-4920-b382-189fc8c9c45c" providerId="ADAL" clId="{5F8C0022-4815-40A3-BDB3-71761A42F53A}" dt="2025-09-15T08:01:27.386" v="9172" actId="13244"/>
          <ac:spMkLst>
            <pc:docMk/>
            <pc:sldMk cId="2858921549" sldId="2248"/>
            <ac:spMk id="9" creationId="{27FE4D25-519C-7CA6-D138-C0128D2F7C60}"/>
          </ac:spMkLst>
        </pc:spChg>
        <pc:spChg chg="ord">
          <ac:chgData name="Weiss, Marietta [Zukunft Altbau]" userId="97b11b8f-a76f-4920-b382-189fc8c9c45c" providerId="ADAL" clId="{5F8C0022-4815-40A3-BDB3-71761A42F53A}" dt="2025-09-15T08:01:14.163" v="9170" actId="13244"/>
          <ac:spMkLst>
            <pc:docMk/>
            <pc:sldMk cId="2858921549" sldId="2248"/>
            <ac:spMk id="11" creationId="{0A4409CF-0D1C-F26C-31F4-91BB3260A240}"/>
          </ac:spMkLst>
        </pc:spChg>
        <pc:graphicFrameChg chg="modGraphic">
          <ac:chgData name="Weiss, Marietta [Zukunft Altbau]" userId="97b11b8f-a76f-4920-b382-189fc8c9c45c" providerId="ADAL" clId="{5F8C0022-4815-40A3-BDB3-71761A42F53A}" dt="2025-09-10T13:33:08.139" v="7371" actId="207"/>
          <ac:graphicFrameMkLst>
            <pc:docMk/>
            <pc:sldMk cId="2858921549" sldId="2248"/>
            <ac:graphicFrameMk id="2" creationId="{24C9844E-890B-A190-CF30-D878FE242E0A}"/>
          </ac:graphicFrameMkLst>
        </pc:graphicFrameChg>
      </pc:sldChg>
      <pc:sldChg chg="modSp mod">
        <pc:chgData name="Weiss, Marietta [Zukunft Altbau]" userId="97b11b8f-a76f-4920-b382-189fc8c9c45c" providerId="ADAL" clId="{5F8C0022-4815-40A3-BDB3-71761A42F53A}" dt="2025-09-15T08:59:43.018" v="9419" actId="13244"/>
        <pc:sldMkLst>
          <pc:docMk/>
          <pc:sldMk cId="2098496862" sldId="4401"/>
        </pc:sldMkLst>
        <pc:spChg chg="mod ord">
          <ac:chgData name="Weiss, Marietta [Zukunft Altbau]" userId="97b11b8f-a76f-4920-b382-189fc8c9c45c" providerId="ADAL" clId="{5F8C0022-4815-40A3-BDB3-71761A42F53A}" dt="2025-09-15T08:59:43.018" v="9419" actId="13244"/>
          <ac:spMkLst>
            <pc:docMk/>
            <pc:sldMk cId="2098496862" sldId="4401"/>
            <ac:spMk id="18" creationId="{ECF00631-81D8-A618-A121-B617D95C8F8C}"/>
          </ac:spMkLst>
        </pc:spChg>
      </pc:sldChg>
      <pc:sldChg chg="modSp mod">
        <pc:chgData name="Weiss, Marietta [Zukunft Altbau]" userId="97b11b8f-a76f-4920-b382-189fc8c9c45c" providerId="ADAL" clId="{5F8C0022-4815-40A3-BDB3-71761A42F53A}" dt="2025-09-10T12:49:38.290" v="5136" actId="1076"/>
        <pc:sldMkLst>
          <pc:docMk/>
          <pc:sldMk cId="485693154" sldId="4410"/>
        </pc:sldMkLst>
        <pc:picChg chg="mod">
          <ac:chgData name="Weiss, Marietta [Zukunft Altbau]" userId="97b11b8f-a76f-4920-b382-189fc8c9c45c" providerId="ADAL" clId="{5F8C0022-4815-40A3-BDB3-71761A42F53A}" dt="2025-09-10T11:41:16.727" v="3213" actId="962"/>
          <ac:picMkLst>
            <pc:docMk/>
            <pc:sldMk cId="485693154" sldId="4410"/>
            <ac:picMk id="3" creationId="{F9D16D98-3970-9E2C-BE85-058D7A072E46}"/>
          </ac:picMkLst>
        </pc:picChg>
        <pc:picChg chg="mod">
          <ac:chgData name="Weiss, Marietta [Zukunft Altbau]" userId="97b11b8f-a76f-4920-b382-189fc8c9c45c" providerId="ADAL" clId="{5F8C0022-4815-40A3-BDB3-71761A42F53A}" dt="2025-09-10T12:49:38.290" v="5136" actId="1076"/>
          <ac:picMkLst>
            <pc:docMk/>
            <pc:sldMk cId="485693154" sldId="4410"/>
            <ac:picMk id="5" creationId="{01B786D9-8636-E988-9048-C6FC6075006E}"/>
          </ac:picMkLst>
        </pc:picChg>
      </pc:sldChg>
      <pc:sldChg chg="delSp modSp mod">
        <pc:chgData name="Weiss, Marietta [Zukunft Altbau]" userId="97b11b8f-a76f-4920-b382-189fc8c9c45c" providerId="ADAL" clId="{5F8C0022-4815-40A3-BDB3-71761A42F53A}" dt="2025-09-15T13:18:06.656" v="9867" actId="14100"/>
        <pc:sldMkLst>
          <pc:docMk/>
          <pc:sldMk cId="2834302907" sldId="4518"/>
        </pc:sldMkLst>
        <pc:spChg chg="del">
          <ac:chgData name="Weiss, Marietta [Zukunft Altbau]" userId="97b11b8f-a76f-4920-b382-189fc8c9c45c" providerId="ADAL" clId="{5F8C0022-4815-40A3-BDB3-71761A42F53A}" dt="2025-09-15T13:18:00.107" v="9865" actId="478"/>
          <ac:spMkLst>
            <pc:docMk/>
            <pc:sldMk cId="2834302907" sldId="4518"/>
            <ac:spMk id="2" creationId="{924726EB-AF4B-6C48-9542-EA4AD8B99807}"/>
          </ac:spMkLst>
        </pc:spChg>
        <pc:spChg chg="mod">
          <ac:chgData name="Weiss, Marietta [Zukunft Altbau]" userId="97b11b8f-a76f-4920-b382-189fc8c9c45c" providerId="ADAL" clId="{5F8C0022-4815-40A3-BDB3-71761A42F53A}" dt="2025-09-15T13:18:06.656" v="9867" actId="14100"/>
          <ac:spMkLst>
            <pc:docMk/>
            <pc:sldMk cId="2834302907" sldId="4518"/>
            <ac:spMk id="5" creationId="{D6944954-94A5-41FD-2FED-DD3DD9C03FE9}"/>
          </ac:spMkLst>
        </pc:spChg>
        <pc:spChg chg="ord">
          <ac:chgData name="Weiss, Marietta [Zukunft Altbau]" userId="97b11b8f-a76f-4920-b382-189fc8c9c45c" providerId="ADAL" clId="{5F8C0022-4815-40A3-BDB3-71761A42F53A}" dt="2025-09-15T08:35:57.584" v="9298" actId="13244"/>
          <ac:spMkLst>
            <pc:docMk/>
            <pc:sldMk cId="2834302907" sldId="4518"/>
            <ac:spMk id="10" creationId="{0C21B8B6-9346-07C8-F56E-E2B6FD0BE46A}"/>
          </ac:spMkLst>
        </pc:spChg>
      </pc:sldChg>
      <pc:sldChg chg="delSp modSp mod">
        <pc:chgData name="Weiss, Marietta [Zukunft Altbau]" userId="97b11b8f-a76f-4920-b382-189fc8c9c45c" providerId="ADAL" clId="{5F8C0022-4815-40A3-BDB3-71761A42F53A}" dt="2025-09-15T07:38:10.275" v="8094" actId="478"/>
        <pc:sldMkLst>
          <pc:docMk/>
          <pc:sldMk cId="100471963" sldId="4530"/>
        </pc:sldMkLst>
        <pc:spChg chg="del">
          <ac:chgData name="Weiss, Marietta [Zukunft Altbau]" userId="97b11b8f-a76f-4920-b382-189fc8c9c45c" providerId="ADAL" clId="{5F8C0022-4815-40A3-BDB3-71761A42F53A}" dt="2025-09-15T07:38:10.275" v="8094" actId="478"/>
          <ac:spMkLst>
            <pc:docMk/>
            <pc:sldMk cId="100471963" sldId="4530"/>
            <ac:spMk id="3" creationId="{8A46EE4A-8336-0C58-5710-83D459CD20AD}"/>
          </ac:spMkLst>
        </pc:spChg>
        <pc:graphicFrameChg chg="mod">
          <ac:chgData name="Weiss, Marietta [Zukunft Altbau]" userId="97b11b8f-a76f-4920-b382-189fc8c9c45c" providerId="ADAL" clId="{5F8C0022-4815-40A3-BDB3-71761A42F53A}" dt="2025-09-15T07:38:07.256" v="8093" actId="207"/>
          <ac:graphicFrameMkLst>
            <pc:docMk/>
            <pc:sldMk cId="100471963" sldId="4530"/>
            <ac:graphicFrameMk id="13" creationId="{CAD4301F-E82D-E059-D3E6-BCAA5F45CE44}"/>
          </ac:graphicFrameMkLst>
        </pc:graphicFrameChg>
      </pc:sldChg>
      <pc:sldChg chg="modSp mod">
        <pc:chgData name="Weiss, Marietta [Zukunft Altbau]" userId="97b11b8f-a76f-4920-b382-189fc8c9c45c" providerId="ADAL" clId="{5F8C0022-4815-40A3-BDB3-71761A42F53A}" dt="2025-09-15T08:54:35.871" v="9399" actId="13244"/>
        <pc:sldMkLst>
          <pc:docMk/>
          <pc:sldMk cId="1772823278" sldId="4531"/>
        </pc:sldMkLst>
        <pc:spChg chg="ord">
          <ac:chgData name="Weiss, Marietta [Zukunft Altbau]" userId="97b11b8f-a76f-4920-b382-189fc8c9c45c" providerId="ADAL" clId="{5F8C0022-4815-40A3-BDB3-71761A42F53A}" dt="2025-09-15T08:40:16.489" v="9318" actId="13244"/>
          <ac:spMkLst>
            <pc:docMk/>
            <pc:sldMk cId="1772823278" sldId="4531"/>
            <ac:spMk id="2" creationId="{81EF37A1-5F77-1092-1BAF-DC9D84CCCF96}"/>
          </ac:spMkLst>
        </pc:spChg>
        <pc:spChg chg="ord">
          <ac:chgData name="Weiss, Marietta [Zukunft Altbau]" userId="97b11b8f-a76f-4920-b382-189fc8c9c45c" providerId="ADAL" clId="{5F8C0022-4815-40A3-BDB3-71761A42F53A}" dt="2025-09-15T08:40:17.690" v="9319" actId="13244"/>
          <ac:spMkLst>
            <pc:docMk/>
            <pc:sldMk cId="1772823278" sldId="4531"/>
            <ac:spMk id="6" creationId="{502B3BF9-DE68-7A5D-8414-73DEB6CBA5A2}"/>
          </ac:spMkLst>
        </pc:spChg>
        <pc:spChg chg="mod">
          <ac:chgData name="Weiss, Marietta [Zukunft Altbau]" userId="97b11b8f-a76f-4920-b382-189fc8c9c45c" providerId="ADAL" clId="{5F8C0022-4815-40A3-BDB3-71761A42F53A}" dt="2025-09-10T13:32:00.203" v="7365" actId="207"/>
          <ac:spMkLst>
            <pc:docMk/>
            <pc:sldMk cId="1772823278" sldId="4531"/>
            <ac:spMk id="20" creationId="{F3C8D78C-57EF-FD01-701F-89B8907B0992}"/>
          </ac:spMkLst>
        </pc:spChg>
        <pc:spChg chg="mod ord">
          <ac:chgData name="Weiss, Marietta [Zukunft Altbau]" userId="97b11b8f-a76f-4920-b382-189fc8c9c45c" providerId="ADAL" clId="{5F8C0022-4815-40A3-BDB3-71761A42F53A}" dt="2025-09-15T08:54:35.871" v="9399" actId="13244"/>
          <ac:spMkLst>
            <pc:docMk/>
            <pc:sldMk cId="1772823278" sldId="4531"/>
            <ac:spMk id="39" creationId="{7800D8BF-4010-657D-00A8-9A2365A979BA}"/>
          </ac:spMkLst>
        </pc:spChg>
      </pc:sldChg>
      <pc:sldChg chg="modSp mod">
        <pc:chgData name="Weiss, Marietta [Zukunft Altbau]" userId="97b11b8f-a76f-4920-b382-189fc8c9c45c" providerId="ADAL" clId="{5F8C0022-4815-40A3-BDB3-71761A42F53A}" dt="2025-09-15T08:05:50.052" v="9203" actId="13244"/>
        <pc:sldMkLst>
          <pc:docMk/>
          <pc:sldMk cId="1406057289" sldId="4543"/>
        </pc:sldMkLst>
        <pc:spChg chg="mod">
          <ac:chgData name="Weiss, Marietta [Zukunft Altbau]" userId="97b11b8f-a76f-4920-b382-189fc8c9c45c" providerId="ADAL" clId="{5F8C0022-4815-40A3-BDB3-71761A42F53A}" dt="2025-09-10T07:39:26.960" v="392" actId="13926"/>
          <ac:spMkLst>
            <pc:docMk/>
            <pc:sldMk cId="1406057289" sldId="4543"/>
            <ac:spMk id="2" creationId="{6427C729-F0D7-CD0A-C9C5-6595FC9E0F59}"/>
          </ac:spMkLst>
        </pc:spChg>
        <pc:spChg chg="ord">
          <ac:chgData name="Weiss, Marietta [Zukunft Altbau]" userId="97b11b8f-a76f-4920-b382-189fc8c9c45c" providerId="ADAL" clId="{5F8C0022-4815-40A3-BDB3-71761A42F53A}" dt="2025-09-15T08:05:44.322" v="9202" actId="13244"/>
          <ac:spMkLst>
            <pc:docMk/>
            <pc:sldMk cId="1406057289" sldId="4543"/>
            <ac:spMk id="4" creationId="{F44C8EB9-8417-448D-6C6C-FA33FF0A3167}"/>
          </ac:spMkLst>
        </pc:spChg>
        <pc:spChg chg="mod">
          <ac:chgData name="Weiss, Marietta [Zukunft Altbau]" userId="97b11b8f-a76f-4920-b382-189fc8c9c45c" providerId="ADAL" clId="{5F8C0022-4815-40A3-BDB3-71761A42F53A}" dt="2025-09-10T10:28:28.731" v="3153" actId="688"/>
          <ac:spMkLst>
            <pc:docMk/>
            <pc:sldMk cId="1406057289" sldId="4543"/>
            <ac:spMk id="5" creationId="{D237B1AC-912C-87A0-AC73-A60F85983F55}"/>
          </ac:spMkLst>
        </pc:spChg>
        <pc:grpChg chg="ord">
          <ac:chgData name="Weiss, Marietta [Zukunft Altbau]" userId="97b11b8f-a76f-4920-b382-189fc8c9c45c" providerId="ADAL" clId="{5F8C0022-4815-40A3-BDB3-71761A42F53A}" dt="2025-09-15T08:05:50.052" v="9203" actId="13244"/>
          <ac:grpSpMkLst>
            <pc:docMk/>
            <pc:sldMk cId="1406057289" sldId="4543"/>
            <ac:grpSpMk id="6" creationId="{6B12630C-E924-6813-4D5A-B47637682114}"/>
          </ac:grpSpMkLst>
        </pc:grpChg>
      </pc:sldChg>
      <pc:sldChg chg="delSp modSp mod">
        <pc:chgData name="Weiss, Marietta [Zukunft Altbau]" userId="97b11b8f-a76f-4920-b382-189fc8c9c45c" providerId="ADAL" clId="{5F8C0022-4815-40A3-BDB3-71761A42F53A}" dt="2025-09-16T06:34:24.025" v="11742" actId="207"/>
        <pc:sldMkLst>
          <pc:docMk/>
          <pc:sldMk cId="681194257" sldId="4544"/>
        </pc:sldMkLst>
        <pc:spChg chg="mod">
          <ac:chgData name="Weiss, Marietta [Zukunft Altbau]" userId="97b11b8f-a76f-4920-b382-189fc8c9c45c" providerId="ADAL" clId="{5F8C0022-4815-40A3-BDB3-71761A42F53A}" dt="2025-09-16T06:34:24.025" v="11742" actId="207"/>
          <ac:spMkLst>
            <pc:docMk/>
            <pc:sldMk cId="681194257" sldId="4544"/>
            <ac:spMk id="5" creationId="{C4D0A998-53B9-1C89-DC6D-3020E39701E0}"/>
          </ac:spMkLst>
        </pc:spChg>
        <pc:spChg chg="mod ord">
          <ac:chgData name="Weiss, Marietta [Zukunft Altbau]" userId="97b11b8f-a76f-4920-b382-189fc8c9c45c" providerId="ADAL" clId="{5F8C0022-4815-40A3-BDB3-71761A42F53A}" dt="2025-09-15T13:10:11.169" v="9817" actId="13926"/>
          <ac:spMkLst>
            <pc:docMk/>
            <pc:sldMk cId="681194257" sldId="4544"/>
            <ac:spMk id="6" creationId="{9C04E684-64AF-898C-63AF-4F1DD69B0A49}"/>
          </ac:spMkLst>
        </pc:spChg>
        <pc:spChg chg="mod">
          <ac:chgData name="Weiss, Marietta [Zukunft Altbau]" userId="97b11b8f-a76f-4920-b382-189fc8c9c45c" providerId="ADAL" clId="{5F8C0022-4815-40A3-BDB3-71761A42F53A}" dt="2025-09-10T07:40:06.712" v="405" actId="14100"/>
          <ac:spMkLst>
            <pc:docMk/>
            <pc:sldMk cId="681194257" sldId="4544"/>
            <ac:spMk id="14" creationId="{01447C9D-D749-1BD2-F91D-C9DFABE956C1}"/>
          </ac:spMkLst>
        </pc:spChg>
        <pc:spChg chg="mod">
          <ac:chgData name="Weiss, Marietta [Zukunft Altbau]" userId="97b11b8f-a76f-4920-b382-189fc8c9c45c" providerId="ADAL" clId="{5F8C0022-4815-40A3-BDB3-71761A42F53A}" dt="2025-09-16T06:34:12.110" v="11741" actId="1036"/>
          <ac:spMkLst>
            <pc:docMk/>
            <pc:sldMk cId="681194257" sldId="4544"/>
            <ac:spMk id="18" creationId="{091A46B4-EE08-6084-E45E-548C81BCCBC8}"/>
          </ac:spMkLst>
        </pc:spChg>
        <pc:spChg chg="mod">
          <ac:chgData name="Weiss, Marietta [Zukunft Altbau]" userId="97b11b8f-a76f-4920-b382-189fc8c9c45c" providerId="ADAL" clId="{5F8C0022-4815-40A3-BDB3-71761A42F53A}" dt="2025-09-16T06:33:55.275" v="11713" actId="208"/>
          <ac:spMkLst>
            <pc:docMk/>
            <pc:sldMk cId="681194257" sldId="4544"/>
            <ac:spMk id="21" creationId="{F939CC30-F38D-798C-C491-E5B7E448C923}"/>
          </ac:spMkLst>
        </pc:spChg>
        <pc:spChg chg="mod">
          <ac:chgData name="Weiss, Marietta [Zukunft Altbau]" userId="97b11b8f-a76f-4920-b382-189fc8c9c45c" providerId="ADAL" clId="{5F8C0022-4815-40A3-BDB3-71761A42F53A}" dt="2025-09-16T06:34:00.576" v="11736" actId="1036"/>
          <ac:spMkLst>
            <pc:docMk/>
            <pc:sldMk cId="681194257" sldId="4544"/>
            <ac:spMk id="22" creationId="{27B5A855-3148-DB77-DC92-8321A40D28A1}"/>
          </ac:spMkLst>
        </pc:spChg>
        <pc:spChg chg="mod">
          <ac:chgData name="Weiss, Marietta [Zukunft Altbau]" userId="97b11b8f-a76f-4920-b382-189fc8c9c45c" providerId="ADAL" clId="{5F8C0022-4815-40A3-BDB3-71761A42F53A}" dt="2025-09-10T10:28:40.727" v="3154" actId="688"/>
          <ac:spMkLst>
            <pc:docMk/>
            <pc:sldMk cId="681194257" sldId="4544"/>
            <ac:spMk id="23" creationId="{93DE81AC-12A3-04EC-E215-A7E4BCF42E02}"/>
          </ac:spMkLst>
        </pc:spChg>
        <pc:grpChg chg="mod ord">
          <ac:chgData name="Weiss, Marietta [Zukunft Altbau]" userId="97b11b8f-a76f-4920-b382-189fc8c9c45c" providerId="ADAL" clId="{5F8C0022-4815-40A3-BDB3-71761A42F53A}" dt="2025-09-15T09:17:30.022" v="9481" actId="962"/>
          <ac:grpSpMkLst>
            <pc:docMk/>
            <pc:sldMk cId="681194257" sldId="4544"/>
            <ac:grpSpMk id="29" creationId="{AEDDCB78-3D03-9A04-9A30-7793B7407571}"/>
          </ac:grpSpMkLst>
        </pc:grpChg>
        <pc:grpChg chg="mod ord">
          <ac:chgData name="Weiss, Marietta [Zukunft Altbau]" userId="97b11b8f-a76f-4920-b382-189fc8c9c45c" providerId="ADAL" clId="{5F8C0022-4815-40A3-BDB3-71761A42F53A}" dt="2025-09-15T09:17:41.389" v="9483" actId="962"/>
          <ac:grpSpMkLst>
            <pc:docMk/>
            <pc:sldMk cId="681194257" sldId="4544"/>
            <ac:grpSpMk id="30" creationId="{A346580B-181B-CF57-3475-504244721C28}"/>
          </ac:grpSpMkLst>
        </pc:grpChg>
        <pc:picChg chg="mod">
          <ac:chgData name="Weiss, Marietta [Zukunft Altbau]" userId="97b11b8f-a76f-4920-b382-189fc8c9c45c" providerId="ADAL" clId="{5F8C0022-4815-40A3-BDB3-71761A42F53A}" dt="2025-09-16T06:33:31.213" v="11710" actId="14100"/>
          <ac:picMkLst>
            <pc:docMk/>
            <pc:sldMk cId="681194257" sldId="4544"/>
            <ac:picMk id="9" creationId="{14D0E25E-5299-2D70-59A6-1BB50BCDFDC2}"/>
          </ac:picMkLst>
        </pc:picChg>
      </pc:sldChg>
      <pc:sldChg chg="delSp modSp mod">
        <pc:chgData name="Weiss, Marietta [Zukunft Altbau]" userId="97b11b8f-a76f-4920-b382-189fc8c9c45c" providerId="ADAL" clId="{5F8C0022-4815-40A3-BDB3-71761A42F53A}" dt="2025-09-15T13:20:28.049" v="9896" actId="478"/>
        <pc:sldMkLst>
          <pc:docMk/>
          <pc:sldMk cId="1081563488" sldId="4546"/>
        </pc:sldMkLst>
        <pc:spChg chg="ord">
          <ac:chgData name="Weiss, Marietta [Zukunft Altbau]" userId="97b11b8f-a76f-4920-b382-189fc8c9c45c" providerId="ADAL" clId="{5F8C0022-4815-40A3-BDB3-71761A42F53A}" dt="2025-09-15T08:33:59.424" v="9283" actId="13244"/>
          <ac:spMkLst>
            <pc:docMk/>
            <pc:sldMk cId="1081563488" sldId="4546"/>
            <ac:spMk id="2" creationId="{C8987EC4-22E0-0002-68F8-FAF88D36FD2D}"/>
          </ac:spMkLst>
        </pc:spChg>
        <pc:spChg chg="del">
          <ac:chgData name="Weiss, Marietta [Zukunft Altbau]" userId="97b11b8f-a76f-4920-b382-189fc8c9c45c" providerId="ADAL" clId="{5F8C0022-4815-40A3-BDB3-71761A42F53A}" dt="2025-09-15T13:20:28.049" v="9896" actId="478"/>
          <ac:spMkLst>
            <pc:docMk/>
            <pc:sldMk cId="1081563488" sldId="4546"/>
            <ac:spMk id="3" creationId="{CDC9C6FF-CD1B-7D7D-2DC6-8A01707461BB}"/>
          </ac:spMkLst>
        </pc:spChg>
        <pc:spChg chg="mod">
          <ac:chgData name="Weiss, Marietta [Zukunft Altbau]" userId="97b11b8f-a76f-4920-b382-189fc8c9c45c" providerId="ADAL" clId="{5F8C0022-4815-40A3-BDB3-71761A42F53A}" dt="2025-09-15T13:20:21.444" v="9895" actId="20577"/>
          <ac:spMkLst>
            <pc:docMk/>
            <pc:sldMk cId="1081563488" sldId="4546"/>
            <ac:spMk id="4" creationId="{9A68AA5E-C5E4-66A5-2D78-CE69C79D86CC}"/>
          </ac:spMkLst>
        </pc:spChg>
        <pc:spChg chg="ord">
          <ac:chgData name="Weiss, Marietta [Zukunft Altbau]" userId="97b11b8f-a76f-4920-b382-189fc8c9c45c" providerId="ADAL" clId="{5F8C0022-4815-40A3-BDB3-71761A42F53A}" dt="2025-09-15T08:34:08.232" v="9284" actId="13244"/>
          <ac:spMkLst>
            <pc:docMk/>
            <pc:sldMk cId="1081563488" sldId="4546"/>
            <ac:spMk id="9" creationId="{2E8C2B4E-0293-E89D-2DD6-41DD51493571}"/>
          </ac:spMkLst>
        </pc:spChg>
        <pc:spChg chg="ord">
          <ac:chgData name="Weiss, Marietta [Zukunft Altbau]" userId="97b11b8f-a76f-4920-b382-189fc8c9c45c" providerId="ADAL" clId="{5F8C0022-4815-40A3-BDB3-71761A42F53A}" dt="2025-09-15T08:34:10.825" v="9285" actId="13244"/>
          <ac:spMkLst>
            <pc:docMk/>
            <pc:sldMk cId="1081563488" sldId="4546"/>
            <ac:spMk id="10" creationId="{F3603F97-4C1E-E283-7BE1-3E5049FBB6F4}"/>
          </ac:spMkLst>
        </pc:spChg>
        <pc:grpChg chg="mod">
          <ac:chgData name="Weiss, Marietta [Zukunft Altbau]" userId="97b11b8f-a76f-4920-b382-189fc8c9c45c" providerId="ADAL" clId="{5F8C0022-4815-40A3-BDB3-71761A42F53A}" dt="2025-09-10T11:39:43.750" v="3210" actId="962"/>
          <ac:grpSpMkLst>
            <pc:docMk/>
            <pc:sldMk cId="1081563488" sldId="4546"/>
            <ac:grpSpMk id="17" creationId="{4EA96323-7FD1-C3B3-053D-CE33BF4FB0F0}"/>
          </ac:grpSpMkLst>
        </pc:grpChg>
      </pc:sldChg>
      <pc:sldChg chg="addSp delSp modSp mod">
        <pc:chgData name="Weiss, Marietta [Zukunft Altbau]" userId="97b11b8f-a76f-4920-b382-189fc8c9c45c" providerId="ADAL" clId="{5F8C0022-4815-40A3-BDB3-71761A42F53A}" dt="2025-09-15T15:02:16.671" v="11531" actId="1036"/>
        <pc:sldMkLst>
          <pc:docMk/>
          <pc:sldMk cId="663217087" sldId="4562"/>
        </pc:sldMkLst>
        <pc:spChg chg="add mod">
          <ac:chgData name="Weiss, Marietta [Zukunft Altbau]" userId="97b11b8f-a76f-4920-b382-189fc8c9c45c" providerId="ADAL" clId="{5F8C0022-4815-40A3-BDB3-71761A42F53A}" dt="2025-09-15T08:51:52.210" v="9350" actId="1076"/>
          <ac:spMkLst>
            <pc:docMk/>
            <pc:sldMk cId="663217087" sldId="4562"/>
            <ac:spMk id="2" creationId="{8E90ACDC-814C-C85D-B97B-929ED157D79F}"/>
          </ac:spMkLst>
        </pc:spChg>
        <pc:spChg chg="del">
          <ac:chgData name="Weiss, Marietta [Zukunft Altbau]" userId="97b11b8f-a76f-4920-b382-189fc8c9c45c" providerId="ADAL" clId="{5F8C0022-4815-40A3-BDB3-71761A42F53A}" dt="2025-09-15T08:51:58.067" v="9351" actId="478"/>
          <ac:spMkLst>
            <pc:docMk/>
            <pc:sldMk cId="663217087" sldId="4562"/>
            <ac:spMk id="3" creationId="{19A666CB-8060-5C23-5375-5C197B69E263}"/>
          </ac:spMkLst>
        </pc:spChg>
        <pc:spChg chg="mod">
          <ac:chgData name="Weiss, Marietta [Zukunft Altbau]" userId="97b11b8f-a76f-4920-b382-189fc8c9c45c" providerId="ADAL" clId="{5F8C0022-4815-40A3-BDB3-71761A42F53A}" dt="2025-09-15T15:02:04.603" v="11519" actId="13926"/>
          <ac:spMkLst>
            <pc:docMk/>
            <pc:sldMk cId="663217087" sldId="4562"/>
            <ac:spMk id="13" creationId="{6197935A-7C0C-0AA3-E2EA-DD3E41B6989F}"/>
          </ac:spMkLst>
        </pc:spChg>
        <pc:picChg chg="mod">
          <ac:chgData name="Weiss, Marietta [Zukunft Altbau]" userId="97b11b8f-a76f-4920-b382-189fc8c9c45c" providerId="ADAL" clId="{5F8C0022-4815-40A3-BDB3-71761A42F53A}" dt="2025-09-15T15:02:16.671" v="11531" actId="1036"/>
          <ac:picMkLst>
            <pc:docMk/>
            <pc:sldMk cId="663217087" sldId="4562"/>
            <ac:picMk id="5" creationId="{CCC44DFE-C0B1-06EF-42F0-6EA761673DC3}"/>
          </ac:picMkLst>
        </pc:picChg>
      </pc:sldChg>
      <pc:sldChg chg="modSp mod">
        <pc:chgData name="Weiss, Marietta [Zukunft Altbau]" userId="97b11b8f-a76f-4920-b382-189fc8c9c45c" providerId="ADAL" clId="{5F8C0022-4815-40A3-BDB3-71761A42F53A}" dt="2025-09-10T14:12:54.169" v="7575" actId="13244"/>
        <pc:sldMkLst>
          <pc:docMk/>
          <pc:sldMk cId="2745477485" sldId="4563"/>
        </pc:sldMkLst>
        <pc:spChg chg="ord">
          <ac:chgData name="Weiss, Marietta [Zukunft Altbau]" userId="97b11b8f-a76f-4920-b382-189fc8c9c45c" providerId="ADAL" clId="{5F8C0022-4815-40A3-BDB3-71761A42F53A}" dt="2025-09-10T14:12:47.849" v="7574" actId="13244"/>
          <ac:spMkLst>
            <pc:docMk/>
            <pc:sldMk cId="2745477485" sldId="4563"/>
            <ac:spMk id="2" creationId="{DDA05EBE-EA3B-276B-99E9-0E417348E911}"/>
          </ac:spMkLst>
        </pc:spChg>
        <pc:spChg chg="mod ord">
          <ac:chgData name="Weiss, Marietta [Zukunft Altbau]" userId="97b11b8f-a76f-4920-b382-189fc8c9c45c" providerId="ADAL" clId="{5F8C0022-4815-40A3-BDB3-71761A42F53A}" dt="2025-09-10T14:12:54.169" v="7575" actId="13244"/>
          <ac:spMkLst>
            <pc:docMk/>
            <pc:sldMk cId="2745477485" sldId="4563"/>
            <ac:spMk id="3" creationId="{AED57143-1CA7-E83A-DC50-FAB4EC926E9B}"/>
          </ac:spMkLst>
        </pc:spChg>
        <pc:spChg chg="ord">
          <ac:chgData name="Weiss, Marietta [Zukunft Altbau]" userId="97b11b8f-a76f-4920-b382-189fc8c9c45c" providerId="ADAL" clId="{5F8C0022-4815-40A3-BDB3-71761A42F53A}" dt="2025-09-10T14:12:27.976" v="7569" actId="13244"/>
          <ac:spMkLst>
            <pc:docMk/>
            <pc:sldMk cId="2745477485" sldId="4563"/>
            <ac:spMk id="4" creationId="{4CC7ED19-80ED-B0A0-6B7D-10FC101F60AA}"/>
          </ac:spMkLst>
        </pc:spChg>
        <pc:spChg chg="ord">
          <ac:chgData name="Weiss, Marietta [Zukunft Altbau]" userId="97b11b8f-a76f-4920-b382-189fc8c9c45c" providerId="ADAL" clId="{5F8C0022-4815-40A3-BDB3-71761A42F53A}" dt="2025-09-10T14:12:23.169" v="7568" actId="13244"/>
          <ac:spMkLst>
            <pc:docMk/>
            <pc:sldMk cId="2745477485" sldId="4563"/>
            <ac:spMk id="5" creationId="{226FADEA-B74A-A3B8-6AD9-E00F777DC302}"/>
          </ac:spMkLst>
        </pc:spChg>
        <pc:spChg chg="ord">
          <ac:chgData name="Weiss, Marietta [Zukunft Altbau]" userId="97b11b8f-a76f-4920-b382-189fc8c9c45c" providerId="ADAL" clId="{5F8C0022-4815-40A3-BDB3-71761A42F53A}" dt="2025-09-10T14:12:32.017" v="7570" actId="13244"/>
          <ac:spMkLst>
            <pc:docMk/>
            <pc:sldMk cId="2745477485" sldId="4563"/>
            <ac:spMk id="7" creationId="{960BED0A-4C54-9132-AC57-569ECAA2435A}"/>
          </ac:spMkLst>
        </pc:spChg>
        <pc:spChg chg="ord">
          <ac:chgData name="Weiss, Marietta [Zukunft Altbau]" userId="97b11b8f-a76f-4920-b382-189fc8c9c45c" providerId="ADAL" clId="{5F8C0022-4815-40A3-BDB3-71761A42F53A}" dt="2025-09-10T14:12:21.073" v="7567" actId="13244"/>
          <ac:spMkLst>
            <pc:docMk/>
            <pc:sldMk cId="2745477485" sldId="4563"/>
            <ac:spMk id="16" creationId="{00000000-0000-0000-0000-000000000000}"/>
          </ac:spMkLst>
        </pc:spChg>
        <pc:spChg chg="ord">
          <ac:chgData name="Weiss, Marietta [Zukunft Altbau]" userId="97b11b8f-a76f-4920-b382-189fc8c9c45c" providerId="ADAL" clId="{5F8C0022-4815-40A3-BDB3-71761A42F53A}" dt="2025-09-10T14:12:04.714" v="7565" actId="13244"/>
          <ac:spMkLst>
            <pc:docMk/>
            <pc:sldMk cId="2745477485" sldId="4563"/>
            <ac:spMk id="19" creationId="{9F505957-8994-F405-836C-E32DF77CB110}"/>
          </ac:spMkLst>
        </pc:spChg>
        <pc:spChg chg="ord">
          <ac:chgData name="Weiss, Marietta [Zukunft Altbau]" userId="97b11b8f-a76f-4920-b382-189fc8c9c45c" providerId="ADAL" clId="{5F8C0022-4815-40A3-BDB3-71761A42F53A}" dt="2025-09-10T14:12:16.849" v="7566" actId="13244"/>
          <ac:spMkLst>
            <pc:docMk/>
            <pc:sldMk cId="2745477485" sldId="4563"/>
            <ac:spMk id="20" creationId="{E9D232C5-F481-9D42-FE33-E41B7B7AE1D7}"/>
          </ac:spMkLst>
        </pc:spChg>
        <pc:spChg chg="ord">
          <ac:chgData name="Weiss, Marietta [Zukunft Altbau]" userId="97b11b8f-a76f-4920-b382-189fc8c9c45c" providerId="ADAL" clId="{5F8C0022-4815-40A3-BDB3-71761A42F53A}" dt="2025-09-10T14:12:45.595" v="7573" actId="13244"/>
          <ac:spMkLst>
            <pc:docMk/>
            <pc:sldMk cId="2745477485" sldId="4563"/>
            <ac:spMk id="25" creationId="{36120B9D-C80A-FA8B-E959-B24EDD4247DA}"/>
          </ac:spMkLst>
        </pc:spChg>
        <pc:cxnChg chg="ord">
          <ac:chgData name="Weiss, Marietta [Zukunft Altbau]" userId="97b11b8f-a76f-4920-b382-189fc8c9c45c" providerId="ADAL" clId="{5F8C0022-4815-40A3-BDB3-71761A42F53A}" dt="2025-09-10T14:12:34.409" v="7571" actId="13244"/>
          <ac:cxnSpMkLst>
            <pc:docMk/>
            <pc:sldMk cId="2745477485" sldId="4563"/>
            <ac:cxnSpMk id="15" creationId="{8CB74FB9-AA74-D50C-69B4-B0D970D97477}"/>
          </ac:cxnSpMkLst>
        </pc:cxnChg>
        <pc:cxnChg chg="ord">
          <ac:chgData name="Weiss, Marietta [Zukunft Altbau]" userId="97b11b8f-a76f-4920-b382-189fc8c9c45c" providerId="ADAL" clId="{5F8C0022-4815-40A3-BDB3-71761A42F53A}" dt="2025-09-10T14:12:36.297" v="7572" actId="13244"/>
          <ac:cxnSpMkLst>
            <pc:docMk/>
            <pc:sldMk cId="2745477485" sldId="4563"/>
            <ac:cxnSpMk id="17" creationId="{796CEDF4-C593-4480-B87D-7BD48D847D5E}"/>
          </ac:cxnSpMkLst>
        </pc:cxnChg>
      </pc:sldChg>
      <pc:sldChg chg="delSp modSp mod">
        <pc:chgData name="Weiss, Marietta [Zukunft Altbau]" userId="97b11b8f-a76f-4920-b382-189fc8c9c45c" providerId="ADAL" clId="{5F8C0022-4815-40A3-BDB3-71761A42F53A}" dt="2025-09-16T07:04:16.346" v="11808" actId="962"/>
        <pc:sldMkLst>
          <pc:docMk/>
          <pc:sldMk cId="3803011439" sldId="4571"/>
        </pc:sldMkLst>
        <pc:spChg chg="mod">
          <ac:chgData name="Weiss, Marietta [Zukunft Altbau]" userId="97b11b8f-a76f-4920-b382-189fc8c9c45c" providerId="ADAL" clId="{5F8C0022-4815-40A3-BDB3-71761A42F53A}" dt="2025-09-10T13:40:36.302" v="7397" actId="33553"/>
          <ac:spMkLst>
            <pc:docMk/>
            <pc:sldMk cId="3803011439" sldId="4571"/>
            <ac:spMk id="3" creationId="{2ABAF0FD-7F26-A880-6964-851A4659BCF6}"/>
          </ac:spMkLst>
        </pc:spChg>
        <pc:spChg chg="mod">
          <ac:chgData name="Weiss, Marietta [Zukunft Altbau]" userId="97b11b8f-a76f-4920-b382-189fc8c9c45c" providerId="ADAL" clId="{5F8C0022-4815-40A3-BDB3-71761A42F53A}" dt="2025-09-15T13:27:50.455" v="10407" actId="14100"/>
          <ac:spMkLst>
            <pc:docMk/>
            <pc:sldMk cId="3803011439" sldId="4571"/>
            <ac:spMk id="4" creationId="{26A7E028-4003-AA05-1105-88157E5DE5AE}"/>
          </ac:spMkLst>
        </pc:spChg>
        <pc:spChg chg="del">
          <ac:chgData name="Weiss, Marietta [Zukunft Altbau]" userId="97b11b8f-a76f-4920-b382-189fc8c9c45c" providerId="ADAL" clId="{5F8C0022-4815-40A3-BDB3-71761A42F53A}" dt="2025-09-15T14:44:09.201" v="11375" actId="478"/>
          <ac:spMkLst>
            <pc:docMk/>
            <pc:sldMk cId="3803011439" sldId="4571"/>
            <ac:spMk id="5" creationId="{F4A588BC-D84D-03C0-CAAF-5CB2625B3AA7}"/>
          </ac:spMkLst>
        </pc:spChg>
        <pc:picChg chg="mod">
          <ac:chgData name="Weiss, Marietta [Zukunft Altbau]" userId="97b11b8f-a76f-4920-b382-189fc8c9c45c" providerId="ADAL" clId="{5F8C0022-4815-40A3-BDB3-71761A42F53A}" dt="2025-09-16T07:04:13.725" v="11806" actId="962"/>
          <ac:picMkLst>
            <pc:docMk/>
            <pc:sldMk cId="3803011439" sldId="4571"/>
            <ac:picMk id="6" creationId="{73AD421B-03EF-6E47-692C-8C2D17E34DC1}"/>
          </ac:picMkLst>
        </pc:picChg>
        <pc:picChg chg="mod">
          <ac:chgData name="Weiss, Marietta [Zukunft Altbau]" userId="97b11b8f-a76f-4920-b382-189fc8c9c45c" providerId="ADAL" clId="{5F8C0022-4815-40A3-BDB3-71761A42F53A}" dt="2025-09-16T07:04:14.610" v="11807" actId="962"/>
          <ac:picMkLst>
            <pc:docMk/>
            <pc:sldMk cId="3803011439" sldId="4571"/>
            <ac:picMk id="10" creationId="{BB6CD6F5-02BD-9C34-106C-C9497188A8D2}"/>
          </ac:picMkLst>
        </pc:picChg>
        <pc:picChg chg="mod">
          <ac:chgData name="Weiss, Marietta [Zukunft Altbau]" userId="97b11b8f-a76f-4920-b382-189fc8c9c45c" providerId="ADAL" clId="{5F8C0022-4815-40A3-BDB3-71761A42F53A}" dt="2025-09-16T07:04:16.346" v="11808" actId="962"/>
          <ac:picMkLst>
            <pc:docMk/>
            <pc:sldMk cId="3803011439" sldId="4571"/>
            <ac:picMk id="12" creationId="{A19CD47E-8CA9-F967-2596-F22F5BDB49AA}"/>
          </ac:picMkLst>
        </pc:picChg>
      </pc:sldChg>
      <pc:sldChg chg="addSp modSp mod">
        <pc:chgData name="Weiss, Marietta [Zukunft Altbau]" userId="97b11b8f-a76f-4920-b382-189fc8c9c45c" providerId="ADAL" clId="{5F8C0022-4815-40A3-BDB3-71761A42F53A}" dt="2025-09-10T12:03:03.082" v="4186" actId="962"/>
        <pc:sldMkLst>
          <pc:docMk/>
          <pc:sldMk cId="1406708052" sldId="4577"/>
        </pc:sldMkLst>
        <pc:graphicFrameChg chg="mod">
          <ac:chgData name="Weiss, Marietta [Zukunft Altbau]" userId="97b11b8f-a76f-4920-b382-189fc8c9c45c" providerId="ADAL" clId="{5F8C0022-4815-40A3-BDB3-71761A42F53A}" dt="2025-09-10T12:03:03.082" v="4186" actId="962"/>
          <ac:graphicFrameMkLst>
            <pc:docMk/>
            <pc:sldMk cId="1406708052" sldId="4577"/>
            <ac:graphicFrameMk id="8" creationId="{2F30D6EA-DE58-789F-B41D-EBCABEE76DB8}"/>
          </ac:graphicFrameMkLst>
        </pc:graphicFrameChg>
      </pc:sldChg>
      <pc:sldChg chg="modSp mod">
        <pc:chgData name="Weiss, Marietta [Zukunft Altbau]" userId="97b11b8f-a76f-4920-b382-189fc8c9c45c" providerId="ADAL" clId="{5F8C0022-4815-40A3-BDB3-71761A42F53A}" dt="2025-09-10T14:05:09.538" v="7513" actId="13244"/>
        <pc:sldMkLst>
          <pc:docMk/>
          <pc:sldMk cId="439924328" sldId="4588"/>
        </pc:sldMkLst>
        <pc:spChg chg="ord">
          <ac:chgData name="Weiss, Marietta [Zukunft Altbau]" userId="97b11b8f-a76f-4920-b382-189fc8c9c45c" providerId="ADAL" clId="{5F8C0022-4815-40A3-BDB3-71761A42F53A}" dt="2025-09-10T14:04:55.865" v="7510" actId="13244"/>
          <ac:spMkLst>
            <pc:docMk/>
            <pc:sldMk cId="439924328" sldId="4588"/>
            <ac:spMk id="3" creationId="{27C60CB3-AAB1-DD87-9856-8B7A3EB3191D}"/>
          </ac:spMkLst>
        </pc:spChg>
        <pc:spChg chg="ord">
          <ac:chgData name="Weiss, Marietta [Zukunft Altbau]" userId="97b11b8f-a76f-4920-b382-189fc8c9c45c" providerId="ADAL" clId="{5F8C0022-4815-40A3-BDB3-71761A42F53A}" dt="2025-09-10T14:05:08.074" v="7512" actId="13244"/>
          <ac:spMkLst>
            <pc:docMk/>
            <pc:sldMk cId="439924328" sldId="4588"/>
            <ac:spMk id="4" creationId="{FBBA7AB8-2F3D-898C-70FA-FD391C02DFF6}"/>
          </ac:spMkLst>
        </pc:spChg>
        <pc:spChg chg="ord">
          <ac:chgData name="Weiss, Marietta [Zukunft Altbau]" userId="97b11b8f-a76f-4920-b382-189fc8c9c45c" providerId="ADAL" clId="{5F8C0022-4815-40A3-BDB3-71761A42F53A}" dt="2025-09-10T14:05:09.538" v="7513" actId="13244"/>
          <ac:spMkLst>
            <pc:docMk/>
            <pc:sldMk cId="439924328" sldId="4588"/>
            <ac:spMk id="15" creationId="{FA790695-8665-C1E7-C345-71E0A52B42DC}"/>
          </ac:spMkLst>
        </pc:spChg>
        <pc:graphicFrameChg chg="mod">
          <ac:chgData name="Weiss, Marietta [Zukunft Altbau]" userId="97b11b8f-a76f-4920-b382-189fc8c9c45c" providerId="ADAL" clId="{5F8C0022-4815-40A3-BDB3-71761A42F53A}" dt="2025-09-10T13:37:01.847" v="7381" actId="962"/>
          <ac:graphicFrameMkLst>
            <pc:docMk/>
            <pc:sldMk cId="439924328" sldId="4588"/>
            <ac:graphicFrameMk id="14" creationId="{EB8D95BA-58DE-AF47-BC3A-9CBDF6EE3FF3}"/>
          </ac:graphicFrameMkLst>
        </pc:graphicFrameChg>
      </pc:sldChg>
      <pc:sldChg chg="addSp delSp modSp mod">
        <pc:chgData name="Weiss, Marietta [Zukunft Altbau]" userId="97b11b8f-a76f-4920-b382-189fc8c9c45c" providerId="ADAL" clId="{5F8C0022-4815-40A3-BDB3-71761A42F53A}" dt="2025-09-15T15:01:52.821" v="11516" actId="14100"/>
        <pc:sldMkLst>
          <pc:docMk/>
          <pc:sldMk cId="3325923127" sldId="4593"/>
        </pc:sldMkLst>
        <pc:spChg chg="mod ord">
          <ac:chgData name="Weiss, Marietta [Zukunft Altbau]" userId="97b11b8f-a76f-4920-b382-189fc8c9c45c" providerId="ADAL" clId="{5F8C0022-4815-40A3-BDB3-71761A42F53A}" dt="2025-09-15T07:53:56.543" v="9123" actId="1037"/>
          <ac:spMkLst>
            <pc:docMk/>
            <pc:sldMk cId="3325923127" sldId="4593"/>
            <ac:spMk id="3" creationId="{784CD2AC-4D32-B69A-8CFF-DE63DC302801}"/>
          </ac:spMkLst>
        </pc:spChg>
        <pc:spChg chg="del">
          <ac:chgData name="Weiss, Marietta [Zukunft Altbau]" userId="97b11b8f-a76f-4920-b382-189fc8c9c45c" providerId="ADAL" clId="{5F8C0022-4815-40A3-BDB3-71761A42F53A}" dt="2025-09-15T08:49:43.249" v="9347" actId="478"/>
          <ac:spMkLst>
            <pc:docMk/>
            <pc:sldMk cId="3325923127" sldId="4593"/>
            <ac:spMk id="5" creationId="{97E18DA5-4694-0998-C606-68948C9DB4BA}"/>
          </ac:spMkLst>
        </pc:spChg>
        <pc:spChg chg="add mod ord">
          <ac:chgData name="Weiss, Marietta [Zukunft Altbau]" userId="97b11b8f-a76f-4920-b382-189fc8c9c45c" providerId="ADAL" clId="{5F8C0022-4815-40A3-BDB3-71761A42F53A}" dt="2025-09-15T07:53:56.543" v="9123" actId="1037"/>
          <ac:spMkLst>
            <pc:docMk/>
            <pc:sldMk cId="3325923127" sldId="4593"/>
            <ac:spMk id="8" creationId="{2B0DE969-00B7-7443-B5CF-FD1BBF0F164C}"/>
          </ac:spMkLst>
        </pc:spChg>
        <pc:spChg chg="add mod ord">
          <ac:chgData name="Weiss, Marietta [Zukunft Altbau]" userId="97b11b8f-a76f-4920-b382-189fc8c9c45c" providerId="ADAL" clId="{5F8C0022-4815-40A3-BDB3-71761A42F53A}" dt="2025-09-15T07:53:50.404" v="9106" actId="1038"/>
          <ac:spMkLst>
            <pc:docMk/>
            <pc:sldMk cId="3325923127" sldId="4593"/>
            <ac:spMk id="9" creationId="{45023FBE-0B4B-CAF6-1DDB-A3D3A104BB0F}"/>
          </ac:spMkLst>
        </pc:spChg>
        <pc:spChg chg="add mod ord">
          <ac:chgData name="Weiss, Marietta [Zukunft Altbau]" userId="97b11b8f-a76f-4920-b382-189fc8c9c45c" providerId="ADAL" clId="{5F8C0022-4815-40A3-BDB3-71761A42F53A}" dt="2025-09-15T08:50:53.332" v="9348" actId="255"/>
          <ac:spMkLst>
            <pc:docMk/>
            <pc:sldMk cId="3325923127" sldId="4593"/>
            <ac:spMk id="10" creationId="{FFAC6796-B7C4-DEA6-9C03-9E0DB43CAC41}"/>
          </ac:spMkLst>
        </pc:spChg>
        <pc:spChg chg="mod ord">
          <ac:chgData name="Weiss, Marietta [Zukunft Altbau]" userId="97b11b8f-a76f-4920-b382-189fc8c9c45c" providerId="ADAL" clId="{5F8C0022-4815-40A3-BDB3-71761A42F53A}" dt="2025-09-15T07:53:56.543" v="9123" actId="1037"/>
          <ac:spMkLst>
            <pc:docMk/>
            <pc:sldMk cId="3325923127" sldId="4593"/>
            <ac:spMk id="14" creationId="{5A84E9C6-E2CE-6B2A-23A1-3B69D35A0D92}"/>
          </ac:spMkLst>
        </pc:spChg>
        <pc:spChg chg="mod">
          <ac:chgData name="Weiss, Marietta [Zukunft Altbau]" userId="97b11b8f-a76f-4920-b382-189fc8c9c45c" providerId="ADAL" clId="{5F8C0022-4815-40A3-BDB3-71761A42F53A}" dt="2025-09-15T15:01:52.821" v="11516" actId="14100"/>
          <ac:spMkLst>
            <pc:docMk/>
            <pc:sldMk cId="3325923127" sldId="4593"/>
            <ac:spMk id="19" creationId="{B4966F39-12DB-1BC9-BACE-F1D0067CF297}"/>
          </ac:spMkLst>
        </pc:spChg>
        <pc:grpChg chg="mod">
          <ac:chgData name="Weiss, Marietta [Zukunft Altbau]" userId="97b11b8f-a76f-4920-b382-189fc8c9c45c" providerId="ADAL" clId="{5F8C0022-4815-40A3-BDB3-71761A42F53A}" dt="2025-09-15T07:53:19.957" v="9058" actId="1037"/>
          <ac:grpSpMkLst>
            <pc:docMk/>
            <pc:sldMk cId="3325923127" sldId="4593"/>
            <ac:grpSpMk id="21" creationId="{E0F8109D-1FAA-B984-5B1A-4AFC394DE1EE}"/>
          </ac:grpSpMkLst>
        </pc:grpChg>
        <pc:picChg chg="mod ord">
          <ac:chgData name="Weiss, Marietta [Zukunft Altbau]" userId="97b11b8f-a76f-4920-b382-189fc8c9c45c" providerId="ADAL" clId="{5F8C0022-4815-40A3-BDB3-71761A42F53A}" dt="2025-09-15T07:53:56.543" v="9123" actId="1037"/>
          <ac:picMkLst>
            <pc:docMk/>
            <pc:sldMk cId="3325923127" sldId="4593"/>
            <ac:picMk id="7" creationId="{21D973DF-F097-79A1-DBA5-0A08DCC596FF}"/>
          </ac:picMkLst>
        </pc:picChg>
        <pc:picChg chg="mod ord">
          <ac:chgData name="Weiss, Marietta [Zukunft Altbau]" userId="97b11b8f-a76f-4920-b382-189fc8c9c45c" providerId="ADAL" clId="{5F8C0022-4815-40A3-BDB3-71761A42F53A}" dt="2025-09-15T07:53:50.404" v="9106" actId="1038"/>
          <ac:picMkLst>
            <pc:docMk/>
            <pc:sldMk cId="3325923127" sldId="4593"/>
            <ac:picMk id="20" creationId="{71B53B54-FF8C-6B90-0644-73CB986EE105}"/>
          </ac:picMkLst>
        </pc:picChg>
      </pc:sldChg>
      <pc:sldChg chg="addSp delSp modSp mod">
        <pc:chgData name="Weiss, Marietta [Zukunft Altbau]" userId="97b11b8f-a76f-4920-b382-189fc8c9c45c" providerId="ADAL" clId="{5F8C0022-4815-40A3-BDB3-71761A42F53A}" dt="2025-09-10T14:02:50.058" v="7493" actId="962"/>
        <pc:sldMkLst>
          <pc:docMk/>
          <pc:sldMk cId="3657626753" sldId="4594"/>
        </pc:sldMkLst>
      </pc:sldChg>
      <pc:sldChg chg="delSp modSp mod">
        <pc:chgData name="Weiss, Marietta [Zukunft Altbau]" userId="97b11b8f-a76f-4920-b382-189fc8c9c45c" providerId="ADAL" clId="{5F8C0022-4815-40A3-BDB3-71761A42F53A}" dt="2025-09-15T09:12:19.280" v="9455" actId="478"/>
        <pc:sldMkLst>
          <pc:docMk/>
          <pc:sldMk cId="740819921" sldId="4596"/>
        </pc:sldMkLst>
        <pc:spChg chg="mod">
          <ac:chgData name="Weiss, Marietta [Zukunft Altbau]" userId="97b11b8f-a76f-4920-b382-189fc8c9c45c" providerId="ADAL" clId="{5F8C0022-4815-40A3-BDB3-71761A42F53A}" dt="2025-09-15T09:12:16.575" v="9454" actId="6549"/>
          <ac:spMkLst>
            <pc:docMk/>
            <pc:sldMk cId="740819921" sldId="4596"/>
            <ac:spMk id="5" creationId="{6C20C68D-A1BA-76E1-FF0F-A8A262619513}"/>
          </ac:spMkLst>
        </pc:spChg>
        <pc:spChg chg="del">
          <ac:chgData name="Weiss, Marietta [Zukunft Altbau]" userId="97b11b8f-a76f-4920-b382-189fc8c9c45c" providerId="ADAL" clId="{5F8C0022-4815-40A3-BDB3-71761A42F53A}" dt="2025-09-15T09:12:19.280" v="9455" actId="478"/>
          <ac:spMkLst>
            <pc:docMk/>
            <pc:sldMk cId="740819921" sldId="4596"/>
            <ac:spMk id="9" creationId="{DE88C2F6-3C84-171F-71AF-5688FFF506D0}"/>
          </ac:spMkLst>
        </pc:spChg>
      </pc:sldChg>
      <pc:sldChg chg="modSp mod">
        <pc:chgData name="Weiss, Marietta [Zukunft Altbau]" userId="97b11b8f-a76f-4920-b382-189fc8c9c45c" providerId="ADAL" clId="{5F8C0022-4815-40A3-BDB3-71761A42F53A}" dt="2025-09-15T08:38:38.712" v="9311" actId="13244"/>
        <pc:sldMkLst>
          <pc:docMk/>
          <pc:sldMk cId="1274075394" sldId="4618"/>
        </pc:sldMkLst>
        <pc:spChg chg="ord">
          <ac:chgData name="Weiss, Marietta [Zukunft Altbau]" userId="97b11b8f-a76f-4920-b382-189fc8c9c45c" providerId="ADAL" clId="{5F8C0022-4815-40A3-BDB3-71761A42F53A}" dt="2025-09-15T08:38:36.856" v="9310" actId="13244"/>
          <ac:spMkLst>
            <pc:docMk/>
            <pc:sldMk cId="1274075394" sldId="4618"/>
            <ac:spMk id="3" creationId="{C2EA483C-DB26-419F-202D-7086F35A1716}"/>
          </ac:spMkLst>
        </pc:spChg>
        <pc:spChg chg="ord">
          <ac:chgData name="Weiss, Marietta [Zukunft Altbau]" userId="97b11b8f-a76f-4920-b382-189fc8c9c45c" providerId="ADAL" clId="{5F8C0022-4815-40A3-BDB3-71761A42F53A}" dt="2025-09-15T08:38:38.712" v="9311" actId="13244"/>
          <ac:spMkLst>
            <pc:docMk/>
            <pc:sldMk cId="1274075394" sldId="4618"/>
            <ac:spMk id="8" creationId="{A0C09DB9-FEE7-4A9F-6991-1ED97AE848AE}"/>
          </ac:spMkLst>
        </pc:spChg>
      </pc:sldChg>
      <pc:sldChg chg="modSp mod">
        <pc:chgData name="Weiss, Marietta [Zukunft Altbau]" userId="97b11b8f-a76f-4920-b382-189fc8c9c45c" providerId="ADAL" clId="{5F8C0022-4815-40A3-BDB3-71761A42F53A}" dt="2025-09-10T13:56:02.946" v="7434" actId="13244"/>
        <pc:sldMkLst>
          <pc:docMk/>
          <pc:sldMk cId="2468262655" sldId="4622"/>
        </pc:sldMkLst>
        <pc:spChg chg="ord">
          <ac:chgData name="Weiss, Marietta [Zukunft Altbau]" userId="97b11b8f-a76f-4920-b382-189fc8c9c45c" providerId="ADAL" clId="{5F8C0022-4815-40A3-BDB3-71761A42F53A}" dt="2025-09-10T13:55:58.138" v="7433" actId="13244"/>
          <ac:spMkLst>
            <pc:docMk/>
            <pc:sldMk cId="2468262655" sldId="4622"/>
            <ac:spMk id="2" creationId="{73B72F6A-ACFE-7F2A-1E3A-A00322695DF8}"/>
          </ac:spMkLst>
        </pc:spChg>
        <pc:spChg chg="ord">
          <ac:chgData name="Weiss, Marietta [Zukunft Altbau]" userId="97b11b8f-a76f-4920-b382-189fc8c9c45c" providerId="ADAL" clId="{5F8C0022-4815-40A3-BDB3-71761A42F53A}" dt="2025-09-10T13:56:02.946" v="7434" actId="13244"/>
          <ac:spMkLst>
            <pc:docMk/>
            <pc:sldMk cId="2468262655" sldId="4622"/>
            <ac:spMk id="8" creationId="{0B84BCC5-2E89-D11A-DD7C-F3309BD7C43A}"/>
          </ac:spMkLst>
        </pc:spChg>
      </pc:sldChg>
      <pc:sldChg chg="modSp mod">
        <pc:chgData name="Weiss, Marietta [Zukunft Altbau]" userId="97b11b8f-a76f-4920-b382-189fc8c9c45c" providerId="ADAL" clId="{5F8C0022-4815-40A3-BDB3-71761A42F53A}" dt="2025-09-15T10:15:29.428" v="9705" actId="13926"/>
        <pc:sldMkLst>
          <pc:docMk/>
          <pc:sldMk cId="662077397" sldId="4624"/>
        </pc:sldMkLst>
        <pc:spChg chg="ord">
          <ac:chgData name="Weiss, Marietta [Zukunft Altbau]" userId="97b11b8f-a76f-4920-b382-189fc8c9c45c" providerId="ADAL" clId="{5F8C0022-4815-40A3-BDB3-71761A42F53A}" dt="2025-09-10T13:56:26.739" v="7436" actId="13244"/>
          <ac:spMkLst>
            <pc:docMk/>
            <pc:sldMk cId="662077397" sldId="4624"/>
            <ac:spMk id="11" creationId="{DE5A73E9-CECB-9148-D68B-D3EA9DA58BAE}"/>
          </ac:spMkLst>
        </pc:spChg>
        <pc:spChg chg="mod">
          <ac:chgData name="Weiss, Marietta [Zukunft Altbau]" userId="97b11b8f-a76f-4920-b382-189fc8c9c45c" providerId="ADAL" clId="{5F8C0022-4815-40A3-BDB3-71761A42F53A}" dt="2025-09-15T10:15:29.428" v="9705" actId="13926"/>
          <ac:spMkLst>
            <pc:docMk/>
            <pc:sldMk cId="662077397" sldId="4624"/>
            <ac:spMk id="17" creationId="{77ACC7C2-D71B-695A-C2FA-C6E69D1D689E}"/>
          </ac:spMkLst>
        </pc:spChg>
      </pc:sldChg>
      <pc:sldChg chg="modSp mod">
        <pc:chgData name="Weiss, Marietta [Zukunft Altbau]" userId="97b11b8f-a76f-4920-b382-189fc8c9c45c" providerId="ADAL" clId="{5F8C0022-4815-40A3-BDB3-71761A42F53A}" dt="2025-09-10T13:58:47.393" v="7450" actId="13244"/>
        <pc:sldMkLst>
          <pc:docMk/>
          <pc:sldMk cId="2153706243" sldId="4625"/>
        </pc:sldMkLst>
        <pc:spChg chg="mod">
          <ac:chgData name="Weiss, Marietta [Zukunft Altbau]" userId="97b11b8f-a76f-4920-b382-189fc8c9c45c" providerId="ADAL" clId="{5F8C0022-4815-40A3-BDB3-71761A42F53A}" dt="2025-09-10T13:58:25.800" v="7448" actId="14100"/>
          <ac:spMkLst>
            <pc:docMk/>
            <pc:sldMk cId="2153706243" sldId="4625"/>
            <ac:spMk id="2" creationId="{5C19A33A-0165-64FA-AF1A-C119FFDCE38B}"/>
          </ac:spMkLst>
        </pc:spChg>
        <pc:spChg chg="ord">
          <ac:chgData name="Weiss, Marietta [Zukunft Altbau]" userId="97b11b8f-a76f-4920-b382-189fc8c9c45c" providerId="ADAL" clId="{5F8C0022-4815-40A3-BDB3-71761A42F53A}" dt="2025-09-10T13:58:47.393" v="7450" actId="13244"/>
          <ac:spMkLst>
            <pc:docMk/>
            <pc:sldMk cId="2153706243" sldId="4625"/>
            <ac:spMk id="5" creationId="{DB037FDB-47C5-B35A-3076-AA8C28F00DAF}"/>
          </ac:spMkLst>
        </pc:spChg>
      </pc:sldChg>
      <pc:sldChg chg="modSp mod">
        <pc:chgData name="Weiss, Marietta [Zukunft Altbau]" userId="97b11b8f-a76f-4920-b382-189fc8c9c45c" providerId="ADAL" clId="{5F8C0022-4815-40A3-BDB3-71761A42F53A}" dt="2025-09-15T14:38:00.133" v="11158" actId="13926"/>
        <pc:sldMkLst>
          <pc:docMk/>
          <pc:sldMk cId="3487413847" sldId="4628"/>
        </pc:sldMkLst>
        <pc:spChg chg="ord">
          <ac:chgData name="Weiss, Marietta [Zukunft Altbau]" userId="97b11b8f-a76f-4920-b382-189fc8c9c45c" providerId="ADAL" clId="{5F8C0022-4815-40A3-BDB3-71761A42F53A}" dt="2025-09-15T08:39:22.120" v="9312" actId="13244"/>
          <ac:spMkLst>
            <pc:docMk/>
            <pc:sldMk cId="3487413847" sldId="4628"/>
            <ac:spMk id="3" creationId="{5AC13F0A-C966-2A5A-03FA-27254B57F074}"/>
          </ac:spMkLst>
        </pc:spChg>
        <pc:spChg chg="mod">
          <ac:chgData name="Weiss, Marietta [Zukunft Altbau]" userId="97b11b8f-a76f-4920-b382-189fc8c9c45c" providerId="ADAL" clId="{5F8C0022-4815-40A3-BDB3-71761A42F53A}" dt="2025-09-15T14:38:00.133" v="11158" actId="13926"/>
          <ac:spMkLst>
            <pc:docMk/>
            <pc:sldMk cId="3487413847" sldId="4628"/>
            <ac:spMk id="8" creationId="{DEB109D6-AECC-E7F1-F8C6-3EBB1CAFB4AD}"/>
          </ac:spMkLst>
        </pc:spChg>
        <pc:picChg chg="ord">
          <ac:chgData name="Weiss, Marietta [Zukunft Altbau]" userId="97b11b8f-a76f-4920-b382-189fc8c9c45c" providerId="ADAL" clId="{5F8C0022-4815-40A3-BDB3-71761A42F53A}" dt="2025-09-15T08:39:24.072" v="9313" actId="13244"/>
          <ac:picMkLst>
            <pc:docMk/>
            <pc:sldMk cId="3487413847" sldId="4628"/>
            <ac:picMk id="4" creationId="{D033E80B-AEF3-B42B-AD62-3F18F30F43A9}"/>
          </ac:picMkLst>
        </pc:picChg>
      </pc:sldChg>
      <pc:sldChg chg="modSp mod">
        <pc:chgData name="Weiss, Marietta [Zukunft Altbau]" userId="97b11b8f-a76f-4920-b382-189fc8c9c45c" providerId="ADAL" clId="{5F8C0022-4815-40A3-BDB3-71761A42F53A}" dt="2025-09-15T08:26:46.461" v="9259" actId="962"/>
        <pc:sldMkLst>
          <pc:docMk/>
          <pc:sldMk cId="2850001618" sldId="4629"/>
        </pc:sldMkLst>
        <pc:spChg chg="ord">
          <ac:chgData name="Weiss, Marietta [Zukunft Altbau]" userId="97b11b8f-a76f-4920-b382-189fc8c9c45c" providerId="ADAL" clId="{5F8C0022-4815-40A3-BDB3-71761A42F53A}" dt="2025-09-15T08:26:27.299" v="9249" actId="13244"/>
          <ac:spMkLst>
            <pc:docMk/>
            <pc:sldMk cId="2850001618" sldId="4629"/>
            <ac:spMk id="2" creationId="{E9671777-E1AB-F23D-01A6-92C32F9DCA14}"/>
          </ac:spMkLst>
        </pc:spChg>
        <pc:spChg chg="mod">
          <ac:chgData name="Weiss, Marietta [Zukunft Altbau]" userId="97b11b8f-a76f-4920-b382-189fc8c9c45c" providerId="ADAL" clId="{5F8C0022-4815-40A3-BDB3-71761A42F53A}" dt="2025-09-15T08:26:46.461" v="9259" actId="962"/>
          <ac:spMkLst>
            <pc:docMk/>
            <pc:sldMk cId="2850001618" sldId="4629"/>
            <ac:spMk id="7" creationId="{11FE84C3-9BA6-C549-C01B-2613CA46250D}"/>
          </ac:spMkLst>
        </pc:spChg>
        <pc:spChg chg="mod">
          <ac:chgData name="Weiss, Marietta [Zukunft Altbau]" userId="97b11b8f-a76f-4920-b382-189fc8c9c45c" providerId="ADAL" clId="{5F8C0022-4815-40A3-BDB3-71761A42F53A}" dt="2025-09-15T08:26:40.311" v="9250" actId="962"/>
          <ac:spMkLst>
            <pc:docMk/>
            <pc:sldMk cId="2850001618" sldId="4629"/>
            <ac:spMk id="8" creationId="{37511D03-67C2-6828-1F33-AFFC791DE7F9}"/>
          </ac:spMkLst>
        </pc:spChg>
        <pc:spChg chg="mod">
          <ac:chgData name="Weiss, Marietta [Zukunft Altbau]" userId="97b11b8f-a76f-4920-b382-189fc8c9c45c" providerId="ADAL" clId="{5F8C0022-4815-40A3-BDB3-71761A42F53A}" dt="2025-09-15T08:26:40.766" v="9251" actId="962"/>
          <ac:spMkLst>
            <pc:docMk/>
            <pc:sldMk cId="2850001618" sldId="4629"/>
            <ac:spMk id="9" creationId="{AFF04035-955B-ED7D-3BEC-B28BEBB72A0A}"/>
          </ac:spMkLst>
        </pc:spChg>
        <pc:spChg chg="mod">
          <ac:chgData name="Weiss, Marietta [Zukunft Altbau]" userId="97b11b8f-a76f-4920-b382-189fc8c9c45c" providerId="ADAL" clId="{5F8C0022-4815-40A3-BDB3-71761A42F53A}" dt="2025-09-15T08:26:42.599" v="9254" actId="962"/>
          <ac:spMkLst>
            <pc:docMk/>
            <pc:sldMk cId="2850001618" sldId="4629"/>
            <ac:spMk id="10" creationId="{8A708B50-B8DD-8F98-C721-920CE7E12379}"/>
          </ac:spMkLst>
        </pc:spChg>
        <pc:spChg chg="mod">
          <ac:chgData name="Weiss, Marietta [Zukunft Altbau]" userId="97b11b8f-a76f-4920-b382-189fc8c9c45c" providerId="ADAL" clId="{5F8C0022-4815-40A3-BDB3-71761A42F53A}" dt="2025-09-15T08:26:41.157" v="9252" actId="962"/>
          <ac:spMkLst>
            <pc:docMk/>
            <pc:sldMk cId="2850001618" sldId="4629"/>
            <ac:spMk id="11" creationId="{BC91558A-EFFA-9482-D7C8-71ACCE008A40}"/>
          </ac:spMkLst>
        </pc:spChg>
        <pc:spChg chg="mod">
          <ac:chgData name="Weiss, Marietta [Zukunft Altbau]" userId="97b11b8f-a76f-4920-b382-189fc8c9c45c" providerId="ADAL" clId="{5F8C0022-4815-40A3-BDB3-71761A42F53A}" dt="2025-09-15T08:26:41.926" v="9253" actId="962"/>
          <ac:spMkLst>
            <pc:docMk/>
            <pc:sldMk cId="2850001618" sldId="4629"/>
            <ac:spMk id="12" creationId="{5084A364-B4CF-2080-FD04-D4F4FBDBE4DD}"/>
          </ac:spMkLst>
        </pc:spChg>
        <pc:spChg chg="mod">
          <ac:chgData name="Weiss, Marietta [Zukunft Altbau]" userId="97b11b8f-a76f-4920-b382-189fc8c9c45c" providerId="ADAL" clId="{5F8C0022-4815-40A3-BDB3-71761A42F53A}" dt="2025-09-15T08:26:43.237" v="9255" actId="962"/>
          <ac:spMkLst>
            <pc:docMk/>
            <pc:sldMk cId="2850001618" sldId="4629"/>
            <ac:spMk id="13" creationId="{37ED1C2D-69B6-1D4C-75B0-B52D500C9C3E}"/>
          </ac:spMkLst>
        </pc:spChg>
        <pc:spChg chg="mod">
          <ac:chgData name="Weiss, Marietta [Zukunft Altbau]" userId="97b11b8f-a76f-4920-b382-189fc8c9c45c" providerId="ADAL" clId="{5F8C0022-4815-40A3-BDB3-71761A42F53A}" dt="2025-09-15T08:26:43.749" v="9256" actId="962"/>
          <ac:spMkLst>
            <pc:docMk/>
            <pc:sldMk cId="2850001618" sldId="4629"/>
            <ac:spMk id="14" creationId="{BEFA8238-EF99-5E5E-24A2-6FAEDE7A4F2E}"/>
          </ac:spMkLst>
        </pc:spChg>
        <pc:spChg chg="mod">
          <ac:chgData name="Weiss, Marietta [Zukunft Altbau]" userId="97b11b8f-a76f-4920-b382-189fc8c9c45c" providerId="ADAL" clId="{5F8C0022-4815-40A3-BDB3-71761A42F53A}" dt="2025-09-15T08:26:44.157" v="9257" actId="962"/>
          <ac:spMkLst>
            <pc:docMk/>
            <pc:sldMk cId="2850001618" sldId="4629"/>
            <ac:spMk id="15" creationId="{B30EB984-9ED4-7AFF-F495-6BA7172DAE30}"/>
          </ac:spMkLst>
        </pc:spChg>
        <pc:spChg chg="mod">
          <ac:chgData name="Weiss, Marietta [Zukunft Altbau]" userId="97b11b8f-a76f-4920-b382-189fc8c9c45c" providerId="ADAL" clId="{5F8C0022-4815-40A3-BDB3-71761A42F53A}" dt="2025-09-15T08:26:44.761" v="9258" actId="962"/>
          <ac:spMkLst>
            <pc:docMk/>
            <pc:sldMk cId="2850001618" sldId="4629"/>
            <ac:spMk id="16" creationId="{461DF867-6476-9EB5-8BF6-E261CE4016AC}"/>
          </ac:spMkLst>
        </pc:spChg>
      </pc:sldChg>
      <pc:sldChg chg="addSp delSp modSp mod">
        <pc:chgData name="Weiss, Marietta [Zukunft Altbau]" userId="97b11b8f-a76f-4920-b382-189fc8c9c45c" providerId="ADAL" clId="{5F8C0022-4815-40A3-BDB3-71761A42F53A}" dt="2025-09-15T13:12:51.049" v="9818" actId="13926"/>
        <pc:sldMkLst>
          <pc:docMk/>
          <pc:sldMk cId="3767380952" sldId="4630"/>
        </pc:sldMkLst>
        <pc:spChg chg="mod">
          <ac:chgData name="Weiss, Marietta [Zukunft Altbau]" userId="97b11b8f-a76f-4920-b382-189fc8c9c45c" providerId="ADAL" clId="{5F8C0022-4815-40A3-BDB3-71761A42F53A}" dt="2025-09-15T13:12:51.049" v="9818" actId="13926"/>
          <ac:spMkLst>
            <pc:docMk/>
            <pc:sldMk cId="3767380952" sldId="4630"/>
            <ac:spMk id="4" creationId="{CFDD014A-FE80-F35B-205A-C1575E4858CB}"/>
          </ac:spMkLst>
        </pc:spChg>
        <pc:spChg chg="ord">
          <ac:chgData name="Weiss, Marietta [Zukunft Altbau]" userId="97b11b8f-a76f-4920-b382-189fc8c9c45c" providerId="ADAL" clId="{5F8C0022-4815-40A3-BDB3-71761A42F53A}" dt="2025-09-10T14:00:25.354" v="7466" actId="13244"/>
          <ac:spMkLst>
            <pc:docMk/>
            <pc:sldMk cId="3767380952" sldId="4630"/>
            <ac:spMk id="8" creationId="{B632B9ED-284D-5BBA-2DE1-0FBE6629D543}"/>
          </ac:spMkLst>
        </pc:spChg>
        <pc:spChg chg="del mod">
          <ac:chgData name="Weiss, Marietta [Zukunft Altbau]" userId="97b11b8f-a76f-4920-b382-189fc8c9c45c" providerId="ADAL" clId="{5F8C0022-4815-40A3-BDB3-71761A42F53A}" dt="2025-09-15T07:30:32.105" v="7841" actId="478"/>
          <ac:spMkLst>
            <pc:docMk/>
            <pc:sldMk cId="3767380952" sldId="4630"/>
            <ac:spMk id="11" creationId="{058347B0-CE4F-CA25-750D-31017F47B335}"/>
          </ac:spMkLst>
        </pc:spChg>
        <pc:picChg chg="add mod modCrop">
          <ac:chgData name="Weiss, Marietta [Zukunft Altbau]" userId="97b11b8f-a76f-4920-b382-189fc8c9c45c" providerId="ADAL" clId="{5F8C0022-4815-40A3-BDB3-71761A42F53A}" dt="2025-09-15T07:42:36.417" v="8146" actId="962"/>
          <ac:picMkLst>
            <pc:docMk/>
            <pc:sldMk cId="3767380952" sldId="4630"/>
            <ac:picMk id="3" creationId="{2BF79D2E-5221-7F71-109B-67F6D6BF5EFD}"/>
          </ac:picMkLst>
        </pc:picChg>
        <pc:picChg chg="add mod modCrop">
          <ac:chgData name="Weiss, Marietta [Zukunft Altbau]" userId="97b11b8f-a76f-4920-b382-189fc8c9c45c" providerId="ADAL" clId="{5F8C0022-4815-40A3-BDB3-71761A42F53A}" dt="2025-09-15T07:42:48.485" v="8150" actId="962"/>
          <ac:picMkLst>
            <pc:docMk/>
            <pc:sldMk cId="3767380952" sldId="4630"/>
            <ac:picMk id="5" creationId="{BEC94E01-B76B-B47A-9FC0-13D3BF04BC04}"/>
          </ac:picMkLst>
        </pc:picChg>
        <pc:picChg chg="ord">
          <ac:chgData name="Weiss, Marietta [Zukunft Altbau]" userId="97b11b8f-a76f-4920-b382-189fc8c9c45c" providerId="ADAL" clId="{5F8C0022-4815-40A3-BDB3-71761A42F53A}" dt="2025-09-10T14:00:13.985" v="7465" actId="13244"/>
          <ac:picMkLst>
            <pc:docMk/>
            <pc:sldMk cId="3767380952" sldId="4630"/>
            <ac:picMk id="6" creationId="{3725094D-9708-262D-439C-2F4290C71F58}"/>
          </ac:picMkLst>
        </pc:picChg>
        <pc:picChg chg="del mod">
          <ac:chgData name="Weiss, Marietta [Zukunft Altbau]" userId="97b11b8f-a76f-4920-b382-189fc8c9c45c" providerId="ADAL" clId="{5F8C0022-4815-40A3-BDB3-71761A42F53A}" dt="2025-09-15T07:30:33.145" v="7842" actId="478"/>
          <ac:picMkLst>
            <pc:docMk/>
            <pc:sldMk cId="3767380952" sldId="4630"/>
            <ac:picMk id="7" creationId="{F47041F4-65C4-F317-3D51-46B126B68166}"/>
          </ac:picMkLst>
        </pc:picChg>
        <pc:picChg chg="del">
          <ac:chgData name="Weiss, Marietta [Zukunft Altbau]" userId="97b11b8f-a76f-4920-b382-189fc8c9c45c" providerId="ADAL" clId="{5F8C0022-4815-40A3-BDB3-71761A42F53A}" dt="2025-09-15T07:30:20.550" v="7837" actId="478"/>
          <ac:picMkLst>
            <pc:docMk/>
            <pc:sldMk cId="3767380952" sldId="4630"/>
            <ac:picMk id="10" creationId="{758344A4-F5CE-709B-E5A6-AF05F9462236}"/>
          </ac:picMkLst>
        </pc:picChg>
      </pc:sldChg>
      <pc:sldChg chg="modSp mod">
        <pc:chgData name="Weiss, Marietta [Zukunft Altbau]" userId="97b11b8f-a76f-4920-b382-189fc8c9c45c" providerId="ADAL" clId="{5F8C0022-4815-40A3-BDB3-71761A42F53A}" dt="2025-09-15T08:44:12.097" v="9336" actId="13244"/>
        <pc:sldMkLst>
          <pc:docMk/>
          <pc:sldMk cId="1881562621" sldId="4631"/>
        </pc:sldMkLst>
        <pc:spChg chg="ord">
          <ac:chgData name="Weiss, Marietta [Zukunft Altbau]" userId="97b11b8f-a76f-4920-b382-189fc8c9c45c" providerId="ADAL" clId="{5F8C0022-4815-40A3-BDB3-71761A42F53A}" dt="2025-09-15T08:44:00.984" v="9325" actId="13244"/>
          <ac:spMkLst>
            <pc:docMk/>
            <pc:sldMk cId="1881562621" sldId="4631"/>
            <ac:spMk id="4" creationId="{9945387C-0305-48B0-6DD9-0D29AE324C2E}"/>
          </ac:spMkLst>
        </pc:spChg>
        <pc:spChg chg="mod">
          <ac:chgData name="Weiss, Marietta [Zukunft Altbau]" userId="97b11b8f-a76f-4920-b382-189fc8c9c45c" providerId="ADAL" clId="{5F8C0022-4815-40A3-BDB3-71761A42F53A}" dt="2025-09-15T08:44:03.585" v="9326" actId="962"/>
          <ac:spMkLst>
            <pc:docMk/>
            <pc:sldMk cId="1881562621" sldId="4631"/>
            <ac:spMk id="9" creationId="{FD29E055-5A84-8F10-D08A-16DC57D25567}"/>
          </ac:spMkLst>
        </pc:spChg>
        <pc:spChg chg="mod">
          <ac:chgData name="Weiss, Marietta [Zukunft Altbau]" userId="97b11b8f-a76f-4920-b382-189fc8c9c45c" providerId="ADAL" clId="{5F8C0022-4815-40A3-BDB3-71761A42F53A}" dt="2025-09-15T08:44:04.033" v="9327" actId="962"/>
          <ac:spMkLst>
            <pc:docMk/>
            <pc:sldMk cId="1881562621" sldId="4631"/>
            <ac:spMk id="10" creationId="{A1247713-631E-91CA-17EA-FCAFDF38E114}"/>
          </ac:spMkLst>
        </pc:spChg>
        <pc:spChg chg="mod">
          <ac:chgData name="Weiss, Marietta [Zukunft Altbau]" userId="97b11b8f-a76f-4920-b382-189fc8c9c45c" providerId="ADAL" clId="{5F8C0022-4815-40A3-BDB3-71761A42F53A}" dt="2025-09-15T08:44:04.433" v="9328" actId="962"/>
          <ac:spMkLst>
            <pc:docMk/>
            <pc:sldMk cId="1881562621" sldId="4631"/>
            <ac:spMk id="11" creationId="{0FFA772F-7C49-E162-0FC1-D174D2404E33}"/>
          </ac:spMkLst>
        </pc:spChg>
        <pc:spChg chg="mod">
          <ac:chgData name="Weiss, Marietta [Zukunft Altbau]" userId="97b11b8f-a76f-4920-b382-189fc8c9c45c" providerId="ADAL" clId="{5F8C0022-4815-40A3-BDB3-71761A42F53A}" dt="2025-09-15T08:44:05.013" v="9329" actId="962"/>
          <ac:spMkLst>
            <pc:docMk/>
            <pc:sldMk cId="1881562621" sldId="4631"/>
            <ac:spMk id="12" creationId="{F50EC7C9-9404-19BD-8E9A-AECA3A853841}"/>
          </ac:spMkLst>
        </pc:spChg>
        <pc:spChg chg="mod">
          <ac:chgData name="Weiss, Marietta [Zukunft Altbau]" userId="97b11b8f-a76f-4920-b382-189fc8c9c45c" providerId="ADAL" clId="{5F8C0022-4815-40A3-BDB3-71761A42F53A}" dt="2025-09-15T08:44:06.034" v="9330" actId="962"/>
          <ac:spMkLst>
            <pc:docMk/>
            <pc:sldMk cId="1881562621" sldId="4631"/>
            <ac:spMk id="13" creationId="{0BF68515-28E5-DF1B-4AB4-763313106BEF}"/>
          </ac:spMkLst>
        </pc:spChg>
        <pc:spChg chg="mod">
          <ac:chgData name="Weiss, Marietta [Zukunft Altbau]" userId="97b11b8f-a76f-4920-b382-189fc8c9c45c" providerId="ADAL" clId="{5F8C0022-4815-40A3-BDB3-71761A42F53A}" dt="2025-09-15T08:44:06.682" v="9331" actId="962"/>
          <ac:spMkLst>
            <pc:docMk/>
            <pc:sldMk cId="1881562621" sldId="4631"/>
            <ac:spMk id="14" creationId="{E51DD8A8-3984-058F-E56F-E50F1D8E5CEF}"/>
          </ac:spMkLst>
        </pc:spChg>
        <pc:spChg chg="mod">
          <ac:chgData name="Weiss, Marietta [Zukunft Altbau]" userId="97b11b8f-a76f-4920-b382-189fc8c9c45c" providerId="ADAL" clId="{5F8C0022-4815-40A3-BDB3-71761A42F53A}" dt="2025-09-15T08:44:07.098" v="9332" actId="962"/>
          <ac:spMkLst>
            <pc:docMk/>
            <pc:sldMk cId="1881562621" sldId="4631"/>
            <ac:spMk id="15" creationId="{161A71C4-4FBE-E54A-32F4-E4B97A6AAC83}"/>
          </ac:spMkLst>
        </pc:spChg>
        <pc:spChg chg="mod">
          <ac:chgData name="Weiss, Marietta [Zukunft Altbau]" userId="97b11b8f-a76f-4920-b382-189fc8c9c45c" providerId="ADAL" clId="{5F8C0022-4815-40A3-BDB3-71761A42F53A}" dt="2025-09-15T08:44:07.515" v="9333" actId="962"/>
          <ac:spMkLst>
            <pc:docMk/>
            <pc:sldMk cId="1881562621" sldId="4631"/>
            <ac:spMk id="16" creationId="{A65F3D86-2B10-9293-E6AA-5ADB4A00AC86}"/>
          </ac:spMkLst>
        </pc:spChg>
        <pc:spChg chg="mod">
          <ac:chgData name="Weiss, Marietta [Zukunft Altbau]" userId="97b11b8f-a76f-4920-b382-189fc8c9c45c" providerId="ADAL" clId="{5F8C0022-4815-40A3-BDB3-71761A42F53A}" dt="2025-09-15T08:44:08.547" v="9334" actId="962"/>
          <ac:spMkLst>
            <pc:docMk/>
            <pc:sldMk cId="1881562621" sldId="4631"/>
            <ac:spMk id="17" creationId="{7B823666-7503-0FC6-88DE-7F7821F20ABF}"/>
          </ac:spMkLst>
        </pc:spChg>
        <pc:spChg chg="mod">
          <ac:chgData name="Weiss, Marietta [Zukunft Altbau]" userId="97b11b8f-a76f-4920-b382-189fc8c9c45c" providerId="ADAL" clId="{5F8C0022-4815-40A3-BDB3-71761A42F53A}" dt="2025-09-15T08:44:09.507" v="9335" actId="962"/>
          <ac:spMkLst>
            <pc:docMk/>
            <pc:sldMk cId="1881562621" sldId="4631"/>
            <ac:spMk id="18" creationId="{75F10879-66B2-8AF4-90B6-494BEDDB74CF}"/>
          </ac:spMkLst>
        </pc:spChg>
        <pc:spChg chg="mod ord">
          <ac:chgData name="Weiss, Marietta [Zukunft Altbau]" userId="97b11b8f-a76f-4920-b382-189fc8c9c45c" providerId="ADAL" clId="{5F8C0022-4815-40A3-BDB3-71761A42F53A}" dt="2025-09-15T08:44:12.097" v="9336" actId="13244"/>
          <ac:spMkLst>
            <pc:docMk/>
            <pc:sldMk cId="1881562621" sldId="4631"/>
            <ac:spMk id="20" creationId="{BB050A12-BCF6-22D2-CC75-311A6A6CBAA8}"/>
          </ac:spMkLst>
        </pc:spChg>
      </pc:sldChg>
      <pc:sldChg chg="delSp modSp mod">
        <pc:chgData name="Weiss, Marietta [Zukunft Altbau]" userId="97b11b8f-a76f-4920-b382-189fc8c9c45c" providerId="ADAL" clId="{5F8C0022-4815-40A3-BDB3-71761A42F53A}" dt="2025-09-15T13:09:47.545" v="9811" actId="400"/>
        <pc:sldMkLst>
          <pc:docMk/>
          <pc:sldMk cId="48741001" sldId="4632"/>
        </pc:sldMkLst>
        <pc:spChg chg="mod ord">
          <ac:chgData name="Weiss, Marietta [Zukunft Altbau]" userId="97b11b8f-a76f-4920-b382-189fc8c9c45c" providerId="ADAL" clId="{5F8C0022-4815-40A3-BDB3-71761A42F53A}" dt="2025-09-15T13:09:25.121" v="9804" actId="13926"/>
          <ac:spMkLst>
            <pc:docMk/>
            <pc:sldMk cId="48741001" sldId="4632"/>
            <ac:spMk id="2" creationId="{049D0F8B-BF12-6F8A-F3C6-C0CAEEACDC88}"/>
          </ac:spMkLst>
        </pc:spChg>
        <pc:spChg chg="del">
          <ac:chgData name="Weiss, Marietta [Zukunft Altbau]" userId="97b11b8f-a76f-4920-b382-189fc8c9c45c" providerId="ADAL" clId="{5F8C0022-4815-40A3-BDB3-71761A42F53A}" dt="2025-09-15T13:09:36.664" v="9806" actId="478"/>
          <ac:spMkLst>
            <pc:docMk/>
            <pc:sldMk cId="48741001" sldId="4632"/>
            <ac:spMk id="5" creationId="{8CAB694C-F185-0742-2CF3-768975056679}"/>
          </ac:spMkLst>
        </pc:spChg>
        <pc:spChg chg="mod ord">
          <ac:chgData name="Weiss, Marietta [Zukunft Altbau]" userId="97b11b8f-a76f-4920-b382-189fc8c9c45c" providerId="ADAL" clId="{5F8C0022-4815-40A3-BDB3-71761A42F53A}" dt="2025-09-15T13:09:47.545" v="9811" actId="400"/>
          <ac:spMkLst>
            <pc:docMk/>
            <pc:sldMk cId="48741001" sldId="4632"/>
            <ac:spMk id="6" creationId="{2EF297BB-EF19-2FCC-7F52-AA247E3B07A4}"/>
          </ac:spMkLst>
        </pc:spChg>
        <pc:spChg chg="del">
          <ac:chgData name="Weiss, Marietta [Zukunft Altbau]" userId="97b11b8f-a76f-4920-b382-189fc8c9c45c" providerId="ADAL" clId="{5F8C0022-4815-40A3-BDB3-71761A42F53A}" dt="2025-09-15T13:09:34.246" v="9805" actId="478"/>
          <ac:spMkLst>
            <pc:docMk/>
            <pc:sldMk cId="48741001" sldId="4632"/>
            <ac:spMk id="7" creationId="{F18E91D7-8E64-FCCF-F68F-1391E758A16B}"/>
          </ac:spMkLst>
        </pc:spChg>
        <pc:spChg chg="mod">
          <ac:chgData name="Weiss, Marietta [Zukunft Altbau]" userId="97b11b8f-a76f-4920-b382-189fc8c9c45c" providerId="ADAL" clId="{5F8C0022-4815-40A3-BDB3-71761A42F53A}" dt="2025-09-15T09:49:21.209" v="9612" actId="208"/>
          <ac:spMkLst>
            <pc:docMk/>
            <pc:sldMk cId="48741001" sldId="4632"/>
            <ac:spMk id="17" creationId="{F627D148-247C-029B-E41C-EBB76D807CF5}"/>
          </ac:spMkLst>
        </pc:spChg>
        <pc:spChg chg="mod">
          <ac:chgData name="Weiss, Marietta [Zukunft Altbau]" userId="97b11b8f-a76f-4920-b382-189fc8c9c45c" providerId="ADAL" clId="{5F8C0022-4815-40A3-BDB3-71761A42F53A}" dt="2025-09-15T09:49:21.209" v="9612" actId="208"/>
          <ac:spMkLst>
            <pc:docMk/>
            <pc:sldMk cId="48741001" sldId="4632"/>
            <ac:spMk id="18" creationId="{FD1C8BCB-FABF-BA49-DF15-E208F5B6145D}"/>
          </ac:spMkLst>
        </pc:spChg>
        <pc:grpChg chg="mod ord">
          <ac:chgData name="Weiss, Marietta [Zukunft Altbau]" userId="97b11b8f-a76f-4920-b382-189fc8c9c45c" providerId="ADAL" clId="{5F8C0022-4815-40A3-BDB3-71761A42F53A}" dt="2025-09-15T09:49:20.529" v="9611" actId="207"/>
          <ac:grpSpMkLst>
            <pc:docMk/>
            <pc:sldMk cId="48741001" sldId="4632"/>
            <ac:grpSpMk id="16" creationId="{819B9308-A287-18A0-9458-CF32BB38766A}"/>
          </ac:grpSpMkLst>
        </pc:grpChg>
      </pc:sldChg>
      <pc:sldChg chg="modSp mod">
        <pc:chgData name="Weiss, Marietta [Zukunft Altbau]" userId="97b11b8f-a76f-4920-b382-189fc8c9c45c" providerId="ADAL" clId="{5F8C0022-4815-40A3-BDB3-71761A42F53A}" dt="2025-09-10T10:26:48.640" v="3116" actId="1076"/>
        <pc:sldMkLst>
          <pc:docMk/>
          <pc:sldMk cId="4145814126" sldId="4637"/>
        </pc:sldMkLst>
        <pc:spChg chg="mod">
          <ac:chgData name="Weiss, Marietta [Zukunft Altbau]" userId="97b11b8f-a76f-4920-b382-189fc8c9c45c" providerId="ADAL" clId="{5F8C0022-4815-40A3-BDB3-71761A42F53A}" dt="2025-09-10T10:26:48.640" v="3116" actId="1076"/>
          <ac:spMkLst>
            <pc:docMk/>
            <pc:sldMk cId="4145814126" sldId="4637"/>
            <ac:spMk id="18" creationId="{3C798CC5-44F0-06C2-DF9E-FFAD4DC0B655}"/>
          </ac:spMkLst>
        </pc:spChg>
      </pc:sldChg>
      <pc:sldChg chg="addSp delSp modSp mod">
        <pc:chgData name="Weiss, Marietta [Zukunft Altbau]" userId="97b11b8f-a76f-4920-b382-189fc8c9c45c" providerId="ADAL" clId="{5F8C0022-4815-40A3-BDB3-71761A42F53A}" dt="2025-09-15T09:26:02.359" v="9522" actId="13244"/>
        <pc:sldMkLst>
          <pc:docMk/>
          <pc:sldMk cId="2630651125" sldId="4646"/>
        </pc:sldMkLst>
        <pc:spChg chg="del mod ord">
          <ac:chgData name="Weiss, Marietta [Zukunft Altbau]" userId="97b11b8f-a76f-4920-b382-189fc8c9c45c" providerId="ADAL" clId="{5F8C0022-4815-40A3-BDB3-71761A42F53A}" dt="2025-09-15T07:34:44.515" v="8061" actId="478"/>
          <ac:spMkLst>
            <pc:docMk/>
            <pc:sldMk cId="2630651125" sldId="4646"/>
            <ac:spMk id="3" creationId="{2CA81E51-2430-CB0A-4D27-920326ACC7D8}"/>
          </ac:spMkLst>
        </pc:spChg>
        <pc:spChg chg="ord">
          <ac:chgData name="Weiss, Marietta [Zukunft Altbau]" userId="97b11b8f-a76f-4920-b382-189fc8c9c45c" providerId="ADAL" clId="{5F8C0022-4815-40A3-BDB3-71761A42F53A}" dt="2025-09-15T09:26:02.359" v="9522" actId="13244"/>
          <ac:spMkLst>
            <pc:docMk/>
            <pc:sldMk cId="2630651125" sldId="4646"/>
            <ac:spMk id="9" creationId="{1E19DCFA-9E4F-E9F4-C06C-969E2E44E8F7}"/>
          </ac:spMkLst>
        </pc:spChg>
        <pc:spChg chg="ord">
          <ac:chgData name="Weiss, Marietta [Zukunft Altbau]" userId="97b11b8f-a76f-4920-b382-189fc8c9c45c" providerId="ADAL" clId="{5F8C0022-4815-40A3-BDB3-71761A42F53A}" dt="2025-09-10T14:07:10.585" v="7527" actId="13244"/>
          <ac:spMkLst>
            <pc:docMk/>
            <pc:sldMk cId="2630651125" sldId="4646"/>
            <ac:spMk id="14" creationId="{2CB1DFA1-773B-99FE-A811-BA11CD9C1604}"/>
          </ac:spMkLst>
        </pc:spChg>
        <pc:spChg chg="mod">
          <ac:chgData name="Weiss, Marietta [Zukunft Altbau]" userId="97b11b8f-a76f-4920-b382-189fc8c9c45c" providerId="ADAL" clId="{5F8C0022-4815-40A3-BDB3-71761A42F53A}" dt="2025-09-10T14:07:19.600" v="7530" actId="962"/>
          <ac:spMkLst>
            <pc:docMk/>
            <pc:sldMk cId="2630651125" sldId="4646"/>
            <ac:spMk id="28" creationId="{C364BF01-E379-02FA-6069-777FE8E44591}"/>
          </ac:spMkLst>
        </pc:spChg>
        <pc:spChg chg="mod">
          <ac:chgData name="Weiss, Marietta [Zukunft Altbau]" userId="97b11b8f-a76f-4920-b382-189fc8c9c45c" providerId="ADAL" clId="{5F8C0022-4815-40A3-BDB3-71761A42F53A}" dt="2025-09-10T14:09:59.992" v="7550" actId="207"/>
          <ac:spMkLst>
            <pc:docMk/>
            <pc:sldMk cId="2630651125" sldId="4646"/>
            <ac:spMk id="30" creationId="{C2CD92E0-F478-3E12-C82C-6B1FABDDDFD3}"/>
          </ac:spMkLst>
        </pc:spChg>
        <pc:spChg chg="mod">
          <ac:chgData name="Weiss, Marietta [Zukunft Altbau]" userId="97b11b8f-a76f-4920-b382-189fc8c9c45c" providerId="ADAL" clId="{5F8C0022-4815-40A3-BDB3-71761A42F53A}" dt="2025-09-10T14:09:59.992" v="7550" actId="207"/>
          <ac:spMkLst>
            <pc:docMk/>
            <pc:sldMk cId="2630651125" sldId="4646"/>
            <ac:spMk id="31" creationId="{C3AD629B-FDF9-438D-D0C2-34B9FA5F1943}"/>
          </ac:spMkLst>
        </pc:spChg>
        <pc:grpChg chg="mod">
          <ac:chgData name="Weiss, Marietta [Zukunft Altbau]" userId="97b11b8f-a76f-4920-b382-189fc8c9c45c" providerId="ADAL" clId="{5F8C0022-4815-40A3-BDB3-71761A42F53A}" dt="2025-09-10T14:09:59.992" v="7550" actId="207"/>
          <ac:grpSpMkLst>
            <pc:docMk/>
            <pc:sldMk cId="2630651125" sldId="4646"/>
            <ac:grpSpMk id="29" creationId="{38E32DEE-11A2-A15E-3FD7-1BC83B92FD40}"/>
          </ac:grpSpMkLst>
        </pc:grpChg>
        <pc:picChg chg="del mod">
          <ac:chgData name="Weiss, Marietta [Zukunft Altbau]" userId="97b11b8f-a76f-4920-b382-189fc8c9c45c" providerId="ADAL" clId="{5F8C0022-4815-40A3-BDB3-71761A42F53A}" dt="2025-09-15T07:35:07.045" v="8070" actId="478"/>
          <ac:picMkLst>
            <pc:docMk/>
            <pc:sldMk cId="2630651125" sldId="4646"/>
            <ac:picMk id="4" creationId="{E93515CA-BA4C-A569-2383-EC29D50AD816}"/>
          </ac:picMkLst>
        </pc:picChg>
        <pc:picChg chg="add mod ord">
          <ac:chgData name="Weiss, Marietta [Zukunft Altbau]" userId="97b11b8f-a76f-4920-b382-189fc8c9c45c" providerId="ADAL" clId="{5F8C0022-4815-40A3-BDB3-71761A42F53A}" dt="2025-09-15T07:41:59.790" v="8138" actId="962"/>
          <ac:picMkLst>
            <pc:docMk/>
            <pc:sldMk cId="2630651125" sldId="4646"/>
            <ac:picMk id="5" creationId="{0F47C33C-569B-88DE-46EA-73FE6B490D63}"/>
          </ac:picMkLst>
        </pc:picChg>
      </pc:sldChg>
      <pc:sldChg chg="addSp delSp modSp mod">
        <pc:chgData name="Weiss, Marietta [Zukunft Altbau]" userId="97b11b8f-a76f-4920-b382-189fc8c9c45c" providerId="ADAL" clId="{5F8C0022-4815-40A3-BDB3-71761A42F53A}" dt="2025-09-16T07:10:20.089" v="11844" actId="13244"/>
        <pc:sldMkLst>
          <pc:docMk/>
          <pc:sldMk cId="940339040" sldId="4647"/>
        </pc:sldMkLst>
        <pc:spChg chg="mod ord">
          <ac:chgData name="Weiss, Marietta [Zukunft Altbau]" userId="97b11b8f-a76f-4920-b382-189fc8c9c45c" providerId="ADAL" clId="{5F8C0022-4815-40A3-BDB3-71761A42F53A}" dt="2025-09-15T09:22:28.024" v="9493" actId="13244"/>
          <ac:spMkLst>
            <pc:docMk/>
            <pc:sldMk cId="940339040" sldId="4647"/>
            <ac:spMk id="5" creationId="{495F862E-FB17-5115-6749-00EE1D25B02E}"/>
          </ac:spMkLst>
        </pc:spChg>
        <pc:spChg chg="ord">
          <ac:chgData name="Weiss, Marietta [Zukunft Altbau]" userId="97b11b8f-a76f-4920-b382-189fc8c9c45c" providerId="ADAL" clId="{5F8C0022-4815-40A3-BDB3-71761A42F53A}" dt="2025-09-15T09:21:57.616" v="9487" actId="13244"/>
          <ac:spMkLst>
            <pc:docMk/>
            <pc:sldMk cId="940339040" sldId="4647"/>
            <ac:spMk id="7" creationId="{DDB7E9DF-74F9-B01A-D4AB-990DB022BC43}"/>
          </ac:spMkLst>
        </pc:spChg>
        <pc:spChg chg="ord">
          <ac:chgData name="Weiss, Marietta [Zukunft Altbau]" userId="97b11b8f-a76f-4920-b382-189fc8c9c45c" providerId="ADAL" clId="{5F8C0022-4815-40A3-BDB3-71761A42F53A}" dt="2025-09-10T13:58:37.794" v="7449" actId="13244"/>
          <ac:spMkLst>
            <pc:docMk/>
            <pc:sldMk cId="940339040" sldId="4647"/>
            <ac:spMk id="13" creationId="{37609B77-426F-FC47-161B-C81F5E4AC177}"/>
          </ac:spMkLst>
        </pc:spChg>
        <pc:spChg chg="mod ord">
          <ac:chgData name="Weiss, Marietta [Zukunft Altbau]" userId="97b11b8f-a76f-4920-b382-189fc8c9c45c" providerId="ADAL" clId="{5F8C0022-4815-40A3-BDB3-71761A42F53A}" dt="2025-09-16T07:10:07.041" v="11842" actId="13244"/>
          <ac:spMkLst>
            <pc:docMk/>
            <pc:sldMk cId="940339040" sldId="4647"/>
            <ac:spMk id="15" creationId="{5CD0F362-96EA-CE47-CCD1-119533D79ED6}"/>
          </ac:spMkLst>
        </pc:spChg>
        <pc:spChg chg="ord">
          <ac:chgData name="Weiss, Marietta [Zukunft Altbau]" userId="97b11b8f-a76f-4920-b382-189fc8c9c45c" providerId="ADAL" clId="{5F8C0022-4815-40A3-BDB3-71761A42F53A}" dt="2025-09-15T09:22:15.760" v="9492" actId="13244"/>
          <ac:spMkLst>
            <pc:docMk/>
            <pc:sldMk cId="940339040" sldId="4647"/>
            <ac:spMk id="16" creationId="{6F789DAF-6C05-43DE-9743-E3539E33DCE0}"/>
          </ac:spMkLst>
        </pc:spChg>
        <pc:spChg chg="del mod">
          <ac:chgData name="Weiss, Marietta [Zukunft Altbau]" userId="97b11b8f-a76f-4920-b382-189fc8c9c45c" providerId="ADAL" clId="{5F8C0022-4815-40A3-BDB3-71761A42F53A}" dt="2025-09-15T07:26:49.347" v="7611" actId="478"/>
          <ac:spMkLst>
            <pc:docMk/>
            <pc:sldMk cId="940339040" sldId="4647"/>
            <ac:spMk id="18" creationId="{B074D0D7-B6E1-FF15-2A76-CF2F8334E0E9}"/>
          </ac:spMkLst>
        </pc:spChg>
        <pc:spChg chg="add del mod">
          <ac:chgData name="Weiss, Marietta [Zukunft Altbau]" userId="97b11b8f-a76f-4920-b382-189fc8c9c45c" providerId="ADAL" clId="{5F8C0022-4815-40A3-BDB3-71761A42F53A}" dt="2025-09-15T14:26:59.161" v="11141" actId="478"/>
          <ac:spMkLst>
            <pc:docMk/>
            <pc:sldMk cId="940339040" sldId="4647"/>
            <ac:spMk id="21" creationId="{0F4A8730-90B8-9AEC-8F9E-2083D1CA0EFB}"/>
          </ac:spMkLst>
        </pc:spChg>
        <pc:spChg chg="mod ord">
          <ac:chgData name="Weiss, Marietta [Zukunft Altbau]" userId="97b11b8f-a76f-4920-b382-189fc8c9c45c" providerId="ADAL" clId="{5F8C0022-4815-40A3-BDB3-71761A42F53A}" dt="2025-09-15T09:22:32.728" v="9494" actId="13244"/>
          <ac:spMkLst>
            <pc:docMk/>
            <pc:sldMk cId="940339040" sldId="4647"/>
            <ac:spMk id="24" creationId="{55289723-6A4B-8942-7CBA-F4B1A2DA9821}"/>
          </ac:spMkLst>
        </pc:spChg>
        <pc:spChg chg="mod ord">
          <ac:chgData name="Weiss, Marietta [Zukunft Altbau]" userId="97b11b8f-a76f-4920-b382-189fc8c9c45c" providerId="ADAL" clId="{5F8C0022-4815-40A3-BDB3-71761A42F53A}" dt="2025-09-15T09:22:40.352" v="9495" actId="13244"/>
          <ac:spMkLst>
            <pc:docMk/>
            <pc:sldMk cId="940339040" sldId="4647"/>
            <ac:spMk id="25" creationId="{2F8F674E-D0B3-4BBE-8306-1E7209AAE905}"/>
          </ac:spMkLst>
        </pc:spChg>
        <pc:spChg chg="mod ord">
          <ac:chgData name="Weiss, Marietta [Zukunft Altbau]" userId="97b11b8f-a76f-4920-b382-189fc8c9c45c" providerId="ADAL" clId="{5F8C0022-4815-40A3-BDB3-71761A42F53A}" dt="2025-09-15T09:22:43.393" v="9496" actId="13244"/>
          <ac:spMkLst>
            <pc:docMk/>
            <pc:sldMk cId="940339040" sldId="4647"/>
            <ac:spMk id="26" creationId="{025B2897-40E8-5FF9-EC3D-55A1A086C9C4}"/>
          </ac:spMkLst>
        </pc:spChg>
        <pc:picChg chg="add mod ord modCrop">
          <ac:chgData name="Weiss, Marietta [Zukunft Altbau]" userId="97b11b8f-a76f-4920-b382-189fc8c9c45c" providerId="ADAL" clId="{5F8C0022-4815-40A3-BDB3-71761A42F53A}" dt="2025-09-16T07:10:02.025" v="11841" actId="962"/>
          <ac:picMkLst>
            <pc:docMk/>
            <pc:sldMk cId="940339040" sldId="4647"/>
            <ac:picMk id="4" creationId="{B5457C01-50A9-EF2C-0522-70209C3A8D9C}"/>
          </ac:picMkLst>
        </pc:picChg>
        <pc:picChg chg="del mod ord">
          <ac:chgData name="Weiss, Marietta [Zukunft Altbau]" userId="97b11b8f-a76f-4920-b382-189fc8c9c45c" providerId="ADAL" clId="{5F8C0022-4815-40A3-BDB3-71761A42F53A}" dt="2025-09-15T07:28:10.139" v="7640" actId="478"/>
          <ac:picMkLst>
            <pc:docMk/>
            <pc:sldMk cId="940339040" sldId="4647"/>
            <ac:picMk id="4" creationId="{BA124B96-D6FC-818B-504E-2DA756DC3C1E}"/>
          </ac:picMkLst>
        </pc:picChg>
        <pc:picChg chg="del mod ord">
          <ac:chgData name="Weiss, Marietta [Zukunft Altbau]" userId="97b11b8f-a76f-4920-b382-189fc8c9c45c" providerId="ADAL" clId="{5F8C0022-4815-40A3-BDB3-71761A42F53A}" dt="2025-09-15T07:28:08.218" v="7639" actId="478"/>
          <ac:picMkLst>
            <pc:docMk/>
            <pc:sldMk cId="940339040" sldId="4647"/>
            <ac:picMk id="6" creationId="{02D9BD15-F350-D43F-7D4F-632C7CD074E8}"/>
          </ac:picMkLst>
        </pc:picChg>
        <pc:picChg chg="add mod ord modCrop">
          <ac:chgData name="Weiss, Marietta [Zukunft Altbau]" userId="97b11b8f-a76f-4920-b382-189fc8c9c45c" providerId="ADAL" clId="{5F8C0022-4815-40A3-BDB3-71761A42F53A}" dt="2025-09-16T07:10:13.808" v="11843" actId="13244"/>
          <ac:picMkLst>
            <pc:docMk/>
            <pc:sldMk cId="940339040" sldId="4647"/>
            <ac:picMk id="6" creationId="{F05C9570-FB23-23D1-359D-C82EC767650D}"/>
          </ac:picMkLst>
        </pc:picChg>
        <pc:picChg chg="add mod ord modCrop">
          <ac:chgData name="Weiss, Marietta [Zukunft Altbau]" userId="97b11b8f-a76f-4920-b382-189fc8c9c45c" providerId="ADAL" clId="{5F8C0022-4815-40A3-BDB3-71761A42F53A}" dt="2025-09-16T07:10:20.089" v="11844" actId="13244"/>
          <ac:picMkLst>
            <pc:docMk/>
            <pc:sldMk cId="940339040" sldId="4647"/>
            <ac:picMk id="8" creationId="{33554D2A-509D-8627-BA99-0C0212106AB6}"/>
          </ac:picMkLst>
        </pc:picChg>
        <pc:picChg chg="del mod ord">
          <ac:chgData name="Weiss, Marietta [Zukunft Altbau]" userId="97b11b8f-a76f-4920-b382-189fc8c9c45c" providerId="ADAL" clId="{5F8C0022-4815-40A3-BDB3-71761A42F53A}" dt="2025-09-15T07:28:10.959" v="7641" actId="478"/>
          <ac:picMkLst>
            <pc:docMk/>
            <pc:sldMk cId="940339040" sldId="4647"/>
            <ac:picMk id="8" creationId="{8456389D-982A-0B40-B3F9-2E6B60156441}"/>
          </ac:picMkLst>
        </pc:picChg>
        <pc:picChg chg="add del mod modCrop">
          <ac:chgData name="Weiss, Marietta [Zukunft Altbau]" userId="97b11b8f-a76f-4920-b382-189fc8c9c45c" providerId="ADAL" clId="{5F8C0022-4815-40A3-BDB3-71761A42F53A}" dt="2025-09-15T07:27:36.460" v="7627" actId="478"/>
          <ac:picMkLst>
            <pc:docMk/>
            <pc:sldMk cId="940339040" sldId="4647"/>
            <ac:picMk id="10" creationId="{61E56087-B654-C3C1-2B6B-2552BA8BD321}"/>
          </ac:picMkLst>
        </pc:picChg>
        <pc:picChg chg="add del mod ord modCrop">
          <ac:chgData name="Weiss, Marietta [Zukunft Altbau]" userId="97b11b8f-a76f-4920-b382-189fc8c9c45c" providerId="ADAL" clId="{5F8C0022-4815-40A3-BDB3-71761A42F53A}" dt="2025-09-15T14:26:38.305" v="11135" actId="478"/>
          <ac:picMkLst>
            <pc:docMk/>
            <pc:sldMk cId="940339040" sldId="4647"/>
            <ac:picMk id="12" creationId="{429B18E4-AAFB-D018-344B-541EC1945F5B}"/>
          </ac:picMkLst>
        </pc:picChg>
        <pc:picChg chg="add del mod ord modCrop">
          <ac:chgData name="Weiss, Marietta [Zukunft Altbau]" userId="97b11b8f-a76f-4920-b382-189fc8c9c45c" providerId="ADAL" clId="{5F8C0022-4815-40A3-BDB3-71761A42F53A}" dt="2025-09-15T14:26:37.795" v="11134" actId="478"/>
          <ac:picMkLst>
            <pc:docMk/>
            <pc:sldMk cId="940339040" sldId="4647"/>
            <ac:picMk id="19" creationId="{6B85A413-CD26-DAE9-E47D-52C693C18126}"/>
          </ac:picMkLst>
        </pc:picChg>
        <pc:picChg chg="add del mod ord modCrop">
          <ac:chgData name="Weiss, Marietta [Zukunft Altbau]" userId="97b11b8f-a76f-4920-b382-189fc8c9c45c" providerId="ADAL" clId="{5F8C0022-4815-40A3-BDB3-71761A42F53A}" dt="2025-09-15T14:26:37.229" v="11133" actId="478"/>
          <ac:picMkLst>
            <pc:docMk/>
            <pc:sldMk cId="940339040" sldId="4647"/>
            <ac:picMk id="20" creationId="{1B3722AA-CE44-4927-1C91-951D405A519E}"/>
          </ac:picMkLst>
        </pc:picChg>
        <pc:picChg chg="del mod">
          <ac:chgData name="Weiss, Marietta [Zukunft Altbau]" userId="97b11b8f-a76f-4920-b382-189fc8c9c45c" providerId="ADAL" clId="{5F8C0022-4815-40A3-BDB3-71761A42F53A}" dt="2025-09-15T07:28:11.562" v="7642" actId="478"/>
          <ac:picMkLst>
            <pc:docMk/>
            <pc:sldMk cId="940339040" sldId="4647"/>
            <ac:picMk id="22" creationId="{121DF00C-4432-D10D-8DDF-BB356103C054}"/>
          </ac:picMkLst>
        </pc:picChg>
      </pc:sldChg>
      <pc:sldChg chg="addSp delSp modSp mod">
        <pc:chgData name="Weiss, Marietta [Zukunft Altbau]" userId="97b11b8f-a76f-4920-b382-189fc8c9c45c" providerId="ADAL" clId="{5F8C0022-4815-40A3-BDB3-71761A42F53A}" dt="2025-09-10T14:00:57.010" v="7474" actId="13244"/>
        <pc:sldMkLst>
          <pc:docMk/>
          <pc:sldMk cId="3500030468" sldId="4654"/>
        </pc:sldMkLst>
      </pc:sldChg>
      <pc:sldChg chg="delSp modSp mod">
        <pc:chgData name="Weiss, Marietta [Zukunft Altbau]" userId="97b11b8f-a76f-4920-b382-189fc8c9c45c" providerId="ADAL" clId="{5F8C0022-4815-40A3-BDB3-71761A42F53A}" dt="2025-09-15T14:37:15.283" v="11156" actId="20577"/>
        <pc:sldMkLst>
          <pc:docMk/>
          <pc:sldMk cId="3175276555" sldId="4661"/>
        </pc:sldMkLst>
        <pc:spChg chg="del">
          <ac:chgData name="Weiss, Marietta [Zukunft Altbau]" userId="97b11b8f-a76f-4920-b382-189fc8c9c45c" providerId="ADAL" clId="{5F8C0022-4815-40A3-BDB3-71761A42F53A}" dt="2025-09-15T14:37:10.489" v="11153" actId="478"/>
          <ac:spMkLst>
            <pc:docMk/>
            <pc:sldMk cId="3175276555" sldId="4661"/>
            <ac:spMk id="2" creationId="{71416D04-C2E7-1E7C-86E2-F5A0EF0EAC6A}"/>
          </ac:spMkLst>
        </pc:spChg>
        <pc:spChg chg="del">
          <ac:chgData name="Weiss, Marietta [Zukunft Altbau]" userId="97b11b8f-a76f-4920-b382-189fc8c9c45c" providerId="ADAL" clId="{5F8C0022-4815-40A3-BDB3-71761A42F53A}" dt="2025-09-15T07:37:31.677" v="8089" actId="478"/>
          <ac:spMkLst>
            <pc:docMk/>
            <pc:sldMk cId="3175276555" sldId="4661"/>
            <ac:spMk id="2" creationId="{A7004601-35A0-A46F-1C36-486FB83AE6F7}"/>
          </ac:spMkLst>
        </pc:spChg>
        <pc:spChg chg="mod">
          <ac:chgData name="Weiss, Marietta [Zukunft Altbau]" userId="97b11b8f-a76f-4920-b382-189fc8c9c45c" providerId="ADAL" clId="{5F8C0022-4815-40A3-BDB3-71761A42F53A}" dt="2025-09-15T14:37:15.283" v="11156" actId="20577"/>
          <ac:spMkLst>
            <pc:docMk/>
            <pc:sldMk cId="3175276555" sldId="4661"/>
            <ac:spMk id="16" creationId="{C371DD20-1DD3-495D-8771-ECAA1855D0DF}"/>
          </ac:spMkLst>
        </pc:spChg>
      </pc:sldChg>
      <pc:sldChg chg="modSp mod">
        <pc:chgData name="Weiss, Marietta [Zukunft Altbau]" userId="97b11b8f-a76f-4920-b382-189fc8c9c45c" providerId="ADAL" clId="{5F8C0022-4815-40A3-BDB3-71761A42F53A}" dt="2025-09-15T14:36:50.742" v="11152" actId="20578"/>
        <pc:sldMkLst>
          <pc:docMk/>
          <pc:sldMk cId="3152820384" sldId="4662"/>
        </pc:sldMkLst>
        <pc:spChg chg="mod">
          <ac:chgData name="Weiss, Marietta [Zukunft Altbau]" userId="97b11b8f-a76f-4920-b382-189fc8c9c45c" providerId="ADAL" clId="{5F8C0022-4815-40A3-BDB3-71761A42F53A}" dt="2025-09-15T14:36:50.742" v="11152" actId="20578"/>
          <ac:spMkLst>
            <pc:docMk/>
            <pc:sldMk cId="3152820384" sldId="4662"/>
            <ac:spMk id="4" creationId="{68674B6A-E2EA-404B-1EE6-66C67698382D}"/>
          </ac:spMkLst>
        </pc:spChg>
      </pc:sldChg>
      <pc:sldChg chg="delSp modSp mod">
        <pc:chgData name="Weiss, Marietta [Zukunft Altbau]" userId="97b11b8f-a76f-4920-b382-189fc8c9c45c" providerId="ADAL" clId="{5F8C0022-4815-40A3-BDB3-71761A42F53A}" dt="2025-09-15T14:38:58.261" v="11161" actId="108"/>
        <pc:sldMkLst>
          <pc:docMk/>
          <pc:sldMk cId="4220264779" sldId="4674"/>
        </pc:sldMkLst>
        <pc:spChg chg="del">
          <ac:chgData name="Weiss, Marietta [Zukunft Altbau]" userId="97b11b8f-a76f-4920-b382-189fc8c9c45c" providerId="ADAL" clId="{5F8C0022-4815-40A3-BDB3-71761A42F53A}" dt="2025-09-15T13:18:23.758" v="9870" actId="478"/>
          <ac:spMkLst>
            <pc:docMk/>
            <pc:sldMk cId="4220264779" sldId="4674"/>
            <ac:spMk id="2" creationId="{1B9E9BF0-45DD-71B6-0222-0F0354CA5BF0}"/>
          </ac:spMkLst>
        </pc:spChg>
        <pc:spChg chg="mod">
          <ac:chgData name="Weiss, Marietta [Zukunft Altbau]" userId="97b11b8f-a76f-4920-b382-189fc8c9c45c" providerId="ADAL" clId="{5F8C0022-4815-40A3-BDB3-71761A42F53A}" dt="2025-09-15T14:38:58.261" v="11161" actId="108"/>
          <ac:spMkLst>
            <pc:docMk/>
            <pc:sldMk cId="4220264779" sldId="4674"/>
            <ac:spMk id="14" creationId="{094BA5A8-6655-B390-2497-42F00D6D9915}"/>
          </ac:spMkLst>
        </pc:spChg>
      </pc:sldChg>
      <pc:sldChg chg="modSp mod">
        <pc:chgData name="Weiss, Marietta [Zukunft Altbau]" userId="97b11b8f-a76f-4920-b382-189fc8c9c45c" providerId="ADAL" clId="{5F8C0022-4815-40A3-BDB3-71761A42F53A}" dt="2025-09-15T13:18:45.344" v="9874" actId="13926"/>
        <pc:sldMkLst>
          <pc:docMk/>
          <pc:sldMk cId="4276063254" sldId="4675"/>
        </pc:sldMkLst>
        <pc:spChg chg="mod">
          <ac:chgData name="Weiss, Marietta [Zukunft Altbau]" userId="97b11b8f-a76f-4920-b382-189fc8c9c45c" providerId="ADAL" clId="{5F8C0022-4815-40A3-BDB3-71761A42F53A}" dt="2025-09-15T13:18:45.344" v="9874" actId="13926"/>
          <ac:spMkLst>
            <pc:docMk/>
            <pc:sldMk cId="4276063254" sldId="4675"/>
            <ac:spMk id="5" creationId="{7D7F82A2-AE88-4077-1DE2-9AF51F7636EB}"/>
          </ac:spMkLst>
        </pc:spChg>
        <pc:spChg chg="ord">
          <ac:chgData name="Weiss, Marietta [Zukunft Altbau]" userId="97b11b8f-a76f-4920-b382-189fc8c9c45c" providerId="ADAL" clId="{5F8C0022-4815-40A3-BDB3-71761A42F53A}" dt="2025-09-15T08:35:30.800" v="9292" actId="13244"/>
          <ac:spMkLst>
            <pc:docMk/>
            <pc:sldMk cId="4276063254" sldId="4675"/>
            <ac:spMk id="6" creationId="{5D00A35A-07CE-5FBA-CF94-B161FE3BF1E9}"/>
          </ac:spMkLst>
        </pc:spChg>
        <pc:spChg chg="ord">
          <ac:chgData name="Weiss, Marietta [Zukunft Altbau]" userId="97b11b8f-a76f-4920-b382-189fc8c9c45c" providerId="ADAL" clId="{5F8C0022-4815-40A3-BDB3-71761A42F53A}" dt="2025-09-15T08:35:32.569" v="9293" actId="13244"/>
          <ac:spMkLst>
            <pc:docMk/>
            <pc:sldMk cId="4276063254" sldId="4675"/>
            <ac:spMk id="7" creationId="{0E609DD3-9A86-D279-EEE7-1B76E5464B82}"/>
          </ac:spMkLst>
        </pc:spChg>
        <pc:spChg chg="ord">
          <ac:chgData name="Weiss, Marietta [Zukunft Altbau]" userId="97b11b8f-a76f-4920-b382-189fc8c9c45c" providerId="ADAL" clId="{5F8C0022-4815-40A3-BDB3-71761A42F53A}" dt="2025-09-15T08:35:43.969" v="9297" actId="13244"/>
          <ac:spMkLst>
            <pc:docMk/>
            <pc:sldMk cId="4276063254" sldId="4675"/>
            <ac:spMk id="13" creationId="{EFAF1A4A-A889-8477-3923-618B0FBBC377}"/>
          </ac:spMkLst>
        </pc:spChg>
        <pc:spChg chg="ord">
          <ac:chgData name="Weiss, Marietta [Zukunft Altbau]" userId="97b11b8f-a76f-4920-b382-189fc8c9c45c" providerId="ADAL" clId="{5F8C0022-4815-40A3-BDB3-71761A42F53A}" dt="2025-09-15T08:35:42.824" v="9296" actId="13244"/>
          <ac:spMkLst>
            <pc:docMk/>
            <pc:sldMk cId="4276063254" sldId="4675"/>
            <ac:spMk id="15" creationId="{B33A4E02-0AEE-BE1B-559C-EE04C176AEB4}"/>
          </ac:spMkLst>
        </pc:spChg>
        <pc:cxnChg chg="ord">
          <ac:chgData name="Weiss, Marietta [Zukunft Altbau]" userId="97b11b8f-a76f-4920-b382-189fc8c9c45c" providerId="ADAL" clId="{5F8C0022-4815-40A3-BDB3-71761A42F53A}" dt="2025-09-15T08:35:40.233" v="9295" actId="13244"/>
          <ac:cxnSpMkLst>
            <pc:docMk/>
            <pc:sldMk cId="4276063254" sldId="4675"/>
            <ac:cxnSpMk id="12" creationId="{1B54B6DC-F0B6-5410-AE70-55CDBBACA4D1}"/>
          </ac:cxnSpMkLst>
        </pc:cxnChg>
      </pc:sldChg>
      <pc:sldChg chg="modSp mod">
        <pc:chgData name="Weiss, Marietta [Zukunft Altbau]" userId="97b11b8f-a76f-4920-b382-189fc8c9c45c" providerId="ADAL" clId="{5F8C0022-4815-40A3-BDB3-71761A42F53A}" dt="2025-09-10T14:11:34.370" v="7564" actId="13244"/>
        <pc:sldMkLst>
          <pc:docMk/>
          <pc:sldMk cId="766868937" sldId="4686"/>
        </pc:sldMkLst>
        <pc:spChg chg="ord">
          <ac:chgData name="Weiss, Marietta [Zukunft Altbau]" userId="97b11b8f-a76f-4920-b382-189fc8c9c45c" providerId="ADAL" clId="{5F8C0022-4815-40A3-BDB3-71761A42F53A}" dt="2025-09-10T14:11:11.808" v="7559" actId="13244"/>
          <ac:spMkLst>
            <pc:docMk/>
            <pc:sldMk cId="766868937" sldId="4686"/>
            <ac:spMk id="3" creationId="{A1BCA0F7-ABF5-9C9D-A72B-5155346E56D3}"/>
          </ac:spMkLst>
        </pc:spChg>
        <pc:spChg chg="ord">
          <ac:chgData name="Weiss, Marietta [Zukunft Altbau]" userId="97b11b8f-a76f-4920-b382-189fc8c9c45c" providerId="ADAL" clId="{5F8C0022-4815-40A3-BDB3-71761A42F53A}" dt="2025-09-10T14:11:34.370" v="7564" actId="13244"/>
          <ac:spMkLst>
            <pc:docMk/>
            <pc:sldMk cId="766868937" sldId="4686"/>
            <ac:spMk id="4" creationId="{C43BF1D9-7FD0-07BB-DED0-997D6CE040E2}"/>
          </ac:spMkLst>
        </pc:spChg>
        <pc:spChg chg="ord">
          <ac:chgData name="Weiss, Marietta [Zukunft Altbau]" userId="97b11b8f-a76f-4920-b382-189fc8c9c45c" providerId="ADAL" clId="{5F8C0022-4815-40A3-BDB3-71761A42F53A}" dt="2025-09-10T14:11:29.952" v="7563" actId="13244"/>
          <ac:spMkLst>
            <pc:docMk/>
            <pc:sldMk cId="766868937" sldId="4686"/>
            <ac:spMk id="5" creationId="{226FADEA-B74A-A3B8-6AD9-E00F777DC302}"/>
          </ac:spMkLst>
        </pc:spChg>
        <pc:spChg chg="ord">
          <ac:chgData name="Weiss, Marietta [Zukunft Altbau]" userId="97b11b8f-a76f-4920-b382-189fc8c9c45c" providerId="ADAL" clId="{5F8C0022-4815-40A3-BDB3-71761A42F53A}" dt="2025-09-10T14:10:30.081" v="7552" actId="13244"/>
          <ac:spMkLst>
            <pc:docMk/>
            <pc:sldMk cId="766868937" sldId="4686"/>
            <ac:spMk id="7" creationId="{960BED0A-4C54-9132-AC57-569ECAA2435A}"/>
          </ac:spMkLst>
        </pc:spChg>
        <pc:spChg chg="ord">
          <ac:chgData name="Weiss, Marietta [Zukunft Altbau]" userId="97b11b8f-a76f-4920-b382-189fc8c9c45c" providerId="ADAL" clId="{5F8C0022-4815-40A3-BDB3-71761A42F53A}" dt="2025-09-10T14:11:16.505" v="7560" actId="13244"/>
          <ac:spMkLst>
            <pc:docMk/>
            <pc:sldMk cId="766868937" sldId="4686"/>
            <ac:spMk id="8" creationId="{44FDC0EA-82FE-9ECE-AEA6-FBEA1BB853A4}"/>
          </ac:spMkLst>
        </pc:spChg>
        <pc:spChg chg="ord">
          <ac:chgData name="Weiss, Marietta [Zukunft Altbau]" userId="97b11b8f-a76f-4920-b382-189fc8c9c45c" providerId="ADAL" clId="{5F8C0022-4815-40A3-BDB3-71761A42F53A}" dt="2025-09-10T14:11:25.616" v="7561" actId="13244"/>
          <ac:spMkLst>
            <pc:docMk/>
            <pc:sldMk cId="766868937" sldId="4686"/>
            <ac:spMk id="13" creationId="{73681930-8729-9815-2B17-0C9DB3E6CEF6}"/>
          </ac:spMkLst>
        </pc:spChg>
        <pc:spChg chg="mod">
          <ac:chgData name="Weiss, Marietta [Zukunft Altbau]" userId="97b11b8f-a76f-4920-b382-189fc8c9c45c" providerId="ADAL" clId="{5F8C0022-4815-40A3-BDB3-71761A42F53A}" dt="2025-09-10T08:24:02.480" v="1220" actId="13926"/>
          <ac:spMkLst>
            <pc:docMk/>
            <pc:sldMk cId="766868937" sldId="4686"/>
            <ac:spMk id="15" creationId="{C266B684-51B8-5595-D13A-C7B829BA5EAB}"/>
          </ac:spMkLst>
        </pc:spChg>
        <pc:spChg chg="ord">
          <ac:chgData name="Weiss, Marietta [Zukunft Altbau]" userId="97b11b8f-a76f-4920-b382-189fc8c9c45c" providerId="ADAL" clId="{5F8C0022-4815-40A3-BDB3-71761A42F53A}" dt="2025-09-10T14:10:52.352" v="7555" actId="13244"/>
          <ac:spMkLst>
            <pc:docMk/>
            <pc:sldMk cId="766868937" sldId="4686"/>
            <ac:spMk id="46" creationId="{4814BB66-57AC-A72F-6882-5E2E2AE3293C}"/>
          </ac:spMkLst>
        </pc:spChg>
        <pc:spChg chg="ord">
          <ac:chgData name="Weiss, Marietta [Zukunft Altbau]" userId="97b11b8f-a76f-4920-b382-189fc8c9c45c" providerId="ADAL" clId="{5F8C0022-4815-40A3-BDB3-71761A42F53A}" dt="2025-09-10T14:10:47.130" v="7553" actId="13244"/>
          <ac:spMkLst>
            <pc:docMk/>
            <pc:sldMk cId="766868937" sldId="4686"/>
            <ac:spMk id="47" creationId="{82BFA8D0-1826-85A8-5333-4C4BF1DFBD92}"/>
          </ac:spMkLst>
        </pc:spChg>
        <pc:spChg chg="ord">
          <ac:chgData name="Weiss, Marietta [Zukunft Altbau]" userId="97b11b8f-a76f-4920-b382-189fc8c9c45c" providerId="ADAL" clId="{5F8C0022-4815-40A3-BDB3-71761A42F53A}" dt="2025-09-10T14:10:25.243" v="7551" actId="13244"/>
          <ac:spMkLst>
            <pc:docMk/>
            <pc:sldMk cId="766868937" sldId="4686"/>
            <ac:spMk id="49" creationId="{7E7286E6-0B95-AA37-CCA9-9A8C6FB79193}"/>
          </ac:spMkLst>
        </pc:spChg>
        <pc:spChg chg="ord">
          <ac:chgData name="Weiss, Marietta [Zukunft Altbau]" userId="97b11b8f-a76f-4920-b382-189fc8c9c45c" providerId="ADAL" clId="{5F8C0022-4815-40A3-BDB3-71761A42F53A}" dt="2025-09-10T14:10:50.777" v="7554" actId="13244"/>
          <ac:spMkLst>
            <pc:docMk/>
            <pc:sldMk cId="766868937" sldId="4686"/>
            <ac:spMk id="52" creationId="{A295E8C2-1CE8-6FA5-1951-6C15918E4928}"/>
          </ac:spMkLst>
        </pc:spChg>
        <pc:spChg chg="ord">
          <ac:chgData name="Weiss, Marietta [Zukunft Altbau]" userId="97b11b8f-a76f-4920-b382-189fc8c9c45c" providerId="ADAL" clId="{5F8C0022-4815-40A3-BDB3-71761A42F53A}" dt="2025-09-10T14:10:54.953" v="7556" actId="13244"/>
          <ac:spMkLst>
            <pc:docMk/>
            <pc:sldMk cId="766868937" sldId="4686"/>
            <ac:spMk id="53" creationId="{811D728F-A67C-3C21-CF3C-3230A8EC2C1C}"/>
          </ac:spMkLst>
        </pc:spChg>
        <pc:spChg chg="ord">
          <ac:chgData name="Weiss, Marietta [Zukunft Altbau]" userId="97b11b8f-a76f-4920-b382-189fc8c9c45c" providerId="ADAL" clId="{5F8C0022-4815-40A3-BDB3-71761A42F53A}" dt="2025-09-10T14:11:04.386" v="7557" actId="13244"/>
          <ac:spMkLst>
            <pc:docMk/>
            <pc:sldMk cId="766868937" sldId="4686"/>
            <ac:spMk id="54" creationId="{6653110B-6653-901B-0117-817DBC29AF35}"/>
          </ac:spMkLst>
        </pc:spChg>
        <pc:spChg chg="ord">
          <ac:chgData name="Weiss, Marietta [Zukunft Altbau]" userId="97b11b8f-a76f-4920-b382-189fc8c9c45c" providerId="ADAL" clId="{5F8C0022-4815-40A3-BDB3-71761A42F53A}" dt="2025-09-10T14:11:06.145" v="7558" actId="13244"/>
          <ac:spMkLst>
            <pc:docMk/>
            <pc:sldMk cId="766868937" sldId="4686"/>
            <ac:spMk id="56" creationId="{B8D2D6AA-94C6-0718-484F-AB272BDED56E}"/>
          </ac:spMkLst>
        </pc:spChg>
        <pc:spChg chg="ord">
          <ac:chgData name="Weiss, Marietta [Zukunft Altbau]" userId="97b11b8f-a76f-4920-b382-189fc8c9c45c" providerId="ADAL" clId="{5F8C0022-4815-40A3-BDB3-71761A42F53A}" dt="2025-09-10T14:09:18.010" v="7544" actId="13244"/>
          <ac:spMkLst>
            <pc:docMk/>
            <pc:sldMk cId="766868937" sldId="4686"/>
            <ac:spMk id="62" creationId="{45779C28-E06F-A7EF-6209-82ABB7B47E1D}"/>
          </ac:spMkLst>
        </pc:spChg>
      </pc:sldChg>
      <pc:sldChg chg="modSp mod">
        <pc:chgData name="Weiss, Marietta [Zukunft Altbau]" userId="97b11b8f-a76f-4920-b382-189fc8c9c45c" providerId="ADAL" clId="{5F8C0022-4815-40A3-BDB3-71761A42F53A}" dt="2025-09-10T14:09:50.596" v="7549" actId="167"/>
        <pc:sldMkLst>
          <pc:docMk/>
          <pc:sldMk cId="3539526906" sldId="4687"/>
        </pc:sldMkLst>
        <pc:spChg chg="ord">
          <ac:chgData name="Weiss, Marietta [Zukunft Altbau]" userId="97b11b8f-a76f-4920-b382-189fc8c9c45c" providerId="ADAL" clId="{5F8C0022-4815-40A3-BDB3-71761A42F53A}" dt="2025-09-10T14:08:37.706" v="7539" actId="13244"/>
          <ac:spMkLst>
            <pc:docMk/>
            <pc:sldMk cId="3539526906" sldId="4687"/>
            <ac:spMk id="2" creationId="{35658019-7ADC-AF90-7FF3-18EB03989621}"/>
          </ac:spMkLst>
        </pc:spChg>
        <pc:spChg chg="ord">
          <ac:chgData name="Weiss, Marietta [Zukunft Altbau]" userId="97b11b8f-a76f-4920-b382-189fc8c9c45c" providerId="ADAL" clId="{5F8C0022-4815-40A3-BDB3-71761A42F53A}" dt="2025-09-10T14:08:57.114" v="7542" actId="13244"/>
          <ac:spMkLst>
            <pc:docMk/>
            <pc:sldMk cId="3539526906" sldId="4687"/>
            <ac:spMk id="3" creationId="{483DD26C-A8DD-6DA3-6830-9395D78499F0}"/>
          </ac:spMkLst>
        </pc:spChg>
        <pc:spChg chg="ord">
          <ac:chgData name="Weiss, Marietta [Zukunft Altbau]" userId="97b11b8f-a76f-4920-b382-189fc8c9c45c" providerId="ADAL" clId="{5F8C0022-4815-40A3-BDB3-71761A42F53A}" dt="2025-09-10T14:09:05.753" v="7543" actId="13244"/>
          <ac:spMkLst>
            <pc:docMk/>
            <pc:sldMk cId="3539526906" sldId="4687"/>
            <ac:spMk id="4" creationId="{225B66D5-0D68-E47A-7E01-7586E6607D80}"/>
          </ac:spMkLst>
        </pc:spChg>
        <pc:spChg chg="ord">
          <ac:chgData name="Weiss, Marietta [Zukunft Altbau]" userId="97b11b8f-a76f-4920-b382-189fc8c9c45c" providerId="ADAL" clId="{5F8C0022-4815-40A3-BDB3-71761A42F53A}" dt="2025-09-10T14:08:42.202" v="7540" actId="13244"/>
          <ac:spMkLst>
            <pc:docMk/>
            <pc:sldMk cId="3539526906" sldId="4687"/>
            <ac:spMk id="5" creationId="{226FADEA-B74A-A3B8-6AD9-E00F777DC302}"/>
          </ac:spMkLst>
        </pc:spChg>
        <pc:spChg chg="mod">
          <ac:chgData name="Weiss, Marietta [Zukunft Altbau]" userId="97b11b8f-a76f-4920-b382-189fc8c9c45c" providerId="ADAL" clId="{5F8C0022-4815-40A3-BDB3-71761A42F53A}" dt="2025-09-10T14:08:27.864" v="7536" actId="962"/>
          <ac:spMkLst>
            <pc:docMk/>
            <pc:sldMk cId="3539526906" sldId="4687"/>
            <ac:spMk id="7" creationId="{960BED0A-4C54-9132-AC57-569ECAA2435A}"/>
          </ac:spMkLst>
        </pc:spChg>
        <pc:spChg chg="ord">
          <ac:chgData name="Weiss, Marietta [Zukunft Altbau]" userId="97b11b8f-a76f-4920-b382-189fc8c9c45c" providerId="ADAL" clId="{5F8C0022-4815-40A3-BDB3-71761A42F53A}" dt="2025-09-10T14:08:49.665" v="7541" actId="13244"/>
          <ac:spMkLst>
            <pc:docMk/>
            <pc:sldMk cId="3539526906" sldId="4687"/>
            <ac:spMk id="8" creationId="{EDB189A4-D003-E825-6301-A3F094789F24}"/>
          </ac:spMkLst>
        </pc:spChg>
        <pc:spChg chg="mod">
          <ac:chgData name="Weiss, Marietta [Zukunft Altbau]" userId="97b11b8f-a76f-4920-b382-189fc8c9c45c" providerId="ADAL" clId="{5F8C0022-4815-40A3-BDB3-71761A42F53A}" dt="2025-09-10T08:24:09.519" v="1224" actId="13926"/>
          <ac:spMkLst>
            <pc:docMk/>
            <pc:sldMk cId="3539526906" sldId="4687"/>
            <ac:spMk id="9" creationId="{30931ED4-305E-8809-F714-2D5E1E7D43D2}"/>
          </ac:spMkLst>
        </pc:spChg>
        <pc:spChg chg="mod ord">
          <ac:chgData name="Weiss, Marietta [Zukunft Altbau]" userId="97b11b8f-a76f-4920-b382-189fc8c9c45c" providerId="ADAL" clId="{5F8C0022-4815-40A3-BDB3-71761A42F53A}" dt="2025-09-10T14:09:50.596" v="7549" actId="167"/>
          <ac:spMkLst>
            <pc:docMk/>
            <pc:sldMk cId="3539526906" sldId="4687"/>
            <ac:spMk id="21" creationId="{5E34E76C-E246-7878-BC6B-E3CEE6461C73}"/>
          </ac:spMkLst>
        </pc:spChg>
        <pc:spChg chg="ord">
          <ac:chgData name="Weiss, Marietta [Zukunft Altbau]" userId="97b11b8f-a76f-4920-b382-189fc8c9c45c" providerId="ADAL" clId="{5F8C0022-4815-40A3-BDB3-71761A42F53A}" dt="2025-09-10T14:08:18.041" v="7534" actId="13244"/>
          <ac:spMkLst>
            <pc:docMk/>
            <pc:sldMk cId="3539526906" sldId="4687"/>
            <ac:spMk id="26" creationId="{1628028F-108D-6661-A449-FD12D8110D28}"/>
          </ac:spMkLst>
        </pc:spChg>
        <pc:cxnChg chg="mod">
          <ac:chgData name="Weiss, Marietta [Zukunft Altbau]" userId="97b11b8f-a76f-4920-b382-189fc8c9c45c" providerId="ADAL" clId="{5F8C0022-4815-40A3-BDB3-71761A42F53A}" dt="2025-09-10T14:08:30.168" v="7537" actId="962"/>
          <ac:cxnSpMkLst>
            <pc:docMk/>
            <pc:sldMk cId="3539526906" sldId="4687"/>
            <ac:cxnSpMk id="15" creationId="{8CB74FB9-AA74-D50C-69B4-B0D970D97477}"/>
          </ac:cxnSpMkLst>
        </pc:cxnChg>
        <pc:cxnChg chg="mod">
          <ac:chgData name="Weiss, Marietta [Zukunft Altbau]" userId="97b11b8f-a76f-4920-b382-189fc8c9c45c" providerId="ADAL" clId="{5F8C0022-4815-40A3-BDB3-71761A42F53A}" dt="2025-09-10T14:08:30.776" v="7538" actId="962"/>
          <ac:cxnSpMkLst>
            <pc:docMk/>
            <pc:sldMk cId="3539526906" sldId="4687"/>
            <ac:cxnSpMk id="17" creationId="{796CEDF4-C593-4480-B87D-7BD48D847D5E}"/>
          </ac:cxnSpMkLst>
        </pc:cxnChg>
      </pc:sldChg>
      <pc:sldChg chg="modSp mod">
        <pc:chgData name="Weiss, Marietta [Zukunft Altbau]" userId="97b11b8f-a76f-4920-b382-189fc8c9c45c" providerId="ADAL" clId="{5F8C0022-4815-40A3-BDB3-71761A42F53A}" dt="2025-09-15T08:53:34.945" v="9393" actId="13244"/>
        <pc:sldMkLst>
          <pc:docMk/>
          <pc:sldMk cId="237684139" sldId="4691"/>
        </pc:sldMkLst>
        <pc:spChg chg="mod">
          <ac:chgData name="Weiss, Marietta [Zukunft Altbau]" userId="97b11b8f-a76f-4920-b382-189fc8c9c45c" providerId="ADAL" clId="{5F8C0022-4815-40A3-BDB3-71761A42F53A}" dt="2025-09-10T10:26:15.587" v="3111" actId="688"/>
          <ac:spMkLst>
            <pc:docMk/>
            <pc:sldMk cId="237684139" sldId="4691"/>
            <ac:spMk id="2" creationId="{6DC9BAA6-5104-68D6-AEEF-26E53C53AD98}"/>
          </ac:spMkLst>
        </pc:spChg>
        <pc:spChg chg="ord">
          <ac:chgData name="Weiss, Marietta [Zukunft Altbau]" userId="97b11b8f-a76f-4920-b382-189fc8c9c45c" providerId="ADAL" clId="{5F8C0022-4815-40A3-BDB3-71761A42F53A}" dt="2025-09-15T08:53:33.264" v="9392" actId="13244"/>
          <ac:spMkLst>
            <pc:docMk/>
            <pc:sldMk cId="237684139" sldId="4691"/>
            <ac:spMk id="7" creationId="{355C8F7E-1086-C107-E3B2-059B470247BD}"/>
          </ac:spMkLst>
        </pc:spChg>
        <pc:spChg chg="ord">
          <ac:chgData name="Weiss, Marietta [Zukunft Altbau]" userId="97b11b8f-a76f-4920-b382-189fc8c9c45c" providerId="ADAL" clId="{5F8C0022-4815-40A3-BDB3-71761A42F53A}" dt="2025-09-15T08:53:34.945" v="9393" actId="13244"/>
          <ac:spMkLst>
            <pc:docMk/>
            <pc:sldMk cId="237684139" sldId="4691"/>
            <ac:spMk id="12" creationId="{14EF7DF7-5447-2778-1DA5-750E927CED30}"/>
          </ac:spMkLst>
        </pc:spChg>
      </pc:sldChg>
      <pc:sldChg chg="delSp modSp mod">
        <pc:chgData name="Weiss, Marietta [Zukunft Altbau]" userId="97b11b8f-a76f-4920-b382-189fc8c9c45c" providerId="ADAL" clId="{5F8C0022-4815-40A3-BDB3-71761A42F53A}" dt="2025-09-15T07:37:19.714" v="8087" actId="478"/>
        <pc:sldMkLst>
          <pc:docMk/>
          <pc:sldMk cId="3074142715" sldId="4806"/>
        </pc:sldMkLst>
        <pc:spChg chg="del">
          <ac:chgData name="Weiss, Marietta [Zukunft Altbau]" userId="97b11b8f-a76f-4920-b382-189fc8c9c45c" providerId="ADAL" clId="{5F8C0022-4815-40A3-BDB3-71761A42F53A}" dt="2025-09-15T07:37:19.714" v="8087" actId="478"/>
          <ac:spMkLst>
            <pc:docMk/>
            <pc:sldMk cId="3074142715" sldId="4806"/>
            <ac:spMk id="3" creationId="{17AD6E52-F551-5F8F-2507-3D0852BF8364}"/>
          </ac:spMkLst>
        </pc:spChg>
        <pc:spChg chg="mod">
          <ac:chgData name="Weiss, Marietta [Zukunft Altbau]" userId="97b11b8f-a76f-4920-b382-189fc8c9c45c" providerId="ADAL" clId="{5F8C0022-4815-40A3-BDB3-71761A42F53A}" dt="2025-09-10T10:26:55.909" v="3117" actId="688"/>
          <ac:spMkLst>
            <pc:docMk/>
            <pc:sldMk cId="3074142715" sldId="4806"/>
            <ac:spMk id="9" creationId="{9C6AF277-424F-57AB-740D-5AB09184AAB3}"/>
          </ac:spMkLst>
        </pc:spChg>
        <pc:spChg chg="mod">
          <ac:chgData name="Weiss, Marietta [Zukunft Altbau]" userId="97b11b8f-a76f-4920-b382-189fc8c9c45c" providerId="ADAL" clId="{5F8C0022-4815-40A3-BDB3-71761A42F53A}" dt="2025-09-15T07:37:18.078" v="8086" actId="207"/>
          <ac:spMkLst>
            <pc:docMk/>
            <pc:sldMk cId="3074142715" sldId="4806"/>
            <ac:spMk id="25" creationId="{AFEDD006-3571-2252-3AD3-F9C5A417266C}"/>
          </ac:spMkLst>
        </pc:spChg>
        <pc:grpChg chg="mod">
          <ac:chgData name="Weiss, Marietta [Zukunft Altbau]" userId="97b11b8f-a76f-4920-b382-189fc8c9c45c" providerId="ADAL" clId="{5F8C0022-4815-40A3-BDB3-71761A42F53A}" dt="2025-09-10T11:45:17.018" v="4108" actId="962"/>
          <ac:grpSpMkLst>
            <pc:docMk/>
            <pc:sldMk cId="3074142715" sldId="4806"/>
            <ac:grpSpMk id="11" creationId="{DB3D6B40-FCC6-BA87-3920-87C7FA550922}"/>
          </ac:grpSpMkLst>
        </pc:grpChg>
      </pc:sldChg>
      <pc:sldChg chg="addSp delSp modSp mod">
        <pc:chgData name="Weiss, Marietta [Zukunft Altbau]" userId="97b11b8f-a76f-4920-b382-189fc8c9c45c" providerId="ADAL" clId="{5F8C0022-4815-40A3-BDB3-71761A42F53A}" dt="2025-09-15T08:41:41.065" v="9324" actId="962"/>
        <pc:sldMkLst>
          <pc:docMk/>
          <pc:sldMk cId="2110409367" sldId="4809"/>
        </pc:sldMkLst>
        <pc:spChg chg="del">
          <ac:chgData name="Weiss, Marietta [Zukunft Altbau]" userId="97b11b8f-a76f-4920-b382-189fc8c9c45c" providerId="ADAL" clId="{5F8C0022-4815-40A3-BDB3-71761A42F53A}" dt="2025-09-15T07:33:52.857" v="8005" actId="478"/>
          <ac:spMkLst>
            <pc:docMk/>
            <pc:sldMk cId="2110409367" sldId="4809"/>
            <ac:spMk id="4" creationId="{6C9636B3-EE46-A8E4-7B22-EA675797FFF2}"/>
          </ac:spMkLst>
        </pc:spChg>
        <pc:spChg chg="ord">
          <ac:chgData name="Weiss, Marietta [Zukunft Altbau]" userId="97b11b8f-a76f-4920-b382-189fc8c9c45c" providerId="ADAL" clId="{5F8C0022-4815-40A3-BDB3-71761A42F53A}" dt="2025-09-15T08:41:21.647" v="9320" actId="13244"/>
          <ac:spMkLst>
            <pc:docMk/>
            <pc:sldMk cId="2110409367" sldId="4809"/>
            <ac:spMk id="10" creationId="{02715E24-4A2D-8549-0C73-380504207F03}"/>
          </ac:spMkLst>
        </pc:spChg>
        <pc:spChg chg="mod">
          <ac:chgData name="Weiss, Marietta [Zukunft Altbau]" userId="97b11b8f-a76f-4920-b382-189fc8c9c45c" providerId="ADAL" clId="{5F8C0022-4815-40A3-BDB3-71761A42F53A}" dt="2025-09-15T08:41:41.065" v="9324" actId="962"/>
          <ac:spMkLst>
            <pc:docMk/>
            <pc:sldMk cId="2110409367" sldId="4809"/>
            <ac:spMk id="16" creationId="{B7121B44-BBCC-5FF4-7FB3-345DD41DD907}"/>
          </ac:spMkLst>
        </pc:spChg>
        <pc:spChg chg="mod">
          <ac:chgData name="Weiss, Marietta [Zukunft Altbau]" userId="97b11b8f-a76f-4920-b382-189fc8c9c45c" providerId="ADAL" clId="{5F8C0022-4815-40A3-BDB3-71761A42F53A}" dt="2025-09-15T08:41:39.905" v="9322" actId="962"/>
          <ac:spMkLst>
            <pc:docMk/>
            <pc:sldMk cId="2110409367" sldId="4809"/>
            <ac:spMk id="18" creationId="{D6626D0A-E15B-E7A9-80B6-582A08FF6BBA}"/>
          </ac:spMkLst>
        </pc:spChg>
        <pc:spChg chg="mod">
          <ac:chgData name="Weiss, Marietta [Zukunft Altbau]" userId="97b11b8f-a76f-4920-b382-189fc8c9c45c" providerId="ADAL" clId="{5F8C0022-4815-40A3-BDB3-71761A42F53A}" dt="2025-09-15T08:41:40.417" v="9323" actId="962"/>
          <ac:spMkLst>
            <pc:docMk/>
            <pc:sldMk cId="2110409367" sldId="4809"/>
            <ac:spMk id="19" creationId="{E9C9ACAF-FB7B-6B78-5041-732538F67BFF}"/>
          </ac:spMkLst>
        </pc:spChg>
        <pc:spChg chg="ord">
          <ac:chgData name="Weiss, Marietta [Zukunft Altbau]" userId="97b11b8f-a76f-4920-b382-189fc8c9c45c" providerId="ADAL" clId="{5F8C0022-4815-40A3-BDB3-71761A42F53A}" dt="2025-09-15T08:41:34.944" v="9321" actId="13244"/>
          <ac:spMkLst>
            <pc:docMk/>
            <pc:sldMk cId="2110409367" sldId="4809"/>
            <ac:spMk id="37" creationId="{A7AC99B1-57F5-2D4F-C47E-4A28B6239A96}"/>
          </ac:spMkLst>
        </pc:spChg>
        <pc:picChg chg="add mod ord">
          <ac:chgData name="Weiss, Marietta [Zukunft Altbau]" userId="97b11b8f-a76f-4920-b382-189fc8c9c45c" providerId="ADAL" clId="{5F8C0022-4815-40A3-BDB3-71761A42F53A}" dt="2025-09-15T07:41:37.873" v="8134" actId="962"/>
          <ac:picMkLst>
            <pc:docMk/>
            <pc:sldMk cId="2110409367" sldId="4809"/>
            <ac:picMk id="7" creationId="{46F0F0E7-1D45-18C6-B576-1DDEEF614D3D}"/>
          </ac:picMkLst>
        </pc:picChg>
        <pc:picChg chg="del mod">
          <ac:chgData name="Weiss, Marietta [Zukunft Altbau]" userId="97b11b8f-a76f-4920-b382-189fc8c9c45c" providerId="ADAL" clId="{5F8C0022-4815-40A3-BDB3-71761A42F53A}" dt="2025-09-15T07:34:24.070" v="8060" actId="478"/>
          <ac:picMkLst>
            <pc:docMk/>
            <pc:sldMk cId="2110409367" sldId="4809"/>
            <ac:picMk id="15" creationId="{694D4C2C-5F98-7622-087D-EB93685573DF}"/>
          </ac:picMkLst>
        </pc:picChg>
      </pc:sldChg>
      <pc:sldChg chg="modSp mod">
        <pc:chgData name="Weiss, Marietta [Zukunft Altbau]" userId="97b11b8f-a76f-4920-b382-189fc8c9c45c" providerId="ADAL" clId="{5F8C0022-4815-40A3-BDB3-71761A42F53A}" dt="2025-09-15T13:09:59.561" v="9813" actId="13926"/>
        <pc:sldMkLst>
          <pc:docMk/>
          <pc:sldMk cId="2443459638" sldId="4817"/>
        </pc:sldMkLst>
        <pc:spChg chg="mod">
          <ac:chgData name="Weiss, Marietta [Zukunft Altbau]" userId="97b11b8f-a76f-4920-b382-189fc8c9c45c" providerId="ADAL" clId="{5F8C0022-4815-40A3-BDB3-71761A42F53A}" dt="2025-09-10T07:39:33.736" v="394" actId="13926"/>
          <ac:spMkLst>
            <pc:docMk/>
            <pc:sldMk cId="2443459638" sldId="4817"/>
            <ac:spMk id="2" creationId="{C4A990FA-5551-525F-80CB-3F96515720A9}"/>
          </ac:spMkLst>
        </pc:spChg>
        <pc:spChg chg="mod ord">
          <ac:chgData name="Weiss, Marietta [Zukunft Altbau]" userId="97b11b8f-a76f-4920-b382-189fc8c9c45c" providerId="ADAL" clId="{5F8C0022-4815-40A3-BDB3-71761A42F53A}" dt="2025-09-15T13:09:59.561" v="9813" actId="13926"/>
          <ac:spMkLst>
            <pc:docMk/>
            <pc:sldMk cId="2443459638" sldId="4817"/>
            <ac:spMk id="3" creationId="{6FE0C49B-4669-3960-8AFF-FB8C4DBB6866}"/>
          </ac:spMkLst>
        </pc:spChg>
        <pc:picChg chg="mod ord">
          <ac:chgData name="Weiss, Marietta [Zukunft Altbau]" userId="97b11b8f-a76f-4920-b382-189fc8c9c45c" providerId="ADAL" clId="{5F8C0022-4815-40A3-BDB3-71761A42F53A}" dt="2025-09-15T08:05:13.572" v="9199" actId="962"/>
          <ac:picMkLst>
            <pc:docMk/>
            <pc:sldMk cId="2443459638" sldId="4817"/>
            <ac:picMk id="11" creationId="{F5F09196-9D52-E39C-8186-2D879B7B6E26}"/>
          </ac:picMkLst>
        </pc:picChg>
        <pc:picChg chg="mod ord">
          <ac:chgData name="Weiss, Marietta [Zukunft Altbau]" userId="97b11b8f-a76f-4920-b382-189fc8c9c45c" providerId="ADAL" clId="{5F8C0022-4815-40A3-BDB3-71761A42F53A}" dt="2025-09-15T08:05:32.550" v="9201" actId="962"/>
          <ac:picMkLst>
            <pc:docMk/>
            <pc:sldMk cId="2443459638" sldId="4817"/>
            <ac:picMk id="18" creationId="{7AF8E245-AB67-F411-8FE9-328F993A23F8}"/>
          </ac:picMkLst>
        </pc:picChg>
      </pc:sldChg>
      <pc:sldChg chg="modSp mod">
        <pc:chgData name="Weiss, Marietta [Zukunft Altbau]" userId="97b11b8f-a76f-4920-b382-189fc8c9c45c" providerId="ADAL" clId="{5F8C0022-4815-40A3-BDB3-71761A42F53A}" dt="2025-09-16T06:31:10.741" v="11700" actId="13926"/>
        <pc:sldMkLst>
          <pc:docMk/>
          <pc:sldMk cId="1373720245" sldId="4819"/>
        </pc:sldMkLst>
        <pc:spChg chg="mod">
          <ac:chgData name="Weiss, Marietta [Zukunft Altbau]" userId="97b11b8f-a76f-4920-b382-189fc8c9c45c" providerId="ADAL" clId="{5F8C0022-4815-40A3-BDB3-71761A42F53A}" dt="2025-09-10T07:39:39.476" v="396" actId="13926"/>
          <ac:spMkLst>
            <pc:docMk/>
            <pc:sldMk cId="1373720245" sldId="4819"/>
            <ac:spMk id="3" creationId="{5386C522-02A8-82FE-2E11-025CB04C30E9}"/>
          </ac:spMkLst>
        </pc:spChg>
        <pc:spChg chg="ord">
          <ac:chgData name="Weiss, Marietta [Zukunft Altbau]" userId="97b11b8f-a76f-4920-b382-189fc8c9c45c" providerId="ADAL" clId="{5F8C0022-4815-40A3-BDB3-71761A42F53A}" dt="2025-09-15T08:04:18.306" v="9189" actId="13244"/>
          <ac:spMkLst>
            <pc:docMk/>
            <pc:sldMk cId="1373720245" sldId="4819"/>
            <ac:spMk id="4" creationId="{7EE308AE-E74E-6AAE-EAAD-1717A3F0B4E2}"/>
          </ac:spMkLst>
        </pc:spChg>
        <pc:spChg chg="ord">
          <ac:chgData name="Weiss, Marietta [Zukunft Altbau]" userId="97b11b8f-a76f-4920-b382-189fc8c9c45c" providerId="ADAL" clId="{5F8C0022-4815-40A3-BDB3-71761A42F53A}" dt="2025-09-15T08:02:46.307" v="9188" actId="13244"/>
          <ac:spMkLst>
            <pc:docMk/>
            <pc:sldMk cId="1373720245" sldId="4819"/>
            <ac:spMk id="7" creationId="{CD9A9957-BA01-014A-7CCD-8BC42C0A6A7B}"/>
          </ac:spMkLst>
        </pc:spChg>
        <pc:spChg chg="ord">
          <ac:chgData name="Weiss, Marietta [Zukunft Altbau]" userId="97b11b8f-a76f-4920-b382-189fc8c9c45c" providerId="ADAL" clId="{5F8C0022-4815-40A3-BDB3-71761A42F53A}" dt="2025-09-15T08:02:37.338" v="9186" actId="13244"/>
          <ac:spMkLst>
            <pc:docMk/>
            <pc:sldMk cId="1373720245" sldId="4819"/>
            <ac:spMk id="8" creationId="{8190E303-18F1-1AEE-AACC-F5D08AF68B57}"/>
          </ac:spMkLst>
        </pc:spChg>
        <pc:spChg chg="mod">
          <ac:chgData name="Weiss, Marietta [Zukunft Altbau]" userId="97b11b8f-a76f-4920-b382-189fc8c9c45c" providerId="ADAL" clId="{5F8C0022-4815-40A3-BDB3-71761A42F53A}" dt="2025-09-16T06:31:10.741" v="11700" actId="13926"/>
          <ac:spMkLst>
            <pc:docMk/>
            <pc:sldMk cId="1373720245" sldId="4819"/>
            <ac:spMk id="11" creationId="{F370B3D9-6236-0495-15B1-691C4668E9ED}"/>
          </ac:spMkLst>
        </pc:spChg>
        <pc:spChg chg="ord">
          <ac:chgData name="Weiss, Marietta [Zukunft Altbau]" userId="97b11b8f-a76f-4920-b382-189fc8c9c45c" providerId="ADAL" clId="{5F8C0022-4815-40A3-BDB3-71761A42F53A}" dt="2025-09-15T08:02:40.723" v="9187" actId="13244"/>
          <ac:spMkLst>
            <pc:docMk/>
            <pc:sldMk cId="1373720245" sldId="4819"/>
            <ac:spMk id="12" creationId="{D1F9020E-5960-8D91-BB2B-6C3559FA943C}"/>
          </ac:spMkLst>
        </pc:spChg>
        <pc:spChg chg="ord">
          <ac:chgData name="Weiss, Marietta [Zukunft Altbau]" userId="97b11b8f-a76f-4920-b382-189fc8c9c45c" providerId="ADAL" clId="{5F8C0022-4815-40A3-BDB3-71761A42F53A}" dt="2025-09-15T08:02:34.315" v="9185" actId="13244"/>
          <ac:spMkLst>
            <pc:docMk/>
            <pc:sldMk cId="1373720245" sldId="4819"/>
            <ac:spMk id="15" creationId="{29BE4B6C-CC54-060F-1A91-A499BB262F43}"/>
          </ac:spMkLst>
        </pc:spChg>
        <pc:spChg chg="ord">
          <ac:chgData name="Weiss, Marietta [Zukunft Altbau]" userId="97b11b8f-a76f-4920-b382-189fc8c9c45c" providerId="ADAL" clId="{5F8C0022-4815-40A3-BDB3-71761A42F53A}" dt="2025-09-15T08:02:26.801" v="9183" actId="13244"/>
          <ac:spMkLst>
            <pc:docMk/>
            <pc:sldMk cId="1373720245" sldId="4819"/>
            <ac:spMk id="25" creationId="{7E96E684-5E79-6373-347A-79059CECB92B}"/>
          </ac:spMkLst>
        </pc:spChg>
      </pc:sldChg>
      <pc:sldChg chg="modSp mod">
        <pc:chgData name="Weiss, Marietta [Zukunft Altbau]" userId="97b11b8f-a76f-4920-b382-189fc8c9c45c" providerId="ADAL" clId="{5F8C0022-4815-40A3-BDB3-71761A42F53A}" dt="2025-09-15T13:10:03.641" v="9815" actId="13926"/>
        <pc:sldMkLst>
          <pc:docMk/>
          <pc:sldMk cId="265087362" sldId="4826"/>
        </pc:sldMkLst>
        <pc:spChg chg="mod">
          <ac:chgData name="Weiss, Marietta [Zukunft Altbau]" userId="97b11b8f-a76f-4920-b382-189fc8c9c45c" providerId="ADAL" clId="{5F8C0022-4815-40A3-BDB3-71761A42F53A}" dt="2025-09-10T07:39:36.951" v="395" actId="13926"/>
          <ac:spMkLst>
            <pc:docMk/>
            <pc:sldMk cId="265087362" sldId="4826"/>
            <ac:spMk id="2" creationId="{496137F0-4916-9F28-7EB5-146F8804649F}"/>
          </ac:spMkLst>
        </pc:spChg>
        <pc:spChg chg="mod ord">
          <ac:chgData name="Weiss, Marietta [Zukunft Altbau]" userId="97b11b8f-a76f-4920-b382-189fc8c9c45c" providerId="ADAL" clId="{5F8C0022-4815-40A3-BDB3-71761A42F53A}" dt="2025-09-15T13:10:03.641" v="9815" actId="13926"/>
          <ac:spMkLst>
            <pc:docMk/>
            <pc:sldMk cId="265087362" sldId="4826"/>
            <ac:spMk id="3" creationId="{09DB7CAA-DA59-CF18-0AF4-EB0249717502}"/>
          </ac:spMkLst>
        </pc:spChg>
        <pc:spChg chg="ord">
          <ac:chgData name="Weiss, Marietta [Zukunft Altbau]" userId="97b11b8f-a76f-4920-b382-189fc8c9c45c" providerId="ADAL" clId="{5F8C0022-4815-40A3-BDB3-71761A42F53A}" dt="2025-09-15T08:04:43.713" v="9192" actId="13244"/>
          <ac:spMkLst>
            <pc:docMk/>
            <pc:sldMk cId="265087362" sldId="4826"/>
            <ac:spMk id="33" creationId="{7EAE7C96-2C0F-D03F-D7D8-DE9778189BF4}"/>
          </ac:spMkLst>
        </pc:spChg>
        <pc:spChg chg="ord">
          <ac:chgData name="Weiss, Marietta [Zukunft Altbau]" userId="97b11b8f-a76f-4920-b382-189fc8c9c45c" providerId="ADAL" clId="{5F8C0022-4815-40A3-BDB3-71761A42F53A}" dt="2025-09-15T08:04:40.554" v="9191" actId="13244"/>
          <ac:spMkLst>
            <pc:docMk/>
            <pc:sldMk cId="265087362" sldId="4826"/>
            <ac:spMk id="40" creationId="{54D8AB4E-4105-296D-137F-0DB9DECCBD24}"/>
          </ac:spMkLst>
        </pc:spChg>
        <pc:picChg chg="mod ord">
          <ac:chgData name="Weiss, Marietta [Zukunft Altbau]" userId="97b11b8f-a76f-4920-b382-189fc8c9c45c" providerId="ADAL" clId="{5F8C0022-4815-40A3-BDB3-71761A42F53A}" dt="2025-09-15T08:04:50.246" v="9194" actId="962"/>
          <ac:picMkLst>
            <pc:docMk/>
            <pc:sldMk cId="265087362" sldId="4826"/>
            <ac:picMk id="35" creationId="{2C6EF1FA-5F1C-8656-274A-3A5EC0490830}"/>
          </ac:picMkLst>
        </pc:picChg>
        <pc:picChg chg="mod ord">
          <ac:chgData name="Weiss, Marietta [Zukunft Altbau]" userId="97b11b8f-a76f-4920-b382-189fc8c9c45c" providerId="ADAL" clId="{5F8C0022-4815-40A3-BDB3-71761A42F53A}" dt="2025-09-15T08:04:53.571" v="9196" actId="13244"/>
          <ac:picMkLst>
            <pc:docMk/>
            <pc:sldMk cId="265087362" sldId="4826"/>
            <ac:picMk id="36" creationId="{4D9F6643-BA19-8FA9-A2B8-9AAA15D81518}"/>
          </ac:picMkLst>
        </pc:picChg>
      </pc:sldChg>
      <pc:sldChg chg="addSp delSp modSp mod">
        <pc:chgData name="Weiss, Marietta [Zukunft Altbau]" userId="97b11b8f-a76f-4920-b382-189fc8c9c45c" providerId="ADAL" clId="{5F8C0022-4815-40A3-BDB3-71761A42F53A}" dt="2025-09-16T08:36:11.348" v="12094" actId="27918"/>
        <pc:sldMkLst>
          <pc:docMk/>
          <pc:sldMk cId="2932887730" sldId="4834"/>
        </pc:sldMkLst>
        <pc:spChg chg="mod">
          <ac:chgData name="Weiss, Marietta [Zukunft Altbau]" userId="97b11b8f-a76f-4920-b382-189fc8c9c45c" providerId="ADAL" clId="{5F8C0022-4815-40A3-BDB3-71761A42F53A}" dt="2025-09-10T10:27:39.271" v="3135" actId="688"/>
          <ac:spMkLst>
            <pc:docMk/>
            <pc:sldMk cId="2932887730" sldId="4834"/>
            <ac:spMk id="5" creationId="{430FA4DE-A113-D198-BAA8-13FED9D93303}"/>
          </ac:spMkLst>
        </pc:spChg>
        <pc:spChg chg="mod">
          <ac:chgData name="Weiss, Marietta [Zukunft Altbau]" userId="97b11b8f-a76f-4920-b382-189fc8c9c45c" providerId="ADAL" clId="{5F8C0022-4815-40A3-BDB3-71761A42F53A}" dt="2025-09-10T07:30:18.543" v="379" actId="13926"/>
          <ac:spMkLst>
            <pc:docMk/>
            <pc:sldMk cId="2932887730" sldId="4834"/>
            <ac:spMk id="6" creationId="{8DCB0B88-1160-00A0-4822-53A22DC75B90}"/>
          </ac:spMkLst>
        </pc:spChg>
        <pc:graphicFrameChg chg="add del mod">
          <ac:chgData name="Weiss, Marietta [Zukunft Altbau]" userId="97b11b8f-a76f-4920-b382-189fc8c9c45c" providerId="ADAL" clId="{5F8C0022-4815-40A3-BDB3-71761A42F53A}" dt="2025-09-16T08:31:43.641" v="12081" actId="478"/>
          <ac:graphicFrameMkLst>
            <pc:docMk/>
            <pc:sldMk cId="2932887730" sldId="4834"/>
            <ac:graphicFrameMk id="2" creationId="{ABEF7509-AB7F-4F39-9DEB-34D996D9DF63}"/>
          </ac:graphicFrameMkLst>
        </pc:graphicFrameChg>
        <pc:graphicFrameChg chg="add del mod">
          <ac:chgData name="Weiss, Marietta [Zukunft Altbau]" userId="97b11b8f-a76f-4920-b382-189fc8c9c45c" providerId="ADAL" clId="{5F8C0022-4815-40A3-BDB3-71761A42F53A}" dt="2025-09-16T08:22:25.628" v="12060" actId="478"/>
          <ac:graphicFrameMkLst>
            <pc:docMk/>
            <pc:sldMk cId="2932887730" sldId="4834"/>
            <ac:graphicFrameMk id="3" creationId="{6B7814E5-8C9E-F2D2-35CD-3376CAC50736}"/>
          </ac:graphicFrameMkLst>
        </pc:graphicFrameChg>
        <pc:graphicFrameChg chg="add mod">
          <ac:chgData name="Weiss, Marietta [Zukunft Altbau]" userId="97b11b8f-a76f-4920-b382-189fc8c9c45c" providerId="ADAL" clId="{5F8C0022-4815-40A3-BDB3-71761A42F53A}" dt="2025-09-16T08:33:35.565" v="12092" actId="14100"/>
          <ac:graphicFrameMkLst>
            <pc:docMk/>
            <pc:sldMk cId="2932887730" sldId="4834"/>
            <ac:graphicFrameMk id="4" creationId="{6B7814E5-8C9E-F2D2-35CD-3376CAC50736}"/>
          </ac:graphicFrameMkLst>
        </pc:graphicFrameChg>
      </pc:sldChg>
      <pc:sldChg chg="modSp mod">
        <pc:chgData name="Weiss, Marietta [Zukunft Altbau]" userId="97b11b8f-a76f-4920-b382-189fc8c9c45c" providerId="ADAL" clId="{5F8C0022-4815-40A3-BDB3-71761A42F53A}" dt="2025-09-16T06:52:09.669" v="11747" actId="1076"/>
        <pc:sldMkLst>
          <pc:docMk/>
          <pc:sldMk cId="2736497829" sldId="4844"/>
        </pc:sldMkLst>
        <pc:spChg chg="mod">
          <ac:chgData name="Weiss, Marietta [Zukunft Altbau]" userId="97b11b8f-a76f-4920-b382-189fc8c9c45c" providerId="ADAL" clId="{5F8C0022-4815-40A3-BDB3-71761A42F53A}" dt="2025-09-15T09:49:07.139" v="9608" actId="208"/>
          <ac:spMkLst>
            <pc:docMk/>
            <pc:sldMk cId="2736497829" sldId="4844"/>
            <ac:spMk id="8" creationId="{899B173A-EBFE-7A72-F8C1-FFFC9655D340}"/>
          </ac:spMkLst>
        </pc:spChg>
        <pc:spChg chg="mod">
          <ac:chgData name="Weiss, Marietta [Zukunft Altbau]" userId="97b11b8f-a76f-4920-b382-189fc8c9c45c" providerId="ADAL" clId="{5F8C0022-4815-40A3-BDB3-71761A42F53A}" dt="2025-09-15T09:49:07.139" v="9608" actId="208"/>
          <ac:spMkLst>
            <pc:docMk/>
            <pc:sldMk cId="2736497829" sldId="4844"/>
            <ac:spMk id="9" creationId="{EC3320F7-8ECD-F44B-710B-731CC77A8186}"/>
          </ac:spMkLst>
        </pc:spChg>
        <pc:spChg chg="ord">
          <ac:chgData name="Weiss, Marietta [Zukunft Altbau]" userId="97b11b8f-a76f-4920-b382-189fc8c9c45c" providerId="ADAL" clId="{5F8C0022-4815-40A3-BDB3-71761A42F53A}" dt="2025-09-15T08:26:57.748" v="9260" actId="13244"/>
          <ac:spMkLst>
            <pc:docMk/>
            <pc:sldMk cId="2736497829" sldId="4844"/>
            <ac:spMk id="10" creationId="{8F73ED97-A88A-80AE-8285-43E15A0BDD4B}"/>
          </ac:spMkLst>
        </pc:spChg>
        <pc:spChg chg="mod">
          <ac:chgData name="Weiss, Marietta [Zukunft Altbau]" userId="97b11b8f-a76f-4920-b382-189fc8c9c45c" providerId="ADAL" clId="{5F8C0022-4815-40A3-BDB3-71761A42F53A}" dt="2025-09-16T06:52:09.669" v="11747" actId="1076"/>
          <ac:spMkLst>
            <pc:docMk/>
            <pc:sldMk cId="2736497829" sldId="4844"/>
            <ac:spMk id="18" creationId="{1FFE0E25-0BAE-D743-CA66-008D3218FB29}"/>
          </ac:spMkLst>
        </pc:spChg>
        <pc:spChg chg="mod">
          <ac:chgData name="Weiss, Marietta [Zukunft Altbau]" userId="97b11b8f-a76f-4920-b382-189fc8c9c45c" providerId="ADAL" clId="{5F8C0022-4815-40A3-BDB3-71761A42F53A}" dt="2025-09-15T09:49:09.288" v="9610" actId="208"/>
          <ac:spMkLst>
            <pc:docMk/>
            <pc:sldMk cId="2736497829" sldId="4844"/>
            <ac:spMk id="19" creationId="{E2403D3F-B98C-82F1-B2CA-A0FF85B1EA38}"/>
          </ac:spMkLst>
        </pc:spChg>
        <pc:grpChg chg="mod ord">
          <ac:chgData name="Weiss, Marietta [Zukunft Altbau]" userId="97b11b8f-a76f-4920-b382-189fc8c9c45c" providerId="ADAL" clId="{5F8C0022-4815-40A3-BDB3-71761A42F53A}" dt="2025-09-15T09:49:04.196" v="9607" actId="207"/>
          <ac:grpSpMkLst>
            <pc:docMk/>
            <pc:sldMk cId="2736497829" sldId="4844"/>
            <ac:grpSpMk id="7" creationId="{DB7A4442-DCB5-4388-6865-D38F6BB09D68}"/>
          </ac:grpSpMkLst>
        </pc:grpChg>
        <pc:grpChg chg="mod ord">
          <ac:chgData name="Weiss, Marietta [Zukunft Altbau]" userId="97b11b8f-a76f-4920-b382-189fc8c9c45c" providerId="ADAL" clId="{5F8C0022-4815-40A3-BDB3-71761A42F53A}" dt="2025-09-15T09:49:08.888" v="9609" actId="207"/>
          <ac:grpSpMkLst>
            <pc:docMk/>
            <pc:sldMk cId="2736497829" sldId="4844"/>
            <ac:grpSpMk id="17" creationId="{D1D23C2F-311F-0224-580B-331EA63D81A4}"/>
          </ac:grpSpMkLst>
        </pc:grpChg>
      </pc:sldChg>
      <pc:sldChg chg="modSp mod">
        <pc:chgData name="Weiss, Marietta [Zukunft Altbau]" userId="97b11b8f-a76f-4920-b382-189fc8c9c45c" providerId="ADAL" clId="{5F8C0022-4815-40A3-BDB3-71761A42F53A}" dt="2025-09-15T13:31:02.183" v="10423" actId="27918"/>
        <pc:sldMkLst>
          <pc:docMk/>
          <pc:sldMk cId="1158851645" sldId="4845"/>
        </pc:sldMkLst>
        <pc:spChg chg="mod">
          <ac:chgData name="Weiss, Marietta [Zukunft Altbau]" userId="97b11b8f-a76f-4920-b382-189fc8c9c45c" providerId="ADAL" clId="{5F8C0022-4815-40A3-BDB3-71761A42F53A}" dt="2025-09-15T11:09:54.688" v="9801" actId="20577"/>
          <ac:spMkLst>
            <pc:docMk/>
            <pc:sldMk cId="1158851645" sldId="4845"/>
            <ac:spMk id="3" creationId="{4BD6FE20-816C-B6F4-8BCA-28FE455B6DDE}"/>
          </ac:spMkLst>
        </pc:spChg>
        <pc:spChg chg="ord">
          <ac:chgData name="Weiss, Marietta [Zukunft Altbau]" userId="97b11b8f-a76f-4920-b382-189fc8c9c45c" providerId="ADAL" clId="{5F8C0022-4815-40A3-BDB3-71761A42F53A}" dt="2025-09-15T08:49:28.769" v="9346" actId="13244"/>
          <ac:spMkLst>
            <pc:docMk/>
            <pc:sldMk cId="1158851645" sldId="4845"/>
            <ac:spMk id="4" creationId="{F2906A80-257A-184B-BDDD-67802A246F9F}"/>
          </ac:spMkLst>
        </pc:spChg>
        <pc:spChg chg="mod">
          <ac:chgData name="Weiss, Marietta [Zukunft Altbau]" userId="97b11b8f-a76f-4920-b382-189fc8c9c45c" providerId="ADAL" clId="{5F8C0022-4815-40A3-BDB3-71761A42F53A}" dt="2025-09-10T10:26:06.596" v="3109" actId="688"/>
          <ac:spMkLst>
            <pc:docMk/>
            <pc:sldMk cId="1158851645" sldId="4845"/>
            <ac:spMk id="8" creationId="{0990413D-ED03-E702-E0CA-B439E162F189}"/>
          </ac:spMkLst>
        </pc:spChg>
        <pc:spChg chg="mod ord">
          <ac:chgData name="Weiss, Marietta [Zukunft Altbau]" userId="97b11b8f-a76f-4920-b382-189fc8c9c45c" providerId="ADAL" clId="{5F8C0022-4815-40A3-BDB3-71761A42F53A}" dt="2025-09-15T07:55:53.252" v="9133" actId="13244"/>
          <ac:spMkLst>
            <pc:docMk/>
            <pc:sldMk cId="1158851645" sldId="4845"/>
            <ac:spMk id="13" creationId="{B7360194-B716-4014-6737-870843FCEE56}"/>
          </ac:spMkLst>
        </pc:spChg>
      </pc:sldChg>
      <pc:sldChg chg="modSp mod">
        <pc:chgData name="Weiss, Marietta [Zukunft Altbau]" userId="97b11b8f-a76f-4920-b382-189fc8c9c45c" providerId="ADAL" clId="{5F8C0022-4815-40A3-BDB3-71761A42F53A}" dt="2025-09-10T13:57:55.459" v="7441" actId="13244"/>
        <pc:sldMkLst>
          <pc:docMk/>
          <pc:sldMk cId="2832585310" sldId="4850"/>
        </pc:sldMkLst>
        <pc:picChg chg="ord">
          <ac:chgData name="Weiss, Marietta [Zukunft Altbau]" userId="97b11b8f-a76f-4920-b382-189fc8c9c45c" providerId="ADAL" clId="{5F8C0022-4815-40A3-BDB3-71761A42F53A}" dt="2025-09-10T13:57:54.074" v="7440" actId="13244"/>
          <ac:picMkLst>
            <pc:docMk/>
            <pc:sldMk cId="2832585310" sldId="4850"/>
            <ac:picMk id="9" creationId="{A396B39A-9F4B-CE7C-B7E0-4AD522B6F61F}"/>
          </ac:picMkLst>
        </pc:picChg>
        <pc:picChg chg="ord">
          <ac:chgData name="Weiss, Marietta [Zukunft Altbau]" userId="97b11b8f-a76f-4920-b382-189fc8c9c45c" providerId="ADAL" clId="{5F8C0022-4815-40A3-BDB3-71761A42F53A}" dt="2025-09-10T13:57:55.459" v="7441" actId="13244"/>
          <ac:picMkLst>
            <pc:docMk/>
            <pc:sldMk cId="2832585310" sldId="4850"/>
            <ac:picMk id="10" creationId="{1B64209D-1C83-38D4-6C21-870D21D105AF}"/>
          </ac:picMkLst>
        </pc:picChg>
      </pc:sldChg>
      <pc:sldChg chg="delSp modSp mod">
        <pc:chgData name="Weiss, Marietta [Zukunft Altbau]" userId="97b11b8f-a76f-4920-b382-189fc8c9c45c" providerId="ADAL" clId="{5F8C0022-4815-40A3-BDB3-71761A42F53A}" dt="2025-09-15T14:41:45.305" v="11358" actId="478"/>
        <pc:sldMkLst>
          <pc:docMk/>
          <pc:sldMk cId="3399860102" sldId="4856"/>
        </pc:sldMkLst>
        <pc:spChg chg="del mod">
          <ac:chgData name="Weiss, Marietta [Zukunft Altbau]" userId="97b11b8f-a76f-4920-b382-189fc8c9c45c" providerId="ADAL" clId="{5F8C0022-4815-40A3-BDB3-71761A42F53A}" dt="2025-09-15T14:41:45.305" v="11358" actId="478"/>
          <ac:spMkLst>
            <pc:docMk/>
            <pc:sldMk cId="3399860102" sldId="4856"/>
            <ac:spMk id="2" creationId="{B43C4775-2776-8D49-F289-3EDB70F815CF}"/>
          </ac:spMkLst>
        </pc:spChg>
        <pc:spChg chg="del mod">
          <ac:chgData name="Weiss, Marietta [Zukunft Altbau]" userId="97b11b8f-a76f-4920-b382-189fc8c9c45c" providerId="ADAL" clId="{5F8C0022-4815-40A3-BDB3-71761A42F53A}" dt="2025-09-15T14:14:27.431" v="11108" actId="478"/>
          <ac:spMkLst>
            <pc:docMk/>
            <pc:sldMk cId="3399860102" sldId="4856"/>
            <ac:spMk id="5" creationId="{C837498E-E1A6-7F47-004E-A8DDF91E4CA6}"/>
          </ac:spMkLst>
        </pc:spChg>
        <pc:spChg chg="ord">
          <ac:chgData name="Weiss, Marietta [Zukunft Altbau]" userId="97b11b8f-a76f-4920-b382-189fc8c9c45c" providerId="ADAL" clId="{5F8C0022-4815-40A3-BDB3-71761A42F53A}" dt="2025-09-15T08:34:34.633" v="9286" actId="13244"/>
          <ac:spMkLst>
            <pc:docMk/>
            <pc:sldMk cId="3399860102" sldId="4856"/>
            <ac:spMk id="7" creationId="{158A8875-4761-35A3-59C0-DC11A6674BE7}"/>
          </ac:spMkLst>
        </pc:spChg>
        <pc:spChg chg="mod">
          <ac:chgData name="Weiss, Marietta [Zukunft Altbau]" userId="97b11b8f-a76f-4920-b382-189fc8c9c45c" providerId="ADAL" clId="{5F8C0022-4815-40A3-BDB3-71761A42F53A}" dt="2025-09-15T14:41:38.357" v="11357" actId="948"/>
          <ac:spMkLst>
            <pc:docMk/>
            <pc:sldMk cId="3399860102" sldId="4856"/>
            <ac:spMk id="13" creationId="{ED8C34B0-87F2-212A-6EA9-E9AAA2A82987}"/>
          </ac:spMkLst>
        </pc:spChg>
      </pc:sldChg>
      <pc:sldChg chg="delSp modSp mod">
        <pc:chgData name="Weiss, Marietta [Zukunft Altbau]" userId="97b11b8f-a76f-4920-b382-189fc8c9c45c" providerId="ADAL" clId="{5F8C0022-4815-40A3-BDB3-71761A42F53A}" dt="2025-09-15T07:57:00.123" v="9147" actId="13244"/>
        <pc:sldMkLst>
          <pc:docMk/>
          <pc:sldMk cId="2683370494" sldId="4858"/>
        </pc:sldMkLst>
        <pc:spChg chg="ord">
          <ac:chgData name="Weiss, Marietta [Zukunft Altbau]" userId="97b11b8f-a76f-4920-b382-189fc8c9c45c" providerId="ADAL" clId="{5F8C0022-4815-40A3-BDB3-71761A42F53A}" dt="2025-09-15T07:57:00.123" v="9147" actId="13244"/>
          <ac:spMkLst>
            <pc:docMk/>
            <pc:sldMk cId="2683370494" sldId="4858"/>
            <ac:spMk id="6" creationId="{723D0714-DA15-4BC1-3DE6-103F6EE41FB9}"/>
          </ac:spMkLst>
        </pc:spChg>
        <pc:spChg chg="ord">
          <ac:chgData name="Weiss, Marietta [Zukunft Altbau]" userId="97b11b8f-a76f-4920-b382-189fc8c9c45c" providerId="ADAL" clId="{5F8C0022-4815-40A3-BDB3-71761A42F53A}" dt="2025-09-15T07:56:42.405" v="9142" actId="13244"/>
          <ac:spMkLst>
            <pc:docMk/>
            <pc:sldMk cId="2683370494" sldId="4858"/>
            <ac:spMk id="20" creationId="{523A4DFA-2132-6DA5-924D-158D905FF6E1}"/>
          </ac:spMkLst>
        </pc:spChg>
        <pc:spChg chg="ord">
          <ac:chgData name="Weiss, Marietta [Zukunft Altbau]" userId="97b11b8f-a76f-4920-b382-189fc8c9c45c" providerId="ADAL" clId="{5F8C0022-4815-40A3-BDB3-71761A42F53A}" dt="2025-09-15T07:56:47.058" v="9143" actId="13244"/>
          <ac:spMkLst>
            <pc:docMk/>
            <pc:sldMk cId="2683370494" sldId="4858"/>
            <ac:spMk id="25" creationId="{A9DFFE53-0D9A-52F0-3027-883AA8535511}"/>
          </ac:spMkLst>
        </pc:spChg>
        <pc:spChg chg="ord">
          <ac:chgData name="Weiss, Marietta [Zukunft Altbau]" userId="97b11b8f-a76f-4920-b382-189fc8c9c45c" providerId="ADAL" clId="{5F8C0022-4815-40A3-BDB3-71761A42F53A}" dt="2025-09-15T07:56:51.828" v="9144" actId="13244"/>
          <ac:spMkLst>
            <pc:docMk/>
            <pc:sldMk cId="2683370494" sldId="4858"/>
            <ac:spMk id="29" creationId="{8B1AD1B3-499E-224E-C0B1-102AA2D73887}"/>
          </ac:spMkLst>
        </pc:spChg>
        <pc:grpChg chg="mod ord">
          <ac:chgData name="Weiss, Marietta [Zukunft Altbau]" userId="97b11b8f-a76f-4920-b382-189fc8c9c45c" providerId="ADAL" clId="{5F8C0022-4815-40A3-BDB3-71761A42F53A}" dt="2025-09-15T07:56:39.674" v="9141" actId="13244"/>
          <ac:grpSpMkLst>
            <pc:docMk/>
            <pc:sldMk cId="2683370494" sldId="4858"/>
            <ac:grpSpMk id="4" creationId="{9849063F-4397-1161-AF2E-24139C948EF1}"/>
          </ac:grpSpMkLst>
        </pc:grpChg>
        <pc:picChg chg="mod ord">
          <ac:chgData name="Weiss, Marietta [Zukunft Altbau]" userId="97b11b8f-a76f-4920-b382-189fc8c9c45c" providerId="ADAL" clId="{5F8C0022-4815-40A3-BDB3-71761A42F53A}" dt="2025-09-15T07:56:26.579" v="9137" actId="13244"/>
          <ac:picMkLst>
            <pc:docMk/>
            <pc:sldMk cId="2683370494" sldId="4858"/>
            <ac:picMk id="22" creationId="{860738D1-9DD5-9CBB-ED81-961A6AA8A7A2}"/>
          </ac:picMkLst>
        </pc:picChg>
        <pc:picChg chg="mod ord">
          <ac:chgData name="Weiss, Marietta [Zukunft Altbau]" userId="97b11b8f-a76f-4920-b382-189fc8c9c45c" providerId="ADAL" clId="{5F8C0022-4815-40A3-BDB3-71761A42F53A}" dt="2025-09-15T07:56:31.043" v="9139" actId="13244"/>
          <ac:picMkLst>
            <pc:docMk/>
            <pc:sldMk cId="2683370494" sldId="4858"/>
            <ac:picMk id="23" creationId="{A702A760-9A09-FDF6-BFA9-7BE503C28A2D}"/>
          </ac:picMkLst>
        </pc:picChg>
        <pc:picChg chg="mod">
          <ac:chgData name="Weiss, Marietta [Zukunft Altbau]" userId="97b11b8f-a76f-4920-b382-189fc8c9c45c" providerId="ADAL" clId="{5F8C0022-4815-40A3-BDB3-71761A42F53A}" dt="2025-09-15T07:56:55.362" v="9145" actId="962"/>
          <ac:picMkLst>
            <pc:docMk/>
            <pc:sldMk cId="2683370494" sldId="4858"/>
            <ac:picMk id="26" creationId="{A866879C-A72D-9FFC-DEDF-ADE36B5AA15B}"/>
          </ac:picMkLst>
        </pc:picChg>
        <pc:picChg chg="mod">
          <ac:chgData name="Weiss, Marietta [Zukunft Altbau]" userId="97b11b8f-a76f-4920-b382-189fc8c9c45c" providerId="ADAL" clId="{5F8C0022-4815-40A3-BDB3-71761A42F53A}" dt="2025-09-15T07:56:57.857" v="9146" actId="962"/>
          <ac:picMkLst>
            <pc:docMk/>
            <pc:sldMk cId="2683370494" sldId="4858"/>
            <ac:picMk id="28" creationId="{20634084-5303-93AD-AAB9-C1762139D0A8}"/>
          </ac:picMkLst>
        </pc:picChg>
      </pc:sldChg>
      <pc:sldChg chg="delSp modSp mod">
        <pc:chgData name="Weiss, Marietta [Zukunft Altbau]" userId="97b11b8f-a76f-4920-b382-189fc8c9c45c" providerId="ADAL" clId="{5F8C0022-4815-40A3-BDB3-71761A42F53A}" dt="2025-09-15T09:25:44.625" v="9521" actId="962"/>
        <pc:sldMkLst>
          <pc:docMk/>
          <pc:sldMk cId="495814272" sldId="4859"/>
        </pc:sldMkLst>
        <pc:spChg chg="ord">
          <ac:chgData name="Weiss, Marietta [Zukunft Altbau]" userId="97b11b8f-a76f-4920-b382-189fc8c9c45c" providerId="ADAL" clId="{5F8C0022-4815-40A3-BDB3-71761A42F53A}" dt="2025-09-15T09:25:32.359" v="9517" actId="13244"/>
          <ac:spMkLst>
            <pc:docMk/>
            <pc:sldMk cId="495814272" sldId="4859"/>
            <ac:spMk id="15" creationId="{A8F172E2-7886-6FB3-FB5C-6E5321FDE1EE}"/>
          </ac:spMkLst>
        </pc:spChg>
        <pc:spChg chg="ord">
          <ac:chgData name="Weiss, Marietta [Zukunft Altbau]" userId="97b11b8f-a76f-4920-b382-189fc8c9c45c" providerId="ADAL" clId="{5F8C0022-4815-40A3-BDB3-71761A42F53A}" dt="2025-09-15T09:25:38.720" v="9518" actId="13244"/>
          <ac:spMkLst>
            <pc:docMk/>
            <pc:sldMk cId="495814272" sldId="4859"/>
            <ac:spMk id="20" creationId="{30CA4B38-2F85-5B22-2430-04C96CB72288}"/>
          </ac:spMkLst>
        </pc:spChg>
        <pc:spChg chg="ord">
          <ac:chgData name="Weiss, Marietta [Zukunft Altbau]" userId="97b11b8f-a76f-4920-b382-189fc8c9c45c" providerId="ADAL" clId="{5F8C0022-4815-40A3-BDB3-71761A42F53A}" dt="2025-09-15T09:25:42.648" v="9519" actId="13244"/>
          <ac:spMkLst>
            <pc:docMk/>
            <pc:sldMk cId="495814272" sldId="4859"/>
            <ac:spMk id="25" creationId="{BC852148-66EC-E751-C849-1D26548EB311}"/>
          </ac:spMkLst>
        </pc:spChg>
        <pc:spChg chg="ord">
          <ac:chgData name="Weiss, Marietta [Zukunft Altbau]" userId="97b11b8f-a76f-4920-b382-189fc8c9c45c" providerId="ADAL" clId="{5F8C0022-4815-40A3-BDB3-71761A42F53A}" dt="2025-09-15T09:25:28.328" v="9516" actId="13244"/>
          <ac:spMkLst>
            <pc:docMk/>
            <pc:sldMk cId="495814272" sldId="4859"/>
            <ac:spMk id="49" creationId="{FFF7AF77-0B2C-C85E-A729-6D74EC25B70E}"/>
          </ac:spMkLst>
        </pc:spChg>
        <pc:grpChg chg="mod ord">
          <ac:chgData name="Weiss, Marietta [Zukunft Altbau]" userId="97b11b8f-a76f-4920-b382-189fc8c9c45c" providerId="ADAL" clId="{5F8C0022-4815-40A3-BDB3-71761A42F53A}" dt="2025-09-15T09:25:11.311" v="9511" actId="13244"/>
          <ac:grpSpMkLst>
            <pc:docMk/>
            <pc:sldMk cId="495814272" sldId="4859"/>
            <ac:grpSpMk id="16" creationId="{8EDA11FB-EDF0-2866-3007-FFC873058712}"/>
          </ac:grpSpMkLst>
        </pc:grpChg>
        <pc:picChg chg="mod">
          <ac:chgData name="Weiss, Marietta [Zukunft Altbau]" userId="97b11b8f-a76f-4920-b382-189fc8c9c45c" providerId="ADAL" clId="{5F8C0022-4815-40A3-BDB3-71761A42F53A}" dt="2025-09-15T09:25:44" v="9520" actId="962"/>
          <ac:picMkLst>
            <pc:docMk/>
            <pc:sldMk cId="495814272" sldId="4859"/>
            <ac:picMk id="21" creationId="{47159E2F-4899-D148-1698-4C8460C98793}"/>
          </ac:picMkLst>
        </pc:picChg>
        <pc:picChg chg="mod ord">
          <ac:chgData name="Weiss, Marietta [Zukunft Altbau]" userId="97b11b8f-a76f-4920-b382-189fc8c9c45c" providerId="ADAL" clId="{5F8C0022-4815-40A3-BDB3-71761A42F53A}" dt="2025-09-15T09:25:17.080" v="9513" actId="13244"/>
          <ac:picMkLst>
            <pc:docMk/>
            <pc:sldMk cId="495814272" sldId="4859"/>
            <ac:picMk id="22" creationId="{6D67D8B5-FB86-05B5-4062-8100517BAA2F}"/>
          </ac:picMkLst>
        </pc:picChg>
        <pc:picChg chg="mod ord">
          <ac:chgData name="Weiss, Marietta [Zukunft Altbau]" userId="97b11b8f-a76f-4920-b382-189fc8c9c45c" providerId="ADAL" clId="{5F8C0022-4815-40A3-BDB3-71761A42F53A}" dt="2025-09-15T09:25:20.913" v="9515" actId="13244"/>
          <ac:picMkLst>
            <pc:docMk/>
            <pc:sldMk cId="495814272" sldId="4859"/>
            <ac:picMk id="23" creationId="{93C25356-C536-4DC0-AB37-2425BE9BF0D5}"/>
          </ac:picMkLst>
        </pc:picChg>
        <pc:picChg chg="mod">
          <ac:chgData name="Weiss, Marietta [Zukunft Altbau]" userId="97b11b8f-a76f-4920-b382-189fc8c9c45c" providerId="ADAL" clId="{5F8C0022-4815-40A3-BDB3-71761A42F53A}" dt="2025-09-15T09:25:44.625" v="9521" actId="962"/>
          <ac:picMkLst>
            <pc:docMk/>
            <pc:sldMk cId="495814272" sldId="4859"/>
            <ac:picMk id="24" creationId="{66095424-5F15-CDA9-34AB-656CF7399907}"/>
          </ac:picMkLst>
        </pc:picChg>
      </pc:sldChg>
      <pc:sldChg chg="addSp delSp modSp mod">
        <pc:chgData name="Weiss, Marietta [Zukunft Altbau]" userId="97b11b8f-a76f-4920-b382-189fc8c9c45c" providerId="ADAL" clId="{5F8C0022-4815-40A3-BDB3-71761A42F53A}" dt="2025-09-16T06:51:34.311" v="11745" actId="478"/>
        <pc:sldMkLst>
          <pc:docMk/>
          <pc:sldMk cId="3618681839" sldId="4863"/>
        </pc:sldMkLst>
        <pc:spChg chg="ord">
          <ac:chgData name="Weiss, Marietta [Zukunft Altbau]" userId="97b11b8f-a76f-4920-b382-189fc8c9c45c" providerId="ADAL" clId="{5F8C0022-4815-40A3-BDB3-71761A42F53A}" dt="2025-09-15T08:38:12.687" v="9309" actId="13244"/>
          <ac:spMkLst>
            <pc:docMk/>
            <pc:sldMk cId="3618681839" sldId="4863"/>
            <ac:spMk id="2" creationId="{C5AEF5F9-93A7-B692-B13A-33E92CB54B95}"/>
          </ac:spMkLst>
        </pc:spChg>
        <pc:spChg chg="mod ord">
          <ac:chgData name="Weiss, Marietta [Zukunft Altbau]" userId="97b11b8f-a76f-4920-b382-189fc8c9c45c" providerId="ADAL" clId="{5F8C0022-4815-40A3-BDB3-71761A42F53A}" dt="2025-09-15T14:38:31.621" v="11159" actId="13926"/>
          <ac:spMkLst>
            <pc:docMk/>
            <pc:sldMk cId="3618681839" sldId="4863"/>
            <ac:spMk id="3" creationId="{A23955A8-3B25-B391-B353-B7E84B67C9A8}"/>
          </ac:spMkLst>
        </pc:spChg>
        <pc:spChg chg="add del mod ord">
          <ac:chgData name="Weiss, Marietta [Zukunft Altbau]" userId="97b11b8f-a76f-4920-b382-189fc8c9c45c" providerId="ADAL" clId="{5F8C0022-4815-40A3-BDB3-71761A42F53A}" dt="2025-09-16T06:51:34.311" v="11745" actId="478"/>
          <ac:spMkLst>
            <pc:docMk/>
            <pc:sldMk cId="3618681839" sldId="4863"/>
            <ac:spMk id="4" creationId="{D66B8F98-5FE6-7998-A6E6-C144B9A8BEE8}"/>
          </ac:spMkLst>
        </pc:spChg>
        <pc:spChg chg="del">
          <ac:chgData name="Weiss, Marietta [Zukunft Altbau]" userId="97b11b8f-a76f-4920-b382-189fc8c9c45c" providerId="ADAL" clId="{5F8C0022-4815-40A3-BDB3-71761A42F53A}" dt="2025-09-15T10:17:14.522" v="9706" actId="478"/>
          <ac:spMkLst>
            <pc:docMk/>
            <pc:sldMk cId="3618681839" sldId="4863"/>
            <ac:spMk id="6" creationId="{45B655CB-6824-48F4-03BB-41E1CED35FD0}"/>
          </ac:spMkLst>
        </pc:spChg>
        <pc:spChg chg="ord">
          <ac:chgData name="Weiss, Marietta [Zukunft Altbau]" userId="97b11b8f-a76f-4920-b382-189fc8c9c45c" providerId="ADAL" clId="{5F8C0022-4815-40A3-BDB3-71761A42F53A}" dt="2025-09-15T08:37:36.415" v="9308" actId="13244"/>
          <ac:spMkLst>
            <pc:docMk/>
            <pc:sldMk cId="3618681839" sldId="4863"/>
            <ac:spMk id="7" creationId="{FBABC0FC-3ACB-6F36-D680-A5E64A27E3EC}"/>
          </ac:spMkLst>
        </pc:spChg>
        <pc:spChg chg="mod ord">
          <ac:chgData name="Weiss, Marietta [Zukunft Altbau]" userId="97b11b8f-a76f-4920-b382-189fc8c9c45c" providerId="ADAL" clId="{5F8C0022-4815-40A3-BDB3-71761A42F53A}" dt="2025-09-15T10:17:23.442" v="9709" actId="13926"/>
          <ac:spMkLst>
            <pc:docMk/>
            <pc:sldMk cId="3618681839" sldId="4863"/>
            <ac:spMk id="14" creationId="{944E0BD8-00C7-4AE3-D050-FBD5AE27F620}"/>
          </ac:spMkLst>
        </pc:spChg>
        <pc:spChg chg="ord">
          <ac:chgData name="Weiss, Marietta [Zukunft Altbau]" userId="97b11b8f-a76f-4920-b382-189fc8c9c45c" providerId="ADAL" clId="{5F8C0022-4815-40A3-BDB3-71761A42F53A}" dt="2025-09-15T08:36:32.641" v="9301" actId="13244"/>
          <ac:spMkLst>
            <pc:docMk/>
            <pc:sldMk cId="3618681839" sldId="4863"/>
            <ac:spMk id="17" creationId="{14F24376-13EF-B97B-94BE-90115A8BCAB6}"/>
          </ac:spMkLst>
        </pc:spChg>
        <pc:spChg chg="mod ord">
          <ac:chgData name="Weiss, Marietta [Zukunft Altbau]" userId="97b11b8f-a76f-4920-b382-189fc8c9c45c" providerId="ADAL" clId="{5F8C0022-4815-40A3-BDB3-71761A42F53A}" dt="2025-09-15T10:17:27.825" v="9711" actId="13926"/>
          <ac:spMkLst>
            <pc:docMk/>
            <pc:sldMk cId="3618681839" sldId="4863"/>
            <ac:spMk id="18" creationId="{64D84FF9-4A5D-D324-C493-F2DCCFF24735}"/>
          </ac:spMkLst>
        </pc:spChg>
        <pc:spChg chg="ord">
          <ac:chgData name="Weiss, Marietta [Zukunft Altbau]" userId="97b11b8f-a76f-4920-b382-189fc8c9c45c" providerId="ADAL" clId="{5F8C0022-4815-40A3-BDB3-71761A42F53A}" dt="2025-09-15T08:36:48.104" v="9303" actId="13244"/>
          <ac:spMkLst>
            <pc:docMk/>
            <pc:sldMk cId="3618681839" sldId="4863"/>
            <ac:spMk id="21" creationId="{3B1EB47F-36B8-F7D3-A6C0-8A2CF1C3E5D9}"/>
          </ac:spMkLst>
        </pc:spChg>
        <pc:spChg chg="mod ord">
          <ac:chgData name="Weiss, Marietta [Zukunft Altbau]" userId="97b11b8f-a76f-4920-b382-189fc8c9c45c" providerId="ADAL" clId="{5F8C0022-4815-40A3-BDB3-71761A42F53A}" dt="2025-09-15T10:17:31.575" v="9712" actId="20577"/>
          <ac:spMkLst>
            <pc:docMk/>
            <pc:sldMk cId="3618681839" sldId="4863"/>
            <ac:spMk id="24" creationId="{817DEDD6-D7AE-E7F1-8C3D-6F4BE7DD6FB4}"/>
          </ac:spMkLst>
        </pc:spChg>
        <pc:spChg chg="ord">
          <ac:chgData name="Weiss, Marietta [Zukunft Altbau]" userId="97b11b8f-a76f-4920-b382-189fc8c9c45c" providerId="ADAL" clId="{5F8C0022-4815-40A3-BDB3-71761A42F53A}" dt="2025-09-15T08:37:15.505" v="9305" actId="13244"/>
          <ac:spMkLst>
            <pc:docMk/>
            <pc:sldMk cId="3618681839" sldId="4863"/>
            <ac:spMk id="25" creationId="{7686716C-552B-AC0A-ED4A-800085D1DB40}"/>
          </ac:spMkLst>
        </pc:spChg>
        <pc:spChg chg="ord">
          <ac:chgData name="Weiss, Marietta [Zukunft Altbau]" userId="97b11b8f-a76f-4920-b382-189fc8c9c45c" providerId="ADAL" clId="{5F8C0022-4815-40A3-BDB3-71761A42F53A}" dt="2025-09-15T08:37:23.153" v="9306" actId="13244"/>
          <ac:spMkLst>
            <pc:docMk/>
            <pc:sldMk cId="3618681839" sldId="4863"/>
            <ac:spMk id="26" creationId="{5B646D58-8FAF-100B-6CEF-DA25A0033B9D}"/>
          </ac:spMkLst>
        </pc:spChg>
      </pc:sldChg>
      <pc:sldChg chg="modSp mod">
        <pc:chgData name="Weiss, Marietta [Zukunft Altbau]" userId="97b11b8f-a76f-4920-b382-189fc8c9c45c" providerId="ADAL" clId="{5F8C0022-4815-40A3-BDB3-71761A42F53A}" dt="2025-09-15T08:44:48.199" v="9342" actId="13244"/>
        <pc:sldMkLst>
          <pc:docMk/>
          <pc:sldMk cId="943210453" sldId="4864"/>
        </pc:sldMkLst>
        <pc:spChg chg="ord">
          <ac:chgData name="Weiss, Marietta [Zukunft Altbau]" userId="97b11b8f-a76f-4920-b382-189fc8c9c45c" providerId="ADAL" clId="{5F8C0022-4815-40A3-BDB3-71761A42F53A}" dt="2025-09-15T08:44:42.047" v="9340" actId="13244"/>
          <ac:spMkLst>
            <pc:docMk/>
            <pc:sldMk cId="943210453" sldId="4864"/>
            <ac:spMk id="2" creationId="{B9D440A1-70C8-7FD6-47D8-55BAFBA60B4D}"/>
          </ac:spMkLst>
        </pc:spChg>
        <pc:spChg chg="ord">
          <ac:chgData name="Weiss, Marietta [Zukunft Altbau]" userId="97b11b8f-a76f-4920-b382-189fc8c9c45c" providerId="ADAL" clId="{5F8C0022-4815-40A3-BDB3-71761A42F53A}" dt="2025-09-15T08:44:45.280" v="9341" actId="13244"/>
          <ac:spMkLst>
            <pc:docMk/>
            <pc:sldMk cId="943210453" sldId="4864"/>
            <ac:spMk id="4" creationId="{F9C3740F-9B94-6D25-BFCD-F7EEA676CF97}"/>
          </ac:spMkLst>
        </pc:spChg>
        <pc:spChg chg="mod">
          <ac:chgData name="Weiss, Marietta [Zukunft Altbau]" userId="97b11b8f-a76f-4920-b382-189fc8c9c45c" providerId="ADAL" clId="{5F8C0022-4815-40A3-BDB3-71761A42F53A}" dt="2025-09-10T09:13:51.842" v="2107" actId="20577"/>
          <ac:spMkLst>
            <pc:docMk/>
            <pc:sldMk cId="943210453" sldId="4864"/>
            <ac:spMk id="6" creationId="{3A49844D-5D5D-86F5-4CEB-154C55773AC0}"/>
          </ac:spMkLst>
        </pc:spChg>
        <pc:spChg chg="mod ord">
          <ac:chgData name="Weiss, Marietta [Zukunft Altbau]" userId="97b11b8f-a76f-4920-b382-189fc8c9c45c" providerId="ADAL" clId="{5F8C0022-4815-40A3-BDB3-71761A42F53A}" dt="2025-09-15T08:44:48.199" v="9342" actId="13244"/>
          <ac:spMkLst>
            <pc:docMk/>
            <pc:sldMk cId="943210453" sldId="4864"/>
            <ac:spMk id="7" creationId="{71123DE1-D96D-098A-5C02-4273E4B56391}"/>
          </ac:spMkLst>
        </pc:spChg>
        <pc:picChg chg="mod">
          <ac:chgData name="Weiss, Marietta [Zukunft Altbau]" userId="97b11b8f-a76f-4920-b382-189fc8c9c45c" providerId="ADAL" clId="{5F8C0022-4815-40A3-BDB3-71761A42F53A}" dt="2025-09-10T11:53:25.240" v="4170" actId="962"/>
          <ac:picMkLst>
            <pc:docMk/>
            <pc:sldMk cId="943210453" sldId="4864"/>
            <ac:picMk id="13" creationId="{DCB46CC2-4B8E-4E23-D847-FF3F5FCE1A19}"/>
          </ac:picMkLst>
        </pc:picChg>
      </pc:sldChg>
      <pc:sldChg chg="addSp delSp modSp mod">
        <pc:chgData name="Weiss, Marietta [Zukunft Altbau]" userId="97b11b8f-a76f-4920-b382-189fc8c9c45c" providerId="ADAL" clId="{5F8C0022-4815-40A3-BDB3-71761A42F53A}" dt="2025-09-16T07:10:56.080" v="11846" actId="13244"/>
        <pc:sldMkLst>
          <pc:docMk/>
          <pc:sldMk cId="3585768174" sldId="4865"/>
        </pc:sldMkLst>
        <pc:spChg chg="ord">
          <ac:chgData name="Weiss, Marietta [Zukunft Altbau]" userId="97b11b8f-a76f-4920-b382-189fc8c9c45c" providerId="ADAL" clId="{5F8C0022-4815-40A3-BDB3-71761A42F53A}" dt="2025-09-15T08:44:57.680" v="9343" actId="13244"/>
          <ac:spMkLst>
            <pc:docMk/>
            <pc:sldMk cId="3585768174" sldId="4865"/>
            <ac:spMk id="2" creationId="{EA13544D-2EB5-2F1C-E173-53FF28210C78}"/>
          </ac:spMkLst>
        </pc:spChg>
        <pc:spChg chg="del mod ord">
          <ac:chgData name="Weiss, Marietta [Zukunft Altbau]" userId="97b11b8f-a76f-4920-b382-189fc8c9c45c" providerId="ADAL" clId="{5F8C0022-4815-40A3-BDB3-71761A42F53A}" dt="2025-09-15T13:16:37.417" v="9853" actId="478"/>
          <ac:spMkLst>
            <pc:docMk/>
            <pc:sldMk cId="3585768174" sldId="4865"/>
            <ac:spMk id="3" creationId="{2B105606-CC50-3E05-71C2-373EF9C32802}"/>
          </ac:spMkLst>
        </pc:spChg>
        <pc:spChg chg="del">
          <ac:chgData name="Weiss, Marietta [Zukunft Altbau]" userId="97b11b8f-a76f-4920-b382-189fc8c9c45c" providerId="ADAL" clId="{5F8C0022-4815-40A3-BDB3-71761A42F53A}" dt="2025-09-15T13:16:44.562" v="9855" actId="478"/>
          <ac:spMkLst>
            <pc:docMk/>
            <pc:sldMk cId="3585768174" sldId="4865"/>
            <ac:spMk id="4" creationId="{B25C1F45-4F64-7BB8-C2A9-6F4B8D2ED46A}"/>
          </ac:spMkLst>
        </pc:spChg>
        <pc:spChg chg="add mod ord">
          <ac:chgData name="Weiss, Marietta [Zukunft Altbau]" userId="97b11b8f-a76f-4920-b382-189fc8c9c45c" providerId="ADAL" clId="{5F8C0022-4815-40A3-BDB3-71761A42F53A}" dt="2025-09-16T07:10:56.080" v="11846" actId="13244"/>
          <ac:spMkLst>
            <pc:docMk/>
            <pc:sldMk cId="3585768174" sldId="4865"/>
            <ac:spMk id="5" creationId="{F5E1F332-0A46-7AD4-D65D-6EF064596696}"/>
          </ac:spMkLst>
        </pc:spChg>
        <pc:spChg chg="mod">
          <ac:chgData name="Weiss, Marietta [Zukunft Altbau]" userId="97b11b8f-a76f-4920-b382-189fc8c9c45c" providerId="ADAL" clId="{5F8C0022-4815-40A3-BDB3-71761A42F53A}" dt="2025-09-15T13:16:22.554" v="9849" actId="13926"/>
          <ac:spMkLst>
            <pc:docMk/>
            <pc:sldMk cId="3585768174" sldId="4865"/>
            <ac:spMk id="7" creationId="{4AB7486E-3D7D-5770-07C7-331F98500CAD}"/>
          </ac:spMkLst>
        </pc:spChg>
        <pc:picChg chg="ord">
          <ac:chgData name="Weiss, Marietta [Zukunft Altbau]" userId="97b11b8f-a76f-4920-b382-189fc8c9c45c" providerId="ADAL" clId="{5F8C0022-4815-40A3-BDB3-71761A42F53A}" dt="2025-09-15T08:45:01.351" v="9344" actId="13244"/>
          <ac:picMkLst>
            <pc:docMk/>
            <pc:sldMk cId="3585768174" sldId="4865"/>
            <ac:picMk id="14" creationId="{AADCD2F6-7278-EEF2-47C3-C659E5D579A6}"/>
          </ac:picMkLst>
        </pc:picChg>
      </pc:sldChg>
      <pc:sldChg chg="modSp mod">
        <pc:chgData name="Weiss, Marietta [Zukunft Altbau]" userId="97b11b8f-a76f-4920-b382-189fc8c9c45c" providerId="ADAL" clId="{5F8C0022-4815-40A3-BDB3-71761A42F53A}" dt="2025-09-16T07:10:43.233" v="11845" actId="13244"/>
        <pc:sldMkLst>
          <pc:docMk/>
          <pc:sldMk cId="2757094878" sldId="4866"/>
        </pc:sldMkLst>
        <pc:spChg chg="ord">
          <ac:chgData name="Weiss, Marietta [Zukunft Altbau]" userId="97b11b8f-a76f-4920-b382-189fc8c9c45c" providerId="ADAL" clId="{5F8C0022-4815-40A3-BDB3-71761A42F53A}" dt="2025-09-15T08:44:19.704" v="9337" actId="13244"/>
          <ac:spMkLst>
            <pc:docMk/>
            <pc:sldMk cId="2757094878" sldId="4866"/>
            <ac:spMk id="2" creationId="{411E6EA4-37F2-1BB8-6CD9-AA7E0867ABC4}"/>
          </ac:spMkLst>
        </pc:spChg>
        <pc:spChg chg="mod">
          <ac:chgData name="Weiss, Marietta [Zukunft Altbau]" userId="97b11b8f-a76f-4920-b382-189fc8c9c45c" providerId="ADAL" clId="{5F8C0022-4815-40A3-BDB3-71761A42F53A}" dt="2025-09-15T13:15:31.538" v="9841" actId="13926"/>
          <ac:spMkLst>
            <pc:docMk/>
            <pc:sldMk cId="2757094878" sldId="4866"/>
            <ac:spMk id="4" creationId="{344CF61E-2867-3E38-2955-09F260FE16E8}"/>
          </ac:spMkLst>
        </pc:spChg>
        <pc:spChg chg="mod">
          <ac:chgData name="Weiss, Marietta [Zukunft Altbau]" userId="97b11b8f-a76f-4920-b382-189fc8c9c45c" providerId="ADAL" clId="{5F8C0022-4815-40A3-BDB3-71761A42F53A}" dt="2025-09-15T13:16:03.369" v="9847" actId="6549"/>
          <ac:spMkLst>
            <pc:docMk/>
            <pc:sldMk cId="2757094878" sldId="4866"/>
            <ac:spMk id="5" creationId="{C660FB3D-CA5E-44A7-B38A-79AD2B3DFF71}"/>
          </ac:spMkLst>
        </pc:spChg>
        <pc:spChg chg="mod ord">
          <ac:chgData name="Weiss, Marietta [Zukunft Altbau]" userId="97b11b8f-a76f-4920-b382-189fc8c9c45c" providerId="ADAL" clId="{5F8C0022-4815-40A3-BDB3-71761A42F53A}" dt="2025-09-16T07:10:43.233" v="11845" actId="13244"/>
          <ac:spMkLst>
            <pc:docMk/>
            <pc:sldMk cId="2757094878" sldId="4866"/>
            <ac:spMk id="7" creationId="{AEAB659A-12EB-9E40-7435-8366BD27DD4D}"/>
          </ac:spMkLst>
        </pc:spChg>
      </pc:sldChg>
      <pc:sldChg chg="modSp mod">
        <pc:chgData name="Weiss, Marietta [Zukunft Altbau]" userId="97b11b8f-a76f-4920-b382-189fc8c9c45c" providerId="ADAL" clId="{5F8C0022-4815-40A3-BDB3-71761A42F53A}" dt="2025-09-15T09:18:42.025" v="9484" actId="166"/>
        <pc:sldMkLst>
          <pc:docMk/>
          <pc:sldMk cId="1775657888" sldId="4868"/>
        </pc:sldMkLst>
        <pc:spChg chg="ord">
          <ac:chgData name="Weiss, Marietta [Zukunft Altbau]" userId="97b11b8f-a76f-4920-b382-189fc8c9c45c" providerId="ADAL" clId="{5F8C0022-4815-40A3-BDB3-71761A42F53A}" dt="2025-09-10T14:05:38.833" v="7516" actId="13244"/>
          <ac:spMkLst>
            <pc:docMk/>
            <pc:sldMk cId="1775657888" sldId="4868"/>
            <ac:spMk id="4" creationId="{34BEB054-3A97-64C3-D6ED-F509D08D6A4D}"/>
          </ac:spMkLst>
        </pc:spChg>
        <pc:spChg chg="ord">
          <ac:chgData name="Weiss, Marietta [Zukunft Altbau]" userId="97b11b8f-a76f-4920-b382-189fc8c9c45c" providerId="ADAL" clId="{5F8C0022-4815-40A3-BDB3-71761A42F53A}" dt="2025-09-10T14:05:43.603" v="7517" actId="13244"/>
          <ac:spMkLst>
            <pc:docMk/>
            <pc:sldMk cId="1775657888" sldId="4868"/>
            <ac:spMk id="6" creationId="{EF1E1B7E-9EED-EB74-F146-1A5179B4CF80}"/>
          </ac:spMkLst>
        </pc:spChg>
        <pc:spChg chg="mod ord">
          <ac:chgData name="Weiss, Marietta [Zukunft Altbau]" userId="97b11b8f-a76f-4920-b382-189fc8c9c45c" providerId="ADAL" clId="{5F8C0022-4815-40A3-BDB3-71761A42F53A}" dt="2025-09-15T09:18:42.025" v="9484" actId="166"/>
          <ac:spMkLst>
            <pc:docMk/>
            <pc:sldMk cId="1775657888" sldId="4868"/>
            <ac:spMk id="7" creationId="{B88B5E10-2868-F047-4D4C-9C0B4DC642E5}"/>
          </ac:spMkLst>
        </pc:spChg>
        <pc:spChg chg="ord">
          <ac:chgData name="Weiss, Marietta [Zukunft Altbau]" userId="97b11b8f-a76f-4920-b382-189fc8c9c45c" providerId="ADAL" clId="{5F8C0022-4815-40A3-BDB3-71761A42F53A}" dt="2025-09-10T14:05:47.977" v="7518" actId="13244"/>
          <ac:spMkLst>
            <pc:docMk/>
            <pc:sldMk cId="1775657888" sldId="4868"/>
            <ac:spMk id="9" creationId="{9B52EBDC-9313-B190-9844-184654FD15AC}"/>
          </ac:spMkLst>
        </pc:spChg>
        <pc:spChg chg="ord">
          <ac:chgData name="Weiss, Marietta [Zukunft Altbau]" userId="97b11b8f-a76f-4920-b382-189fc8c9c45c" providerId="ADAL" clId="{5F8C0022-4815-40A3-BDB3-71761A42F53A}" dt="2025-09-10T14:05:28.569" v="7515" actId="13244"/>
          <ac:spMkLst>
            <pc:docMk/>
            <pc:sldMk cId="1775657888" sldId="4868"/>
            <ac:spMk id="13" creationId="{F4D81695-D1A1-31B4-748D-49AE84E1D843}"/>
          </ac:spMkLst>
        </pc:spChg>
      </pc:sldChg>
      <pc:sldChg chg="addSp delSp modSp mod">
        <pc:chgData name="Weiss, Marietta [Zukunft Altbau]" userId="97b11b8f-a76f-4920-b382-189fc8c9c45c" providerId="ADAL" clId="{5F8C0022-4815-40A3-BDB3-71761A42F53A}" dt="2025-09-15T09:12:27.745" v="9457" actId="478"/>
        <pc:sldMkLst>
          <pc:docMk/>
          <pc:sldMk cId="2176750534" sldId="4870"/>
        </pc:sldMkLst>
        <pc:spChg chg="add mod ord">
          <ac:chgData name="Weiss, Marietta [Zukunft Altbau]" userId="97b11b8f-a76f-4920-b382-189fc8c9c45c" providerId="ADAL" clId="{5F8C0022-4815-40A3-BDB3-71761A42F53A}" dt="2025-09-10T14:05:18.913" v="7514" actId="13244"/>
          <ac:spMkLst>
            <pc:docMk/>
            <pc:sldMk cId="2176750534" sldId="4870"/>
            <ac:spMk id="2" creationId="{273987EA-9FD3-D3C1-CA7F-C15BB2CD094C}"/>
          </ac:spMkLst>
        </pc:spChg>
        <pc:spChg chg="del">
          <ac:chgData name="Weiss, Marietta [Zukunft Altbau]" userId="97b11b8f-a76f-4920-b382-189fc8c9c45c" providerId="ADAL" clId="{5F8C0022-4815-40A3-BDB3-71761A42F53A}" dt="2025-09-15T09:12:27.745" v="9457" actId="478"/>
          <ac:spMkLst>
            <pc:docMk/>
            <pc:sldMk cId="2176750534" sldId="4870"/>
            <ac:spMk id="3" creationId="{FBB0316F-7836-6FE7-6F33-1D54282A096A}"/>
          </ac:spMkLst>
        </pc:spChg>
        <pc:spChg chg="add mod">
          <ac:chgData name="Weiss, Marietta [Zukunft Altbau]" userId="97b11b8f-a76f-4920-b382-189fc8c9c45c" providerId="ADAL" clId="{5F8C0022-4815-40A3-BDB3-71761A42F53A}" dt="2025-09-10T08:29:49.730" v="1378" actId="20577"/>
          <ac:spMkLst>
            <pc:docMk/>
            <pc:sldMk cId="2176750534" sldId="4870"/>
            <ac:spMk id="5" creationId="{8FBC4CC9-4ED2-F626-86DF-76B2F76140D7}"/>
          </ac:spMkLst>
        </pc:spChg>
        <pc:spChg chg="mod">
          <ac:chgData name="Weiss, Marietta [Zukunft Altbau]" userId="97b11b8f-a76f-4920-b382-189fc8c9c45c" providerId="ADAL" clId="{5F8C0022-4815-40A3-BDB3-71761A42F53A}" dt="2025-09-15T09:12:26.006" v="9456" actId="6549"/>
          <ac:spMkLst>
            <pc:docMk/>
            <pc:sldMk cId="2176750534" sldId="4870"/>
            <ac:spMk id="11" creationId="{9B84F097-7277-6152-4261-942CDC712197}"/>
          </ac:spMkLst>
        </pc:spChg>
        <pc:picChg chg="mod">
          <ac:chgData name="Weiss, Marietta [Zukunft Altbau]" userId="97b11b8f-a76f-4920-b382-189fc8c9c45c" providerId="ADAL" clId="{5F8C0022-4815-40A3-BDB3-71761A42F53A}" dt="2025-09-10T08:25:47.117" v="1255" actId="14100"/>
          <ac:picMkLst>
            <pc:docMk/>
            <pc:sldMk cId="2176750534" sldId="4870"/>
            <ac:picMk id="13" creationId="{D7D45955-08A3-6A60-BF4A-976CBAC02872}"/>
          </ac:picMkLst>
        </pc:picChg>
      </pc:sldChg>
      <pc:sldChg chg="modSp mod">
        <pc:chgData name="Weiss, Marietta [Zukunft Altbau]" userId="97b11b8f-a76f-4920-b382-189fc8c9c45c" providerId="ADAL" clId="{5F8C0022-4815-40A3-BDB3-71761A42F53A}" dt="2025-09-15T14:42:32.070" v="11367" actId="13926"/>
        <pc:sldMkLst>
          <pc:docMk/>
          <pc:sldMk cId="3916887139" sldId="4871"/>
        </pc:sldMkLst>
        <pc:spChg chg="mod">
          <ac:chgData name="Weiss, Marietta [Zukunft Altbau]" userId="97b11b8f-a76f-4920-b382-189fc8c9c45c" providerId="ADAL" clId="{5F8C0022-4815-40A3-BDB3-71761A42F53A}" dt="2025-09-15T14:42:32.070" v="11367" actId="13926"/>
          <ac:spMkLst>
            <pc:docMk/>
            <pc:sldMk cId="3916887139" sldId="4871"/>
            <ac:spMk id="5" creationId="{84887739-ECDB-44A7-5A3F-C3E1318DDBEB}"/>
          </ac:spMkLst>
        </pc:spChg>
        <pc:spChg chg="mod">
          <ac:chgData name="Weiss, Marietta [Zukunft Altbau]" userId="97b11b8f-a76f-4920-b382-189fc8c9c45c" providerId="ADAL" clId="{5F8C0022-4815-40A3-BDB3-71761A42F53A}" dt="2025-09-15T13:21:58.697" v="9926" actId="13926"/>
          <ac:spMkLst>
            <pc:docMk/>
            <pc:sldMk cId="3916887139" sldId="4871"/>
            <ac:spMk id="7" creationId="{02F29074-21A4-DE0D-4EB1-90145790EA33}"/>
          </ac:spMkLst>
        </pc:spChg>
      </pc:sldChg>
      <pc:sldChg chg="delSp modSp mod">
        <pc:chgData name="Weiss, Marietta [Zukunft Altbau]" userId="97b11b8f-a76f-4920-b382-189fc8c9c45c" providerId="ADAL" clId="{5F8C0022-4815-40A3-BDB3-71761A42F53A}" dt="2025-09-15T13:22:13.589" v="9928" actId="5793"/>
        <pc:sldMkLst>
          <pc:docMk/>
          <pc:sldMk cId="265153359" sldId="4872"/>
        </pc:sldMkLst>
        <pc:spChg chg="mod ord">
          <ac:chgData name="Weiss, Marietta [Zukunft Altbau]" userId="97b11b8f-a76f-4920-b382-189fc8c9c45c" providerId="ADAL" clId="{5F8C0022-4815-40A3-BDB3-71761A42F53A}" dt="2025-09-15T13:22:13.589" v="9928" actId="5793"/>
          <ac:spMkLst>
            <pc:docMk/>
            <pc:sldMk cId="265153359" sldId="4872"/>
            <ac:spMk id="5" creationId="{B83491DC-76AF-2AF1-AF16-A31D99767DF9}"/>
          </ac:spMkLst>
        </pc:spChg>
        <pc:spChg chg="ord">
          <ac:chgData name="Weiss, Marietta [Zukunft Altbau]" userId="97b11b8f-a76f-4920-b382-189fc8c9c45c" providerId="ADAL" clId="{5F8C0022-4815-40A3-BDB3-71761A42F53A}" dt="2025-09-15T08:31:54.873" v="9282" actId="13244"/>
          <ac:spMkLst>
            <pc:docMk/>
            <pc:sldMk cId="265153359" sldId="4872"/>
            <ac:spMk id="11" creationId="{31FC9A46-6D8E-2D08-67C9-1D0311CE1420}"/>
          </ac:spMkLst>
        </pc:spChg>
      </pc:sldChg>
      <pc:sldChg chg="modSp mod">
        <pc:chgData name="Weiss, Marietta [Zukunft Altbau]" userId="97b11b8f-a76f-4920-b382-189fc8c9c45c" providerId="ADAL" clId="{5F8C0022-4815-40A3-BDB3-71761A42F53A}" dt="2025-09-15T13:09:15.362" v="9803" actId="13926"/>
        <pc:sldMkLst>
          <pc:docMk/>
          <pc:sldMk cId="3081069579" sldId="4873"/>
        </pc:sldMkLst>
        <pc:spChg chg="ord">
          <ac:chgData name="Weiss, Marietta [Zukunft Altbau]" userId="97b11b8f-a76f-4920-b382-189fc8c9c45c" providerId="ADAL" clId="{5F8C0022-4815-40A3-BDB3-71761A42F53A}" dt="2025-09-15T08:27:21.820" v="9265" actId="13244"/>
          <ac:spMkLst>
            <pc:docMk/>
            <pc:sldMk cId="3081069579" sldId="4873"/>
            <ac:spMk id="4" creationId="{A1A222C7-1B20-B152-3C1A-3F20C3C65B1D}"/>
          </ac:spMkLst>
        </pc:spChg>
        <pc:spChg chg="ord">
          <ac:chgData name="Weiss, Marietta [Zukunft Altbau]" userId="97b11b8f-a76f-4920-b382-189fc8c9c45c" providerId="ADAL" clId="{5F8C0022-4815-40A3-BDB3-71761A42F53A}" dt="2025-09-15T08:27:23.212" v="9266" actId="13244"/>
          <ac:spMkLst>
            <pc:docMk/>
            <pc:sldMk cId="3081069579" sldId="4873"/>
            <ac:spMk id="6" creationId="{7AE12ACB-5BF2-B046-CEDB-C100AF159281}"/>
          </ac:spMkLst>
        </pc:spChg>
        <pc:spChg chg="mod">
          <ac:chgData name="Weiss, Marietta [Zukunft Altbau]" userId="97b11b8f-a76f-4920-b382-189fc8c9c45c" providerId="ADAL" clId="{5F8C0022-4815-40A3-BDB3-71761A42F53A}" dt="2025-09-15T13:09:15.362" v="9803" actId="13926"/>
          <ac:spMkLst>
            <pc:docMk/>
            <pc:sldMk cId="3081069579" sldId="4873"/>
            <ac:spMk id="11" creationId="{DC59B808-F91C-73EC-79D4-FF9E8CFC5EED}"/>
          </ac:spMkLst>
        </pc:spChg>
        <pc:spChg chg="ord">
          <ac:chgData name="Weiss, Marietta [Zukunft Altbau]" userId="97b11b8f-a76f-4920-b382-189fc8c9c45c" providerId="ADAL" clId="{5F8C0022-4815-40A3-BDB3-71761A42F53A}" dt="2025-09-15T08:28:13.747" v="9274" actId="13244"/>
          <ac:spMkLst>
            <pc:docMk/>
            <pc:sldMk cId="3081069579" sldId="4873"/>
            <ac:spMk id="12" creationId="{9997A0D1-9DBD-4B80-81BE-BDEFF367C609}"/>
          </ac:spMkLst>
        </pc:spChg>
        <pc:spChg chg="ord">
          <ac:chgData name="Weiss, Marietta [Zukunft Altbau]" userId="97b11b8f-a76f-4920-b382-189fc8c9c45c" providerId="ADAL" clId="{5F8C0022-4815-40A3-BDB3-71761A42F53A}" dt="2025-09-15T08:27:39.964" v="9268" actId="13244"/>
          <ac:spMkLst>
            <pc:docMk/>
            <pc:sldMk cId="3081069579" sldId="4873"/>
            <ac:spMk id="14" creationId="{BA96BBC2-50C6-CD85-68A4-DE346F9E5034}"/>
          </ac:spMkLst>
        </pc:spChg>
        <pc:spChg chg="ord">
          <ac:chgData name="Weiss, Marietta [Zukunft Altbau]" userId="97b11b8f-a76f-4920-b382-189fc8c9c45c" providerId="ADAL" clId="{5F8C0022-4815-40A3-BDB3-71761A42F53A}" dt="2025-09-15T08:28:16.452" v="9275" actId="13244"/>
          <ac:spMkLst>
            <pc:docMk/>
            <pc:sldMk cId="3081069579" sldId="4873"/>
            <ac:spMk id="15" creationId="{68989DE9-9CCB-1324-5848-664B67218EB8}"/>
          </ac:spMkLst>
        </pc:spChg>
        <pc:spChg chg="ord">
          <ac:chgData name="Weiss, Marietta [Zukunft Altbau]" userId="97b11b8f-a76f-4920-b382-189fc8c9c45c" providerId="ADAL" clId="{5F8C0022-4815-40A3-BDB3-71761A42F53A}" dt="2025-09-15T08:28:53.636" v="9280" actId="13244"/>
          <ac:spMkLst>
            <pc:docMk/>
            <pc:sldMk cId="3081069579" sldId="4873"/>
            <ac:spMk id="16" creationId="{409F1889-1CAC-C237-955D-43016A57221B}"/>
          </ac:spMkLst>
        </pc:spChg>
        <pc:spChg chg="ord">
          <ac:chgData name="Weiss, Marietta [Zukunft Altbau]" userId="97b11b8f-a76f-4920-b382-189fc8c9c45c" providerId="ADAL" clId="{5F8C0022-4815-40A3-BDB3-71761A42F53A}" dt="2025-09-15T08:28:57.131" v="9281" actId="13244"/>
          <ac:spMkLst>
            <pc:docMk/>
            <pc:sldMk cId="3081069579" sldId="4873"/>
            <ac:spMk id="17" creationId="{6C94464A-4BCE-46DE-B747-FEA4AD2086C2}"/>
          </ac:spMkLst>
        </pc:spChg>
        <pc:spChg chg="ord">
          <ac:chgData name="Weiss, Marietta [Zukunft Altbau]" userId="97b11b8f-a76f-4920-b382-189fc8c9c45c" providerId="ADAL" clId="{5F8C0022-4815-40A3-BDB3-71761A42F53A}" dt="2025-09-15T08:27:47.797" v="9269" actId="13244"/>
          <ac:spMkLst>
            <pc:docMk/>
            <pc:sldMk cId="3081069579" sldId="4873"/>
            <ac:spMk id="20" creationId="{C6BCF967-BB73-11D5-11DD-6A901295895F}"/>
          </ac:spMkLst>
        </pc:spChg>
        <pc:spChg chg="ord">
          <ac:chgData name="Weiss, Marietta [Zukunft Altbau]" userId="97b11b8f-a76f-4920-b382-189fc8c9c45c" providerId="ADAL" clId="{5F8C0022-4815-40A3-BDB3-71761A42F53A}" dt="2025-09-15T08:28:49.539" v="9279" actId="13244"/>
          <ac:spMkLst>
            <pc:docMk/>
            <pc:sldMk cId="3081069579" sldId="4873"/>
            <ac:spMk id="21" creationId="{8F7766FB-A38F-F90E-1680-60BB04134F06}"/>
          </ac:spMkLst>
        </pc:spChg>
        <pc:spChg chg="ord">
          <ac:chgData name="Weiss, Marietta [Zukunft Altbau]" userId="97b11b8f-a76f-4920-b382-189fc8c9c45c" providerId="ADAL" clId="{5F8C0022-4815-40A3-BDB3-71761A42F53A}" dt="2025-09-15T08:27:55.211" v="9270" actId="13244"/>
          <ac:spMkLst>
            <pc:docMk/>
            <pc:sldMk cId="3081069579" sldId="4873"/>
            <ac:spMk id="23" creationId="{27834C37-BEF6-3EE9-2ECB-F19019539017}"/>
          </ac:spMkLst>
        </pc:spChg>
        <pc:spChg chg="ord">
          <ac:chgData name="Weiss, Marietta [Zukunft Altbau]" userId="97b11b8f-a76f-4920-b382-189fc8c9c45c" providerId="ADAL" clId="{5F8C0022-4815-40A3-BDB3-71761A42F53A}" dt="2025-09-15T08:27:58.803" v="9271" actId="13244"/>
          <ac:spMkLst>
            <pc:docMk/>
            <pc:sldMk cId="3081069579" sldId="4873"/>
            <ac:spMk id="25" creationId="{1C09AEDB-412D-6875-CF47-88BECFC93E87}"/>
          </ac:spMkLst>
        </pc:spChg>
        <pc:spChg chg="mod ord">
          <ac:chgData name="Weiss, Marietta [Zukunft Altbau]" userId="97b11b8f-a76f-4920-b382-189fc8c9c45c" providerId="ADAL" clId="{5F8C0022-4815-40A3-BDB3-71761A42F53A}" dt="2025-09-15T08:28:23.643" v="9276" actId="13244"/>
          <ac:spMkLst>
            <pc:docMk/>
            <pc:sldMk cId="3081069579" sldId="4873"/>
            <ac:spMk id="28" creationId="{716D4E69-E7E4-1BA7-24DD-3DFD4898A4DD}"/>
          </ac:spMkLst>
        </pc:spChg>
        <pc:spChg chg="ord">
          <ac:chgData name="Weiss, Marietta [Zukunft Altbau]" userId="97b11b8f-a76f-4920-b382-189fc8c9c45c" providerId="ADAL" clId="{5F8C0022-4815-40A3-BDB3-71761A42F53A}" dt="2025-09-15T08:28:41.084" v="9278" actId="13244"/>
          <ac:spMkLst>
            <pc:docMk/>
            <pc:sldMk cId="3081069579" sldId="4873"/>
            <ac:spMk id="29" creationId="{FE676A2E-854A-F828-168A-086159556088}"/>
          </ac:spMkLst>
        </pc:spChg>
        <pc:spChg chg="ord">
          <ac:chgData name="Weiss, Marietta [Zukunft Altbau]" userId="97b11b8f-a76f-4920-b382-189fc8c9c45c" providerId="ADAL" clId="{5F8C0022-4815-40A3-BDB3-71761A42F53A}" dt="2025-09-15T08:28:37.052" v="9277" actId="13244"/>
          <ac:spMkLst>
            <pc:docMk/>
            <pc:sldMk cId="3081069579" sldId="4873"/>
            <ac:spMk id="31" creationId="{8F6B2D8B-8657-680F-2A75-C51958627968}"/>
          </ac:spMkLst>
        </pc:spChg>
        <pc:cxnChg chg="ord">
          <ac:chgData name="Weiss, Marietta [Zukunft Altbau]" userId="97b11b8f-a76f-4920-b382-189fc8c9c45c" providerId="ADAL" clId="{5F8C0022-4815-40A3-BDB3-71761A42F53A}" dt="2025-09-15T08:27:38.539" v="9267" actId="13244"/>
          <ac:cxnSpMkLst>
            <pc:docMk/>
            <pc:sldMk cId="3081069579" sldId="4873"/>
            <ac:cxnSpMk id="13" creationId="{497B44BF-5B0B-4B13-2D01-4BB4E17EFFCC}"/>
          </ac:cxnSpMkLst>
        </pc:cxnChg>
      </pc:sldChg>
      <pc:sldChg chg="delSp modSp mod">
        <pc:chgData name="Weiss, Marietta [Zukunft Altbau]" userId="97b11b8f-a76f-4920-b382-189fc8c9c45c" providerId="ADAL" clId="{5F8C0022-4815-40A3-BDB3-71761A42F53A}" dt="2025-09-15T13:17:36.059" v="9863" actId="13926"/>
        <pc:sldMkLst>
          <pc:docMk/>
          <pc:sldMk cId="1872926390" sldId="4880"/>
        </pc:sldMkLst>
        <pc:spChg chg="mod">
          <ac:chgData name="Weiss, Marietta [Zukunft Altbau]" userId="97b11b8f-a76f-4920-b382-189fc8c9c45c" providerId="ADAL" clId="{5F8C0022-4815-40A3-BDB3-71761A42F53A}" dt="2025-09-15T13:17:36.059" v="9863" actId="13926"/>
          <ac:spMkLst>
            <pc:docMk/>
            <pc:sldMk cId="1872926390" sldId="4880"/>
            <ac:spMk id="2" creationId="{12E4D0BD-A5C8-6B15-416A-5CF393A4255A}"/>
          </ac:spMkLst>
        </pc:spChg>
        <pc:spChg chg="del">
          <ac:chgData name="Weiss, Marietta [Zukunft Altbau]" userId="97b11b8f-a76f-4920-b382-189fc8c9c45c" providerId="ADAL" clId="{5F8C0022-4815-40A3-BDB3-71761A42F53A}" dt="2025-09-15T13:17:17.111" v="9856" actId="478"/>
          <ac:spMkLst>
            <pc:docMk/>
            <pc:sldMk cId="1872926390" sldId="4880"/>
            <ac:spMk id="4" creationId="{ACA69B45-EFAF-AB1E-E674-4C599000BD11}"/>
          </ac:spMkLst>
        </pc:spChg>
        <pc:spChg chg="mod">
          <ac:chgData name="Weiss, Marietta [Zukunft Altbau]" userId="97b11b8f-a76f-4920-b382-189fc8c9c45c" providerId="ADAL" clId="{5F8C0022-4815-40A3-BDB3-71761A42F53A}" dt="2025-09-10T10:27:20.841" v="3128" actId="688"/>
          <ac:spMkLst>
            <pc:docMk/>
            <pc:sldMk cId="1872926390" sldId="4880"/>
            <ac:spMk id="5" creationId="{204C1E78-9215-0C7A-4C1A-4EC5440E8991}"/>
          </ac:spMkLst>
        </pc:spChg>
      </pc:sldChg>
      <pc:sldChg chg="del mod">
        <pc:chgData name="Weiss, Marietta [Zukunft Altbau]" userId="97b11b8f-a76f-4920-b382-189fc8c9c45c" providerId="ADAL" clId="{5F8C0022-4815-40A3-BDB3-71761A42F53A}" dt="2025-09-10T08:09:12.319" v="730" actId="47"/>
        <pc:sldMkLst>
          <pc:docMk/>
          <pc:sldMk cId="1365569530" sldId="4883"/>
        </pc:sldMkLst>
      </pc:sldChg>
      <pc:sldChg chg="modSp mod">
        <pc:chgData name="Weiss, Marietta [Zukunft Altbau]" userId="97b11b8f-a76f-4920-b382-189fc8c9c45c" providerId="ADAL" clId="{5F8C0022-4815-40A3-BDB3-71761A42F53A}" dt="2025-09-15T13:19:10.126" v="9879" actId="14100"/>
        <pc:sldMkLst>
          <pc:docMk/>
          <pc:sldMk cId="2242562486" sldId="4884"/>
        </pc:sldMkLst>
        <pc:spChg chg="ord">
          <ac:chgData name="Weiss, Marietta [Zukunft Altbau]" userId="97b11b8f-a76f-4920-b382-189fc8c9c45c" providerId="ADAL" clId="{5F8C0022-4815-40A3-BDB3-71761A42F53A}" dt="2025-09-15T08:35:12.296" v="9291" actId="13244"/>
          <ac:spMkLst>
            <pc:docMk/>
            <pc:sldMk cId="2242562486" sldId="4884"/>
            <ac:spMk id="4" creationId="{55387597-B1D6-6483-96CC-6134AD9E5530}"/>
          </ac:spMkLst>
        </pc:spChg>
        <pc:spChg chg="mod">
          <ac:chgData name="Weiss, Marietta [Zukunft Altbau]" userId="97b11b8f-a76f-4920-b382-189fc8c9c45c" providerId="ADAL" clId="{5F8C0022-4815-40A3-BDB3-71761A42F53A}" dt="2025-09-15T13:19:10.126" v="9879" actId="14100"/>
          <ac:spMkLst>
            <pc:docMk/>
            <pc:sldMk cId="2242562486" sldId="4884"/>
            <ac:spMk id="5" creationId="{732DAE7C-A46D-F758-2A97-3F502240B025}"/>
          </ac:spMkLst>
        </pc:spChg>
      </pc:sldChg>
      <pc:sldChg chg="delSp modSp mod">
        <pc:chgData name="Weiss, Marietta [Zukunft Altbau]" userId="97b11b8f-a76f-4920-b382-189fc8c9c45c" providerId="ADAL" clId="{5F8C0022-4815-40A3-BDB3-71761A42F53A}" dt="2025-09-15T13:44:43.948" v="10494" actId="14100"/>
        <pc:sldMkLst>
          <pc:docMk/>
          <pc:sldMk cId="124398054" sldId="4886"/>
        </pc:sldMkLst>
        <pc:spChg chg="del">
          <ac:chgData name="Weiss, Marietta [Zukunft Altbau]" userId="97b11b8f-a76f-4920-b382-189fc8c9c45c" providerId="ADAL" clId="{5F8C0022-4815-40A3-BDB3-71761A42F53A}" dt="2025-09-15T13:38:02.821" v="10451" actId="478"/>
          <ac:spMkLst>
            <pc:docMk/>
            <pc:sldMk cId="124398054" sldId="4886"/>
            <ac:spMk id="2" creationId="{34A9F706-8F1E-2D1A-C5A1-AA42FFFDEE2D}"/>
          </ac:spMkLst>
        </pc:spChg>
        <pc:spChg chg="ord">
          <ac:chgData name="Weiss, Marietta [Zukunft Altbau]" userId="97b11b8f-a76f-4920-b382-189fc8c9c45c" providerId="ADAL" clId="{5F8C0022-4815-40A3-BDB3-71761A42F53A}" dt="2025-09-10T14:06:18.833" v="7519" actId="13244"/>
          <ac:spMkLst>
            <pc:docMk/>
            <pc:sldMk cId="124398054" sldId="4886"/>
            <ac:spMk id="9" creationId="{CE895374-E4D6-B24B-DA93-AEEE4F1FE824}"/>
          </ac:spMkLst>
        </pc:spChg>
        <pc:spChg chg="ord">
          <ac:chgData name="Weiss, Marietta [Zukunft Altbau]" userId="97b11b8f-a76f-4920-b382-189fc8c9c45c" providerId="ADAL" clId="{5F8C0022-4815-40A3-BDB3-71761A42F53A}" dt="2025-09-10T14:06:27.122" v="7520" actId="13244"/>
          <ac:spMkLst>
            <pc:docMk/>
            <pc:sldMk cId="124398054" sldId="4886"/>
            <ac:spMk id="10" creationId="{D70FE11F-6820-B7FC-C767-8A3B4C862E0F}"/>
          </ac:spMkLst>
        </pc:spChg>
        <pc:spChg chg="ord">
          <ac:chgData name="Weiss, Marietta [Zukunft Altbau]" userId="97b11b8f-a76f-4920-b382-189fc8c9c45c" providerId="ADAL" clId="{5F8C0022-4815-40A3-BDB3-71761A42F53A}" dt="2025-09-10T14:06:36.929" v="7521" actId="13244"/>
          <ac:spMkLst>
            <pc:docMk/>
            <pc:sldMk cId="124398054" sldId="4886"/>
            <ac:spMk id="15" creationId="{44102FA3-9F47-A761-442F-D23E7B3B8A68}"/>
          </ac:spMkLst>
        </pc:spChg>
        <pc:spChg chg="mod ord">
          <ac:chgData name="Weiss, Marietta [Zukunft Altbau]" userId="97b11b8f-a76f-4920-b382-189fc8c9c45c" providerId="ADAL" clId="{5F8C0022-4815-40A3-BDB3-71761A42F53A}" dt="2025-09-15T13:44:43.948" v="10494" actId="14100"/>
          <ac:spMkLst>
            <pc:docMk/>
            <pc:sldMk cId="124398054" sldId="4886"/>
            <ac:spMk id="17" creationId="{4F41FDEB-3D7D-BC1A-3A45-F2C71C9220AA}"/>
          </ac:spMkLst>
        </pc:spChg>
      </pc:sldChg>
      <pc:sldChg chg="modSp mod">
        <pc:chgData name="Weiss, Marietta [Zukunft Altbau]" userId="97b11b8f-a76f-4920-b382-189fc8c9c45c" providerId="ADAL" clId="{5F8C0022-4815-40A3-BDB3-71761A42F53A}" dt="2025-09-10T13:56:14.042" v="7435" actId="13244"/>
        <pc:sldMkLst>
          <pc:docMk/>
          <pc:sldMk cId="1040723647" sldId="4891"/>
        </pc:sldMkLst>
        <pc:spChg chg="ord">
          <ac:chgData name="Weiss, Marietta [Zukunft Altbau]" userId="97b11b8f-a76f-4920-b382-189fc8c9c45c" providerId="ADAL" clId="{5F8C0022-4815-40A3-BDB3-71761A42F53A}" dt="2025-09-10T13:56:14.042" v="7435" actId="13244"/>
          <ac:spMkLst>
            <pc:docMk/>
            <pc:sldMk cId="1040723647" sldId="4891"/>
            <ac:spMk id="7" creationId="{DF64D91F-1BB5-6106-E1B6-7C5F3A177B6D}"/>
          </ac:spMkLst>
        </pc:spChg>
      </pc:sldChg>
      <pc:sldChg chg="delSp mod">
        <pc:chgData name="Weiss, Marietta [Zukunft Altbau]" userId="97b11b8f-a76f-4920-b382-189fc8c9c45c" providerId="ADAL" clId="{5F8C0022-4815-40A3-BDB3-71761A42F53A}" dt="2025-09-10T09:02:55.250" v="1765" actId="478"/>
        <pc:sldMkLst>
          <pc:docMk/>
          <pc:sldMk cId="402991757" sldId="4893"/>
        </pc:sldMkLst>
      </pc:sldChg>
      <pc:sldChg chg="addSp delSp modSp mod">
        <pc:chgData name="Weiss, Marietta [Zukunft Altbau]" userId="97b11b8f-a76f-4920-b382-189fc8c9c45c" providerId="ADAL" clId="{5F8C0022-4815-40A3-BDB3-71761A42F53A}" dt="2025-09-16T07:36:43.977" v="12053" actId="1076"/>
        <pc:sldMkLst>
          <pc:docMk/>
          <pc:sldMk cId="1702463811" sldId="4894"/>
        </pc:sldMkLst>
        <pc:spChg chg="add mod">
          <ac:chgData name="Weiss, Marietta [Zukunft Altbau]" userId="97b11b8f-a76f-4920-b382-189fc8c9c45c" providerId="ADAL" clId="{5F8C0022-4815-40A3-BDB3-71761A42F53A}" dt="2025-09-15T14:56:34.947" v="11463" actId="1037"/>
          <ac:spMkLst>
            <pc:docMk/>
            <pc:sldMk cId="1702463811" sldId="4894"/>
            <ac:spMk id="2" creationId="{C398CEA6-1802-B53F-B5AC-B68E7FAC0D6C}"/>
          </ac:spMkLst>
        </pc:spChg>
        <pc:spChg chg="mod ord">
          <ac:chgData name="Weiss, Marietta [Zukunft Altbau]" userId="97b11b8f-a76f-4920-b382-189fc8c9c45c" providerId="ADAL" clId="{5F8C0022-4815-40A3-BDB3-71761A42F53A}" dt="2025-09-16T07:33:43.122" v="12026" actId="13244"/>
          <ac:spMkLst>
            <pc:docMk/>
            <pc:sldMk cId="1702463811" sldId="4894"/>
            <ac:spMk id="11" creationId="{8A5E1AD3-D036-694D-D0DA-83B6D52BCC3C}"/>
          </ac:spMkLst>
        </pc:spChg>
        <pc:spChg chg="add mod ord">
          <ac:chgData name="Weiss, Marietta [Zukunft Altbau]" userId="97b11b8f-a76f-4920-b382-189fc8c9c45c" providerId="ADAL" clId="{5F8C0022-4815-40A3-BDB3-71761A42F53A}" dt="2025-09-15T14:56:34.947" v="11463" actId="1037"/>
          <ac:spMkLst>
            <pc:docMk/>
            <pc:sldMk cId="1702463811" sldId="4894"/>
            <ac:spMk id="15" creationId="{63C32CBA-241D-0EF6-55CB-90AC0E500B88}"/>
          </ac:spMkLst>
        </pc:spChg>
        <pc:spChg chg="add del mod">
          <ac:chgData name="Weiss, Marietta [Zukunft Altbau]" userId="97b11b8f-a76f-4920-b382-189fc8c9c45c" providerId="ADAL" clId="{5F8C0022-4815-40A3-BDB3-71761A42F53A}" dt="2025-09-16T07:33:38.256" v="12025" actId="478"/>
          <ac:spMkLst>
            <pc:docMk/>
            <pc:sldMk cId="1702463811" sldId="4894"/>
            <ac:spMk id="20" creationId="{C1CEEB14-D158-829A-8223-A219965BD291}"/>
          </ac:spMkLst>
        </pc:spChg>
        <pc:spChg chg="add del mod">
          <ac:chgData name="Weiss, Marietta [Zukunft Altbau]" userId="97b11b8f-a76f-4920-b382-189fc8c9c45c" providerId="ADAL" clId="{5F8C0022-4815-40A3-BDB3-71761A42F53A}" dt="2025-09-15T10:04:57.004" v="9637" actId="478"/>
          <ac:spMkLst>
            <pc:docMk/>
            <pc:sldMk cId="1702463811" sldId="4894"/>
            <ac:spMk id="33" creationId="{F1228E94-72AB-9449-B278-C453291DD098}"/>
          </ac:spMkLst>
        </pc:spChg>
        <pc:picChg chg="del mod">
          <ac:chgData name="Weiss, Marietta [Zukunft Altbau]" userId="97b11b8f-a76f-4920-b382-189fc8c9c45c" providerId="ADAL" clId="{5F8C0022-4815-40A3-BDB3-71761A42F53A}" dt="2025-09-16T07:32:16.416" v="11992" actId="478"/>
          <ac:picMkLst>
            <pc:docMk/>
            <pc:sldMk cId="1702463811" sldId="4894"/>
            <ac:picMk id="3" creationId="{92C9C126-46F8-E13B-E5F3-0D5981310D7A}"/>
          </ac:picMkLst>
        </pc:picChg>
        <pc:picChg chg="del mod">
          <ac:chgData name="Weiss, Marietta [Zukunft Altbau]" userId="97b11b8f-a76f-4920-b382-189fc8c9c45c" providerId="ADAL" clId="{5F8C0022-4815-40A3-BDB3-71761A42F53A}" dt="2025-09-16T07:32:35.680" v="11998" actId="478"/>
          <ac:picMkLst>
            <pc:docMk/>
            <pc:sldMk cId="1702463811" sldId="4894"/>
            <ac:picMk id="4" creationId="{A816DFDC-CFFC-CD7B-D1C2-0A9B85383BF0}"/>
          </ac:picMkLst>
        </pc:picChg>
        <pc:picChg chg="del mod">
          <ac:chgData name="Weiss, Marietta [Zukunft Altbau]" userId="97b11b8f-a76f-4920-b382-189fc8c9c45c" providerId="ADAL" clId="{5F8C0022-4815-40A3-BDB3-71761A42F53A}" dt="2025-09-16T07:33:06.424" v="12009" actId="478"/>
          <ac:picMkLst>
            <pc:docMk/>
            <pc:sldMk cId="1702463811" sldId="4894"/>
            <ac:picMk id="5" creationId="{BC3798C6-FAF5-AFFD-C479-3197E7480B81}"/>
          </ac:picMkLst>
        </pc:picChg>
        <pc:picChg chg="add mod">
          <ac:chgData name="Weiss, Marietta [Zukunft Altbau]" userId="97b11b8f-a76f-4920-b382-189fc8c9c45c" providerId="ADAL" clId="{5F8C0022-4815-40A3-BDB3-71761A42F53A}" dt="2025-09-16T06:30:19.773" v="11669" actId="14100"/>
          <ac:picMkLst>
            <pc:docMk/>
            <pc:sldMk cId="1702463811" sldId="4894"/>
            <ac:picMk id="6" creationId="{84FC481B-3358-7D4D-D962-37D8CB022178}"/>
          </ac:picMkLst>
        </pc:picChg>
        <pc:picChg chg="del mod">
          <ac:chgData name="Weiss, Marietta [Zukunft Altbau]" userId="97b11b8f-a76f-4920-b382-189fc8c9c45c" providerId="ADAL" clId="{5F8C0022-4815-40A3-BDB3-71761A42F53A}" dt="2025-09-16T07:26:51.543" v="11861" actId="478"/>
          <ac:picMkLst>
            <pc:docMk/>
            <pc:sldMk cId="1702463811" sldId="4894"/>
            <ac:picMk id="7" creationId="{C767A5D8-4B92-4E2B-AA0B-2322D698B49D}"/>
          </ac:picMkLst>
        </pc:picChg>
        <pc:picChg chg="add del mod">
          <ac:chgData name="Weiss, Marietta [Zukunft Altbau]" userId="97b11b8f-a76f-4920-b382-189fc8c9c45c" providerId="ADAL" clId="{5F8C0022-4815-40A3-BDB3-71761A42F53A}" dt="2025-09-16T07:33:17.723" v="12012" actId="408"/>
          <ac:picMkLst>
            <pc:docMk/>
            <pc:sldMk cId="1702463811" sldId="4894"/>
            <ac:picMk id="8" creationId="{A4F2C978-2C89-9381-3669-5892492F7FFE}"/>
          </ac:picMkLst>
        </pc:picChg>
        <pc:picChg chg="add mod ord">
          <ac:chgData name="Weiss, Marietta [Zukunft Altbau]" userId="97b11b8f-a76f-4920-b382-189fc8c9c45c" providerId="ADAL" clId="{5F8C0022-4815-40A3-BDB3-71761A42F53A}" dt="2025-09-15T14:56:34.947" v="11463" actId="1037"/>
          <ac:picMkLst>
            <pc:docMk/>
            <pc:sldMk cId="1702463811" sldId="4894"/>
            <ac:picMk id="9" creationId="{9E445262-5ADC-BC8E-8F62-8D54144D761D}"/>
          </ac:picMkLst>
        </pc:picChg>
        <pc:picChg chg="del mod">
          <ac:chgData name="Weiss, Marietta [Zukunft Altbau]" userId="97b11b8f-a76f-4920-b382-189fc8c9c45c" providerId="ADAL" clId="{5F8C0022-4815-40A3-BDB3-71761A42F53A}" dt="2025-09-16T07:36:41.767" v="12052" actId="478"/>
          <ac:picMkLst>
            <pc:docMk/>
            <pc:sldMk cId="1702463811" sldId="4894"/>
            <ac:picMk id="10" creationId="{184B9CDB-1DB1-FAB8-F79A-3C6B2A177B81}"/>
          </ac:picMkLst>
        </pc:picChg>
        <pc:picChg chg="del mod ord">
          <ac:chgData name="Weiss, Marietta [Zukunft Altbau]" userId="97b11b8f-a76f-4920-b382-189fc8c9c45c" providerId="ADAL" clId="{5F8C0022-4815-40A3-BDB3-71761A42F53A}" dt="2025-09-16T07:32:45.911" v="12002" actId="478"/>
          <ac:picMkLst>
            <pc:docMk/>
            <pc:sldMk cId="1702463811" sldId="4894"/>
            <ac:picMk id="12" creationId="{5CCD408F-DD56-843F-A407-39F7A61395FE}"/>
          </ac:picMkLst>
        </pc:picChg>
        <pc:picChg chg="del mod ord">
          <ac:chgData name="Weiss, Marietta [Zukunft Altbau]" userId="97b11b8f-a76f-4920-b382-189fc8c9c45c" providerId="ADAL" clId="{5F8C0022-4815-40A3-BDB3-71761A42F53A}" dt="2025-09-16T06:28:12.037" v="11637" actId="478"/>
          <ac:picMkLst>
            <pc:docMk/>
            <pc:sldMk cId="1702463811" sldId="4894"/>
            <ac:picMk id="13" creationId="{E1824137-024E-3E19-9BD2-18FD26B605F2}"/>
          </ac:picMkLst>
        </pc:picChg>
        <pc:picChg chg="add mod ord modCrop">
          <ac:chgData name="Weiss, Marietta [Zukunft Altbau]" userId="97b11b8f-a76f-4920-b382-189fc8c9c45c" providerId="ADAL" clId="{5F8C0022-4815-40A3-BDB3-71761A42F53A}" dt="2025-09-16T07:34:33.144" v="12033" actId="13244"/>
          <ac:picMkLst>
            <pc:docMk/>
            <pc:sldMk cId="1702463811" sldId="4894"/>
            <ac:picMk id="16" creationId="{B4D35A30-488B-A956-1416-5C7D20142267}"/>
          </ac:picMkLst>
        </pc:picChg>
        <pc:picChg chg="del mod ord">
          <ac:chgData name="Weiss, Marietta [Zukunft Altbau]" userId="97b11b8f-a76f-4920-b382-189fc8c9c45c" providerId="ADAL" clId="{5F8C0022-4815-40A3-BDB3-71761A42F53A}" dt="2025-09-15T10:05:00.272" v="9639" actId="478"/>
          <ac:picMkLst>
            <pc:docMk/>
            <pc:sldMk cId="1702463811" sldId="4894"/>
            <ac:picMk id="17" creationId="{38B53B13-9C6F-1B1E-89F6-191909A746D3}"/>
          </ac:picMkLst>
        </pc:picChg>
        <pc:picChg chg="add mod ord modCrop">
          <ac:chgData name="Weiss, Marietta [Zukunft Altbau]" userId="97b11b8f-a76f-4920-b382-189fc8c9c45c" providerId="ADAL" clId="{5F8C0022-4815-40A3-BDB3-71761A42F53A}" dt="2025-09-16T07:34:29.456" v="12031" actId="13244"/>
          <ac:picMkLst>
            <pc:docMk/>
            <pc:sldMk cId="1702463811" sldId="4894"/>
            <ac:picMk id="18" creationId="{5CAB96BC-DC4C-7E2E-8B57-EE58ABEAE0B4}"/>
          </ac:picMkLst>
        </pc:picChg>
        <pc:picChg chg="add del mod ord modCrop">
          <ac:chgData name="Weiss, Marietta [Zukunft Altbau]" userId="97b11b8f-a76f-4920-b382-189fc8c9c45c" providerId="ADAL" clId="{5F8C0022-4815-40A3-BDB3-71761A42F53A}" dt="2025-09-16T06:29:16.829" v="11652" actId="478"/>
          <ac:picMkLst>
            <pc:docMk/>
            <pc:sldMk cId="1702463811" sldId="4894"/>
            <ac:picMk id="19" creationId="{7CADFD12-6A6C-D6B3-5AB8-EE5C79D05389}"/>
          </ac:picMkLst>
        </pc:picChg>
        <pc:picChg chg="add mod">
          <ac:chgData name="Weiss, Marietta [Zukunft Altbau]" userId="97b11b8f-a76f-4920-b382-189fc8c9c45c" providerId="ADAL" clId="{5F8C0022-4815-40A3-BDB3-71761A42F53A}" dt="2025-09-15T07:47:28.407" v="8484" actId="571"/>
          <ac:picMkLst>
            <pc:docMk/>
            <pc:sldMk cId="1702463811" sldId="4894"/>
            <ac:picMk id="20" creationId="{4C2E2AAD-5FDF-443F-2B4B-8991AD51FB77}"/>
          </ac:picMkLst>
        </pc:picChg>
        <pc:picChg chg="add mod">
          <ac:chgData name="Weiss, Marietta [Zukunft Altbau]" userId="97b11b8f-a76f-4920-b382-189fc8c9c45c" providerId="ADAL" clId="{5F8C0022-4815-40A3-BDB3-71761A42F53A}" dt="2025-09-15T07:47:28.407" v="8484" actId="571"/>
          <ac:picMkLst>
            <pc:docMk/>
            <pc:sldMk cId="1702463811" sldId="4894"/>
            <ac:picMk id="21" creationId="{8453D482-1ADA-3437-F856-6F49D798B934}"/>
          </ac:picMkLst>
        </pc:picChg>
        <pc:picChg chg="add mod">
          <ac:chgData name="Weiss, Marietta [Zukunft Altbau]" userId="97b11b8f-a76f-4920-b382-189fc8c9c45c" providerId="ADAL" clId="{5F8C0022-4815-40A3-BDB3-71761A42F53A}" dt="2025-09-15T07:47:28.407" v="8484" actId="571"/>
          <ac:picMkLst>
            <pc:docMk/>
            <pc:sldMk cId="1702463811" sldId="4894"/>
            <ac:picMk id="22" creationId="{0E63781D-AFCF-B65D-FACF-2A41778B6BA9}"/>
          </ac:picMkLst>
        </pc:picChg>
        <pc:picChg chg="add mod ord">
          <ac:chgData name="Weiss, Marietta [Zukunft Altbau]" userId="97b11b8f-a76f-4920-b382-189fc8c9c45c" providerId="ADAL" clId="{5F8C0022-4815-40A3-BDB3-71761A42F53A}" dt="2025-09-16T07:34:38.168" v="12035" actId="13244"/>
          <ac:picMkLst>
            <pc:docMk/>
            <pc:sldMk cId="1702463811" sldId="4894"/>
            <ac:picMk id="22" creationId="{FF571E25-4F83-2442-AB38-F826F0888130}"/>
          </ac:picMkLst>
        </pc:picChg>
        <pc:picChg chg="add mod">
          <ac:chgData name="Weiss, Marietta [Zukunft Altbau]" userId="97b11b8f-a76f-4920-b382-189fc8c9c45c" providerId="ADAL" clId="{5F8C0022-4815-40A3-BDB3-71761A42F53A}" dt="2025-09-15T07:47:28.407" v="8484" actId="571"/>
          <ac:picMkLst>
            <pc:docMk/>
            <pc:sldMk cId="1702463811" sldId="4894"/>
            <ac:picMk id="23" creationId="{EC377CB7-8A04-0B60-D616-5C6AA6084C1A}"/>
          </ac:picMkLst>
        </pc:picChg>
        <pc:picChg chg="add mod">
          <ac:chgData name="Weiss, Marietta [Zukunft Altbau]" userId="97b11b8f-a76f-4920-b382-189fc8c9c45c" providerId="ADAL" clId="{5F8C0022-4815-40A3-BDB3-71761A42F53A}" dt="2025-09-15T07:47:28.407" v="8484" actId="571"/>
          <ac:picMkLst>
            <pc:docMk/>
            <pc:sldMk cId="1702463811" sldId="4894"/>
            <ac:picMk id="24" creationId="{471F83BB-46C6-CA88-72D7-B93D49AC0F4C}"/>
          </ac:picMkLst>
        </pc:picChg>
        <pc:picChg chg="add mod ord modCrop">
          <ac:chgData name="Weiss, Marietta [Zukunft Altbau]" userId="97b11b8f-a76f-4920-b382-189fc8c9c45c" providerId="ADAL" clId="{5F8C0022-4815-40A3-BDB3-71761A42F53A}" dt="2025-09-16T07:33:55.482" v="12028" actId="13244"/>
          <ac:picMkLst>
            <pc:docMk/>
            <pc:sldMk cId="1702463811" sldId="4894"/>
            <ac:picMk id="24" creationId="{A6D4866F-F668-D1BC-2F84-A23866BCF889}"/>
          </ac:picMkLst>
        </pc:picChg>
        <pc:picChg chg="add mod">
          <ac:chgData name="Weiss, Marietta [Zukunft Altbau]" userId="97b11b8f-a76f-4920-b382-189fc8c9c45c" providerId="ADAL" clId="{5F8C0022-4815-40A3-BDB3-71761A42F53A}" dt="2025-09-15T07:48:17.849" v="8525" actId="571"/>
          <ac:picMkLst>
            <pc:docMk/>
            <pc:sldMk cId="1702463811" sldId="4894"/>
            <ac:picMk id="25" creationId="{BA83A222-0A7E-9EA3-FBE8-4FEBA3A61CD7}"/>
          </ac:picMkLst>
        </pc:picChg>
        <pc:picChg chg="add mod ord modCrop">
          <ac:chgData name="Weiss, Marietta [Zukunft Altbau]" userId="97b11b8f-a76f-4920-b382-189fc8c9c45c" providerId="ADAL" clId="{5F8C0022-4815-40A3-BDB3-71761A42F53A}" dt="2025-09-16T07:34:36.432" v="12034" actId="13244"/>
          <ac:picMkLst>
            <pc:docMk/>
            <pc:sldMk cId="1702463811" sldId="4894"/>
            <ac:picMk id="26" creationId="{073BFCCC-52D7-C385-AB2F-0CBD9155AAE3}"/>
          </ac:picMkLst>
        </pc:picChg>
        <pc:picChg chg="add mod">
          <ac:chgData name="Weiss, Marietta [Zukunft Altbau]" userId="97b11b8f-a76f-4920-b382-189fc8c9c45c" providerId="ADAL" clId="{5F8C0022-4815-40A3-BDB3-71761A42F53A}" dt="2025-09-15T07:48:17.849" v="8525" actId="571"/>
          <ac:picMkLst>
            <pc:docMk/>
            <pc:sldMk cId="1702463811" sldId="4894"/>
            <ac:picMk id="26" creationId="{128B4D1B-671F-DF81-294E-F56559CED764}"/>
          </ac:picMkLst>
        </pc:picChg>
        <pc:picChg chg="add mod">
          <ac:chgData name="Weiss, Marietta [Zukunft Altbau]" userId="97b11b8f-a76f-4920-b382-189fc8c9c45c" providerId="ADAL" clId="{5F8C0022-4815-40A3-BDB3-71761A42F53A}" dt="2025-09-15T07:48:17.849" v="8525" actId="571"/>
          <ac:picMkLst>
            <pc:docMk/>
            <pc:sldMk cId="1702463811" sldId="4894"/>
            <ac:picMk id="27" creationId="{1B3D6286-B4CF-2512-ECC7-B723D4656692}"/>
          </ac:picMkLst>
        </pc:picChg>
        <pc:picChg chg="add mod">
          <ac:chgData name="Weiss, Marietta [Zukunft Altbau]" userId="97b11b8f-a76f-4920-b382-189fc8c9c45c" providerId="ADAL" clId="{5F8C0022-4815-40A3-BDB3-71761A42F53A}" dt="2025-09-15T07:48:17.849" v="8525" actId="571"/>
          <ac:picMkLst>
            <pc:docMk/>
            <pc:sldMk cId="1702463811" sldId="4894"/>
            <ac:picMk id="28" creationId="{1FDE3057-FA30-BCAD-8732-CAD253B3DA24}"/>
          </ac:picMkLst>
        </pc:picChg>
        <pc:picChg chg="add mod ord">
          <ac:chgData name="Weiss, Marietta [Zukunft Altbau]" userId="97b11b8f-a76f-4920-b382-189fc8c9c45c" providerId="ADAL" clId="{5F8C0022-4815-40A3-BDB3-71761A42F53A}" dt="2025-09-16T07:34:31.103" v="12032" actId="13244"/>
          <ac:picMkLst>
            <pc:docMk/>
            <pc:sldMk cId="1702463811" sldId="4894"/>
            <ac:picMk id="28" creationId="{2C5EACB4-AE8F-7BD9-0296-FB82519E6F89}"/>
          </ac:picMkLst>
        </pc:picChg>
        <pc:picChg chg="add mod">
          <ac:chgData name="Weiss, Marietta [Zukunft Altbau]" userId="97b11b8f-a76f-4920-b382-189fc8c9c45c" providerId="ADAL" clId="{5F8C0022-4815-40A3-BDB3-71761A42F53A}" dt="2025-09-15T07:48:40.193" v="8560" actId="571"/>
          <ac:picMkLst>
            <pc:docMk/>
            <pc:sldMk cId="1702463811" sldId="4894"/>
            <ac:picMk id="29" creationId="{780FB8C0-0410-E75F-71CB-5CD34EC2DD04}"/>
          </ac:picMkLst>
        </pc:picChg>
        <pc:picChg chg="add mod ord">
          <ac:chgData name="Weiss, Marietta [Zukunft Altbau]" userId="97b11b8f-a76f-4920-b382-189fc8c9c45c" providerId="ADAL" clId="{5F8C0022-4815-40A3-BDB3-71761A42F53A}" dt="2025-09-16T07:33:57.953" v="12029" actId="13244"/>
          <ac:picMkLst>
            <pc:docMk/>
            <pc:sldMk cId="1702463811" sldId="4894"/>
            <ac:picMk id="30" creationId="{9C77349A-AC07-9B22-ED0A-862ACCE3EF34}"/>
          </ac:picMkLst>
        </pc:picChg>
        <pc:picChg chg="add mod">
          <ac:chgData name="Weiss, Marietta [Zukunft Altbau]" userId="97b11b8f-a76f-4920-b382-189fc8c9c45c" providerId="ADAL" clId="{5F8C0022-4815-40A3-BDB3-71761A42F53A}" dt="2025-09-15T07:48:40.193" v="8560" actId="571"/>
          <ac:picMkLst>
            <pc:docMk/>
            <pc:sldMk cId="1702463811" sldId="4894"/>
            <ac:picMk id="30" creationId="{E090AFF7-9294-94F8-72DB-AA19B37E375A}"/>
          </ac:picMkLst>
        </pc:picChg>
        <pc:picChg chg="add mod">
          <ac:chgData name="Weiss, Marietta [Zukunft Altbau]" userId="97b11b8f-a76f-4920-b382-189fc8c9c45c" providerId="ADAL" clId="{5F8C0022-4815-40A3-BDB3-71761A42F53A}" dt="2025-09-15T07:48:40.193" v="8560" actId="571"/>
          <ac:picMkLst>
            <pc:docMk/>
            <pc:sldMk cId="1702463811" sldId="4894"/>
            <ac:picMk id="31" creationId="{C08CF2C1-9DCA-B9E9-6B9A-0E56711317A1}"/>
          </ac:picMkLst>
        </pc:picChg>
        <pc:picChg chg="add mod">
          <ac:chgData name="Weiss, Marietta [Zukunft Altbau]" userId="97b11b8f-a76f-4920-b382-189fc8c9c45c" providerId="ADAL" clId="{5F8C0022-4815-40A3-BDB3-71761A42F53A}" dt="2025-09-15T07:48:40.193" v="8560" actId="571"/>
          <ac:picMkLst>
            <pc:docMk/>
            <pc:sldMk cId="1702463811" sldId="4894"/>
            <ac:picMk id="32" creationId="{253B3174-CFFA-7654-45C1-3AFA4054CA01}"/>
          </ac:picMkLst>
        </pc:picChg>
        <pc:picChg chg="add del mod modCrop">
          <ac:chgData name="Weiss, Marietta [Zukunft Altbau]" userId="97b11b8f-a76f-4920-b382-189fc8c9c45c" providerId="ADAL" clId="{5F8C0022-4815-40A3-BDB3-71761A42F53A}" dt="2025-09-16T07:36:43.977" v="12053" actId="1076"/>
          <ac:picMkLst>
            <pc:docMk/>
            <pc:sldMk cId="1702463811" sldId="4894"/>
            <ac:picMk id="32" creationId="{6E23D660-9987-833C-3B5A-D38CCF82E18D}"/>
          </ac:picMkLst>
        </pc:picChg>
        <pc:picChg chg="add mod ord modCrop">
          <ac:chgData name="Weiss, Marietta [Zukunft Altbau]" userId="97b11b8f-a76f-4920-b382-189fc8c9c45c" providerId="ADAL" clId="{5F8C0022-4815-40A3-BDB3-71761A42F53A}" dt="2025-09-16T07:33:30.273" v="12023" actId="1038"/>
          <ac:picMkLst>
            <pc:docMk/>
            <pc:sldMk cId="1702463811" sldId="4894"/>
            <ac:picMk id="35" creationId="{16AD50A9-59BA-2B20-9915-F1A4F1560DF7}"/>
          </ac:picMkLst>
        </pc:picChg>
      </pc:sldChg>
      <pc:sldChg chg="delSp modSp mod delAnim">
        <pc:chgData name="Weiss, Marietta [Zukunft Altbau]" userId="97b11b8f-a76f-4920-b382-189fc8c9c45c" providerId="ADAL" clId="{5F8C0022-4815-40A3-BDB3-71761A42F53A}" dt="2025-09-16T07:04:21.521" v="11819" actId="1038"/>
        <pc:sldMkLst>
          <pc:docMk/>
          <pc:sldMk cId="623758986" sldId="4900"/>
        </pc:sldMkLst>
        <pc:spChg chg="mod">
          <ac:chgData name="Weiss, Marietta [Zukunft Altbau]" userId="97b11b8f-a76f-4920-b382-189fc8c9c45c" providerId="ADAL" clId="{5F8C0022-4815-40A3-BDB3-71761A42F53A}" dt="2025-09-10T13:40:37.869" v="7398" actId="33553"/>
          <ac:spMkLst>
            <pc:docMk/>
            <pc:sldMk cId="623758986" sldId="4900"/>
            <ac:spMk id="2" creationId="{54CAD101-30D0-C8C0-86D1-5DE8B3EFA752}"/>
          </ac:spMkLst>
        </pc:spChg>
        <pc:spChg chg="mod">
          <ac:chgData name="Weiss, Marietta [Zukunft Altbau]" userId="97b11b8f-a76f-4920-b382-189fc8c9c45c" providerId="ADAL" clId="{5F8C0022-4815-40A3-BDB3-71761A42F53A}" dt="2025-09-15T14:45:38.325" v="11382" actId="14100"/>
          <ac:spMkLst>
            <pc:docMk/>
            <pc:sldMk cId="623758986" sldId="4900"/>
            <ac:spMk id="3" creationId="{66817F9A-23CC-9454-DB6D-40CC93203414}"/>
          </ac:spMkLst>
        </pc:spChg>
        <pc:spChg chg="del">
          <ac:chgData name="Weiss, Marietta [Zukunft Altbau]" userId="97b11b8f-a76f-4920-b382-189fc8c9c45c" providerId="ADAL" clId="{5F8C0022-4815-40A3-BDB3-71761A42F53A}" dt="2025-09-15T14:44:28.822" v="11376" actId="478"/>
          <ac:spMkLst>
            <pc:docMk/>
            <pc:sldMk cId="623758986" sldId="4900"/>
            <ac:spMk id="4" creationId="{7882BB73-4666-E18A-C377-6752329BE0FB}"/>
          </ac:spMkLst>
        </pc:spChg>
        <pc:graphicFrameChg chg="del mod">
          <ac:chgData name="Weiss, Marietta [Zukunft Altbau]" userId="97b11b8f-a76f-4920-b382-189fc8c9c45c" providerId="ADAL" clId="{5F8C0022-4815-40A3-BDB3-71761A42F53A}" dt="2025-09-15T14:45:21.693" v="11377" actId="478"/>
          <ac:graphicFrameMkLst>
            <pc:docMk/>
            <pc:sldMk cId="623758986" sldId="4900"/>
            <ac:graphicFrameMk id="9" creationId="{A427FA0B-A826-B293-7989-11E30DBEA85B}"/>
          </ac:graphicFrameMkLst>
        </pc:graphicFrameChg>
        <pc:picChg chg="del mod">
          <ac:chgData name="Weiss, Marietta [Zukunft Altbau]" userId="97b11b8f-a76f-4920-b382-189fc8c9c45c" providerId="ADAL" clId="{5F8C0022-4815-40A3-BDB3-71761A42F53A}" dt="2025-09-15T14:45:26.177" v="11379" actId="478"/>
          <ac:picMkLst>
            <pc:docMk/>
            <pc:sldMk cId="623758986" sldId="4900"/>
            <ac:picMk id="5" creationId="{0B645E25-58A8-7251-8A60-3FE198D2B341}"/>
          </ac:picMkLst>
        </pc:picChg>
        <pc:picChg chg="mod">
          <ac:chgData name="Weiss, Marietta [Zukunft Altbau]" userId="97b11b8f-a76f-4920-b382-189fc8c9c45c" providerId="ADAL" clId="{5F8C0022-4815-40A3-BDB3-71761A42F53A}" dt="2025-09-16T07:04:21.521" v="11819" actId="1038"/>
          <ac:picMkLst>
            <pc:docMk/>
            <pc:sldMk cId="623758986" sldId="4900"/>
            <ac:picMk id="5" creationId="{9A1E939D-6A53-31AF-79A1-168534E394F4}"/>
          </ac:picMkLst>
        </pc:picChg>
        <pc:picChg chg="del mod">
          <ac:chgData name="Weiss, Marietta [Zukunft Altbau]" userId="97b11b8f-a76f-4920-b382-189fc8c9c45c" providerId="ADAL" clId="{5F8C0022-4815-40A3-BDB3-71761A42F53A}" dt="2025-09-15T14:45:24.850" v="11378" actId="478"/>
          <ac:picMkLst>
            <pc:docMk/>
            <pc:sldMk cId="623758986" sldId="4900"/>
            <ac:picMk id="8" creationId="{23FF919F-1435-8944-B967-6FFB409FCF2C}"/>
          </ac:picMkLst>
        </pc:picChg>
      </pc:sldChg>
      <pc:sldChg chg="addSp delSp modSp mod">
        <pc:chgData name="Weiss, Marietta [Zukunft Altbau]" userId="97b11b8f-a76f-4920-b382-189fc8c9c45c" providerId="ADAL" clId="{5F8C0022-4815-40A3-BDB3-71761A42F53A}" dt="2025-09-16T07:09:36.256" v="11837" actId="962"/>
        <pc:sldMkLst>
          <pc:docMk/>
          <pc:sldMk cId="1016896230" sldId="4901"/>
        </pc:sldMkLst>
        <pc:spChg chg="mod">
          <ac:chgData name="Weiss, Marietta [Zukunft Altbau]" userId="97b11b8f-a76f-4920-b382-189fc8c9c45c" providerId="ADAL" clId="{5F8C0022-4815-40A3-BDB3-71761A42F53A}" dt="2025-09-15T10:21:13.017" v="9774" actId="20577"/>
          <ac:spMkLst>
            <pc:docMk/>
            <pc:sldMk cId="1016896230" sldId="4901"/>
            <ac:spMk id="3" creationId="{1C4BADE7-CB9C-C481-B37D-C19175E969B3}"/>
          </ac:spMkLst>
        </pc:spChg>
        <pc:spChg chg="del">
          <ac:chgData name="Weiss, Marietta [Zukunft Altbau]" userId="97b11b8f-a76f-4920-b382-189fc8c9c45c" providerId="ADAL" clId="{5F8C0022-4815-40A3-BDB3-71761A42F53A}" dt="2025-09-15T10:21:38.010" v="9777" actId="478"/>
          <ac:spMkLst>
            <pc:docMk/>
            <pc:sldMk cId="1016896230" sldId="4901"/>
            <ac:spMk id="4" creationId="{D2D9FEE4-69CF-5004-C2F9-7D335A6BDF7B}"/>
          </ac:spMkLst>
        </pc:spChg>
        <pc:spChg chg="add mod ord">
          <ac:chgData name="Weiss, Marietta [Zukunft Altbau]" userId="97b11b8f-a76f-4920-b382-189fc8c9c45c" providerId="ADAL" clId="{5F8C0022-4815-40A3-BDB3-71761A42F53A}" dt="2025-09-16T07:06:21.408" v="11830" actId="1076"/>
          <ac:spMkLst>
            <pc:docMk/>
            <pc:sldMk cId="1016896230" sldId="4901"/>
            <ac:spMk id="7" creationId="{6033BF6A-7BDE-2195-FD46-8B1E85C11C71}"/>
          </ac:spMkLst>
        </pc:spChg>
        <pc:spChg chg="mod">
          <ac:chgData name="Weiss, Marietta [Zukunft Altbau]" userId="97b11b8f-a76f-4920-b382-189fc8c9c45c" providerId="ADAL" clId="{5F8C0022-4815-40A3-BDB3-71761A42F53A}" dt="2025-09-15T14:47:34.546" v="11390" actId="255"/>
          <ac:spMkLst>
            <pc:docMk/>
            <pc:sldMk cId="1016896230" sldId="4901"/>
            <ac:spMk id="8" creationId="{D6541D84-E6FE-3C99-D3AF-9706DEACABCB}"/>
          </ac:spMkLst>
        </pc:spChg>
        <pc:spChg chg="del mod">
          <ac:chgData name="Weiss, Marietta [Zukunft Altbau]" userId="97b11b8f-a76f-4920-b382-189fc8c9c45c" providerId="ADAL" clId="{5F8C0022-4815-40A3-BDB3-71761A42F53A}" dt="2025-09-15T09:11:47.663" v="9451" actId="478"/>
          <ac:spMkLst>
            <pc:docMk/>
            <pc:sldMk cId="1016896230" sldId="4901"/>
            <ac:spMk id="9" creationId="{F7650D59-A047-426B-94C1-C96C596B3B00}"/>
          </ac:spMkLst>
        </pc:spChg>
        <pc:spChg chg="del">
          <ac:chgData name="Weiss, Marietta [Zukunft Altbau]" userId="97b11b8f-a76f-4920-b382-189fc8c9c45c" providerId="ADAL" clId="{5F8C0022-4815-40A3-BDB3-71761A42F53A}" dt="2025-09-15T13:27:30.566" v="10387" actId="478"/>
          <ac:spMkLst>
            <pc:docMk/>
            <pc:sldMk cId="1016896230" sldId="4901"/>
            <ac:spMk id="10" creationId="{71E7D4D3-C064-0265-7CAC-15B4BA7C5791}"/>
          </ac:spMkLst>
        </pc:spChg>
        <pc:picChg chg="mod">
          <ac:chgData name="Weiss, Marietta [Zukunft Altbau]" userId="97b11b8f-a76f-4920-b382-189fc8c9c45c" providerId="ADAL" clId="{5F8C0022-4815-40A3-BDB3-71761A42F53A}" dt="2025-09-16T07:09:36.256" v="11837" actId="962"/>
          <ac:picMkLst>
            <pc:docMk/>
            <pc:sldMk cId="1016896230" sldId="4901"/>
            <ac:picMk id="2" creationId="{958A17EC-D08F-4636-5295-CADBED22DCC6}"/>
          </ac:picMkLst>
        </pc:picChg>
        <pc:picChg chg="add del mod">
          <ac:chgData name="Weiss, Marietta [Zukunft Altbau]" userId="97b11b8f-a76f-4920-b382-189fc8c9c45c" providerId="ADAL" clId="{5F8C0022-4815-40A3-BDB3-71761A42F53A}" dt="2025-09-15T14:47:23.195" v="11389" actId="478"/>
          <ac:picMkLst>
            <pc:docMk/>
            <pc:sldMk cId="1016896230" sldId="4901"/>
            <ac:picMk id="5" creationId="{B861AFF2-3FB0-0446-55E1-8DAC79C6874D}"/>
          </ac:picMkLst>
        </pc:picChg>
      </pc:sldChg>
      <pc:sldChg chg="modSp mod">
        <pc:chgData name="Weiss, Marietta [Zukunft Altbau]" userId="97b11b8f-a76f-4920-b382-189fc8c9c45c" providerId="ADAL" clId="{5F8C0022-4815-40A3-BDB3-71761A42F53A}" dt="2025-09-10T13:57:34.512" v="7439" actId="962"/>
        <pc:sldMkLst>
          <pc:docMk/>
          <pc:sldMk cId="3220966608" sldId="4904"/>
        </pc:sldMkLst>
        <pc:spChg chg="mod">
          <ac:chgData name="Weiss, Marietta [Zukunft Altbau]" userId="97b11b8f-a76f-4920-b382-189fc8c9c45c" providerId="ADAL" clId="{5F8C0022-4815-40A3-BDB3-71761A42F53A}" dt="2025-09-10T09:13:47.788" v="2106" actId="20577"/>
          <ac:spMkLst>
            <pc:docMk/>
            <pc:sldMk cId="3220966608" sldId="4904"/>
            <ac:spMk id="11" creationId="{3E6B4F4F-0E6B-3061-7471-6C5F4E1918C1}"/>
          </ac:spMkLst>
        </pc:spChg>
        <pc:picChg chg="mod">
          <ac:chgData name="Weiss, Marietta [Zukunft Altbau]" userId="97b11b8f-a76f-4920-b382-189fc8c9c45c" providerId="ADAL" clId="{5F8C0022-4815-40A3-BDB3-71761A42F53A}" dt="2025-09-10T13:57:30.144" v="7437" actId="962"/>
          <ac:picMkLst>
            <pc:docMk/>
            <pc:sldMk cId="3220966608" sldId="4904"/>
            <ac:picMk id="15" creationId="{03E51888-8457-557D-99FC-F3F7A3EF9D92}"/>
          </ac:picMkLst>
        </pc:picChg>
        <pc:picChg chg="mod">
          <ac:chgData name="Weiss, Marietta [Zukunft Altbau]" userId="97b11b8f-a76f-4920-b382-189fc8c9c45c" providerId="ADAL" clId="{5F8C0022-4815-40A3-BDB3-71761A42F53A}" dt="2025-09-10T13:57:32.441" v="7438" actId="962"/>
          <ac:picMkLst>
            <pc:docMk/>
            <pc:sldMk cId="3220966608" sldId="4904"/>
            <ac:picMk id="17" creationId="{82E2FC92-B640-88F5-3500-7391B8642A7F}"/>
          </ac:picMkLst>
        </pc:picChg>
        <pc:picChg chg="mod">
          <ac:chgData name="Weiss, Marietta [Zukunft Altbau]" userId="97b11b8f-a76f-4920-b382-189fc8c9c45c" providerId="ADAL" clId="{5F8C0022-4815-40A3-BDB3-71761A42F53A}" dt="2025-09-10T13:57:34.512" v="7439" actId="962"/>
          <ac:picMkLst>
            <pc:docMk/>
            <pc:sldMk cId="3220966608" sldId="4904"/>
            <ac:picMk id="19" creationId="{0D9A466E-E570-6BDD-08A3-B93B2F0A4916}"/>
          </ac:picMkLst>
        </pc:picChg>
      </pc:sldChg>
      <pc:sldChg chg="modSp mod">
        <pc:chgData name="Weiss, Marietta [Zukunft Altbau]" userId="97b11b8f-a76f-4920-b382-189fc8c9c45c" providerId="ADAL" clId="{5F8C0022-4815-40A3-BDB3-71761A42F53A}" dt="2025-09-15T13:15:14.414" v="9838" actId="27107"/>
        <pc:sldMkLst>
          <pc:docMk/>
          <pc:sldMk cId="626137139" sldId="4906"/>
        </pc:sldMkLst>
        <pc:spChg chg="mod">
          <ac:chgData name="Weiss, Marietta [Zukunft Altbau]" userId="97b11b8f-a76f-4920-b382-189fc8c9c45c" providerId="ADAL" clId="{5F8C0022-4815-40A3-BDB3-71761A42F53A}" dt="2025-09-15T13:14:57.889" v="9837" actId="14100"/>
          <ac:spMkLst>
            <pc:docMk/>
            <pc:sldMk cId="626137139" sldId="4906"/>
            <ac:spMk id="12" creationId="{2EEF5C1B-5BC7-79B8-E2D2-0C420D3519E0}"/>
          </ac:spMkLst>
        </pc:spChg>
        <pc:spChg chg="mod">
          <ac:chgData name="Weiss, Marietta [Zukunft Altbau]" userId="97b11b8f-a76f-4920-b382-189fc8c9c45c" providerId="ADAL" clId="{5F8C0022-4815-40A3-BDB3-71761A42F53A}" dt="2025-09-15T13:15:14.414" v="9838" actId="27107"/>
          <ac:spMkLst>
            <pc:docMk/>
            <pc:sldMk cId="626137139" sldId="4906"/>
            <ac:spMk id="13" creationId="{5F542A29-0C93-2878-988E-ED14368A857C}"/>
          </ac:spMkLst>
        </pc:spChg>
        <pc:spChg chg="mod">
          <ac:chgData name="Weiss, Marietta [Zukunft Altbau]" userId="97b11b8f-a76f-4920-b382-189fc8c9c45c" providerId="ADAL" clId="{5F8C0022-4815-40A3-BDB3-71761A42F53A}" dt="2025-09-15T09:05:10.450" v="9444" actId="207"/>
          <ac:spMkLst>
            <pc:docMk/>
            <pc:sldMk cId="626137139" sldId="4906"/>
            <ac:spMk id="15" creationId="{31F7B903-A5B2-F538-6B8C-F5B34B989CE4}"/>
          </ac:spMkLst>
        </pc:spChg>
        <pc:spChg chg="mod">
          <ac:chgData name="Weiss, Marietta [Zukunft Altbau]" userId="97b11b8f-a76f-4920-b382-189fc8c9c45c" providerId="ADAL" clId="{5F8C0022-4815-40A3-BDB3-71761A42F53A}" dt="2025-09-15T09:05:10.450" v="9444" actId="207"/>
          <ac:spMkLst>
            <pc:docMk/>
            <pc:sldMk cId="626137139" sldId="4906"/>
            <ac:spMk id="16" creationId="{9164999C-7C8B-3298-C1DB-8DC26943A9C3}"/>
          </ac:spMkLst>
        </pc:spChg>
        <pc:grpChg chg="mod">
          <ac:chgData name="Weiss, Marietta [Zukunft Altbau]" userId="97b11b8f-a76f-4920-b382-189fc8c9c45c" providerId="ADAL" clId="{5F8C0022-4815-40A3-BDB3-71761A42F53A}" dt="2025-09-15T09:05:10.450" v="9444" actId="207"/>
          <ac:grpSpMkLst>
            <pc:docMk/>
            <pc:sldMk cId="626137139" sldId="4906"/>
            <ac:grpSpMk id="14" creationId="{5F35763E-758A-C3D1-10F9-62050ADD53D4}"/>
          </ac:grpSpMkLst>
        </pc:grpChg>
      </pc:sldChg>
      <pc:sldChg chg="modSp mod">
        <pc:chgData name="Weiss, Marietta [Zukunft Altbau]" userId="97b11b8f-a76f-4920-b382-189fc8c9c45c" providerId="ADAL" clId="{5F8C0022-4815-40A3-BDB3-71761A42F53A}" dt="2025-09-15T15:07:01.337" v="11542"/>
        <pc:sldMkLst>
          <pc:docMk/>
          <pc:sldMk cId="3959499360" sldId="4909"/>
        </pc:sldMkLst>
        <pc:spChg chg="mod">
          <ac:chgData name="Weiss, Marietta [Zukunft Altbau]" userId="97b11b8f-a76f-4920-b382-189fc8c9c45c" providerId="ADAL" clId="{5F8C0022-4815-40A3-BDB3-71761A42F53A}" dt="2025-09-10T10:25:59.429" v="3108" actId="688"/>
          <ac:spMkLst>
            <pc:docMk/>
            <pc:sldMk cId="3959499360" sldId="4909"/>
            <ac:spMk id="8" creationId="{BD659B41-3816-499D-1C37-25CC1A41CA0D}"/>
          </ac:spMkLst>
        </pc:spChg>
        <pc:spChg chg="mod">
          <ac:chgData name="Weiss, Marietta [Zukunft Altbau]" userId="97b11b8f-a76f-4920-b382-189fc8c9c45c" providerId="ADAL" clId="{5F8C0022-4815-40A3-BDB3-71761A42F53A}" dt="2025-09-15T15:06:08.215" v="11535" actId="3064"/>
          <ac:spMkLst>
            <pc:docMk/>
            <pc:sldMk cId="3959499360" sldId="4909"/>
            <ac:spMk id="16" creationId="{84814DF2-DBD8-7F70-7C7E-8E43E9B4BBB1}"/>
          </ac:spMkLst>
        </pc:spChg>
        <pc:picChg chg="mod">
          <ac:chgData name="Weiss, Marietta [Zukunft Altbau]" userId="97b11b8f-a76f-4920-b382-189fc8c9c45c" providerId="ADAL" clId="{5F8C0022-4815-40A3-BDB3-71761A42F53A}" dt="2025-09-15T15:07:01.337" v="11542"/>
          <ac:picMkLst>
            <pc:docMk/>
            <pc:sldMk cId="3959499360" sldId="4909"/>
            <ac:picMk id="2" creationId="{23E7AD53-F6AE-DCAA-194C-07C799975A01}"/>
          </ac:picMkLst>
        </pc:picChg>
      </pc:sldChg>
      <pc:sldChg chg="addSp delSp modSp mod">
        <pc:chgData name="Weiss, Marietta [Zukunft Altbau]" userId="97b11b8f-a76f-4920-b382-189fc8c9c45c" providerId="ADAL" clId="{5F8C0022-4815-40A3-BDB3-71761A42F53A}" dt="2025-09-10T14:04:43.202" v="7509" actId="13244"/>
        <pc:sldMkLst>
          <pc:docMk/>
          <pc:sldMk cId="615430683" sldId="4918"/>
        </pc:sldMkLst>
      </pc:sldChg>
      <pc:sldChg chg="addSp delSp modSp mod">
        <pc:chgData name="Weiss, Marietta [Zukunft Altbau]" userId="97b11b8f-a76f-4920-b382-189fc8c9c45c" providerId="ADAL" clId="{5F8C0022-4815-40A3-BDB3-71761A42F53A}" dt="2025-09-15T08:54:12.430" v="9398" actId="478"/>
        <pc:sldMkLst>
          <pc:docMk/>
          <pc:sldMk cId="926971314" sldId="4920"/>
        </pc:sldMkLst>
        <pc:spChg chg="mod">
          <ac:chgData name="Weiss, Marietta [Zukunft Altbau]" userId="97b11b8f-a76f-4920-b382-189fc8c9c45c" providerId="ADAL" clId="{5F8C0022-4815-40A3-BDB3-71761A42F53A}" dt="2025-09-10T12:03:56.247" v="4191" actId="13926"/>
          <ac:spMkLst>
            <pc:docMk/>
            <pc:sldMk cId="926971314" sldId="4920"/>
            <ac:spMk id="2" creationId="{113B74B9-47A5-1D5D-172F-0BA48BB5F89B}"/>
          </ac:spMkLst>
        </pc:spChg>
        <pc:spChg chg="del">
          <ac:chgData name="Weiss, Marietta [Zukunft Altbau]" userId="97b11b8f-a76f-4920-b382-189fc8c9c45c" providerId="ADAL" clId="{5F8C0022-4815-40A3-BDB3-71761A42F53A}" dt="2025-09-15T08:54:10.140" v="9397" actId="478"/>
          <ac:spMkLst>
            <pc:docMk/>
            <pc:sldMk cId="926971314" sldId="4920"/>
            <ac:spMk id="4" creationId="{D88EC2C3-88EA-DD4A-BEA0-4CDEC78F4D06}"/>
          </ac:spMkLst>
        </pc:spChg>
        <pc:spChg chg="del ord">
          <ac:chgData name="Weiss, Marietta [Zukunft Altbau]" userId="97b11b8f-a76f-4920-b382-189fc8c9c45c" providerId="ADAL" clId="{5F8C0022-4815-40A3-BDB3-71761A42F53A}" dt="2025-09-15T08:54:12.430" v="9398" actId="478"/>
          <ac:spMkLst>
            <pc:docMk/>
            <pc:sldMk cId="926971314" sldId="4920"/>
            <ac:spMk id="5" creationId="{8AE99816-9C98-1FDC-F1DB-92C22F253FD5}"/>
          </ac:spMkLst>
        </pc:spChg>
        <pc:spChg chg="ord">
          <ac:chgData name="Weiss, Marietta [Zukunft Altbau]" userId="97b11b8f-a76f-4920-b382-189fc8c9c45c" providerId="ADAL" clId="{5F8C0022-4815-40A3-BDB3-71761A42F53A}" dt="2025-09-15T08:18:39.172" v="9240" actId="13244"/>
          <ac:spMkLst>
            <pc:docMk/>
            <pc:sldMk cId="926971314" sldId="4920"/>
            <ac:spMk id="7" creationId="{D58C597A-43A6-B8D7-DFD8-459F55823360}"/>
          </ac:spMkLst>
        </pc:spChg>
        <pc:spChg chg="mod">
          <ac:chgData name="Weiss, Marietta [Zukunft Altbau]" userId="97b11b8f-a76f-4920-b382-189fc8c9c45c" providerId="ADAL" clId="{5F8C0022-4815-40A3-BDB3-71761A42F53A}" dt="2025-09-10T08:19:59.846" v="900" actId="6549"/>
          <ac:spMkLst>
            <pc:docMk/>
            <pc:sldMk cId="926971314" sldId="4920"/>
            <ac:spMk id="8" creationId="{B304B247-E5FD-BE3D-028A-3EE91F564D0B}"/>
          </ac:spMkLst>
        </pc:spChg>
        <pc:spChg chg="add del mod ord">
          <ac:chgData name="Weiss, Marietta [Zukunft Altbau]" userId="97b11b8f-a76f-4920-b382-189fc8c9c45c" providerId="ADAL" clId="{5F8C0022-4815-40A3-BDB3-71761A42F53A}" dt="2025-09-15T08:18:54.053" v="9243" actId="13244"/>
          <ac:spMkLst>
            <pc:docMk/>
            <pc:sldMk cId="926971314" sldId="4920"/>
            <ac:spMk id="14" creationId="{6EB851FB-27C1-8FFE-1451-87AE58AC554B}"/>
          </ac:spMkLst>
        </pc:spChg>
        <pc:spChg chg="ord">
          <ac:chgData name="Weiss, Marietta [Zukunft Altbau]" userId="97b11b8f-a76f-4920-b382-189fc8c9c45c" providerId="ADAL" clId="{5F8C0022-4815-40A3-BDB3-71761A42F53A}" dt="2025-09-15T08:17:57.454" v="9235" actId="13244"/>
          <ac:spMkLst>
            <pc:docMk/>
            <pc:sldMk cId="926971314" sldId="4920"/>
            <ac:spMk id="19" creationId="{6626788C-0BEA-21D2-5873-010E79CF5553}"/>
          </ac:spMkLst>
        </pc:spChg>
        <pc:spChg chg="mod ord">
          <ac:chgData name="Weiss, Marietta [Zukunft Altbau]" userId="97b11b8f-a76f-4920-b382-189fc8c9c45c" providerId="ADAL" clId="{5F8C0022-4815-40A3-BDB3-71761A42F53A}" dt="2025-09-15T08:54:04.583" v="9396" actId="13244"/>
          <ac:spMkLst>
            <pc:docMk/>
            <pc:sldMk cId="926971314" sldId="4920"/>
            <ac:spMk id="20" creationId="{2DDB8F48-2B09-84E6-A2A3-B1D0F3639AA4}"/>
          </ac:spMkLst>
        </pc:spChg>
        <pc:spChg chg="ord">
          <ac:chgData name="Weiss, Marietta [Zukunft Altbau]" userId="97b11b8f-a76f-4920-b382-189fc8c9c45c" providerId="ADAL" clId="{5F8C0022-4815-40A3-BDB3-71761A42F53A}" dt="2025-09-15T08:18:43.477" v="9241" actId="13244"/>
          <ac:spMkLst>
            <pc:docMk/>
            <pc:sldMk cId="926971314" sldId="4920"/>
            <ac:spMk id="21" creationId="{769DCE9B-D334-F014-7757-8294E71D62FF}"/>
          </ac:spMkLst>
        </pc:spChg>
        <pc:spChg chg="mod ord">
          <ac:chgData name="Weiss, Marietta [Zukunft Altbau]" userId="97b11b8f-a76f-4920-b382-189fc8c9c45c" providerId="ADAL" clId="{5F8C0022-4815-40A3-BDB3-71761A42F53A}" dt="2025-09-15T08:53:57.640" v="9395" actId="13244"/>
          <ac:spMkLst>
            <pc:docMk/>
            <pc:sldMk cId="926971314" sldId="4920"/>
            <ac:spMk id="23" creationId="{795910C8-5751-2FEE-3FF9-6E12D51A197E}"/>
          </ac:spMkLst>
        </pc:spChg>
        <pc:graphicFrameChg chg="mod">
          <ac:chgData name="Weiss, Marietta [Zukunft Altbau]" userId="97b11b8f-a76f-4920-b382-189fc8c9c45c" providerId="ADAL" clId="{5F8C0022-4815-40A3-BDB3-71761A42F53A}" dt="2025-09-15T08:18:57.451" v="9244" actId="962"/>
          <ac:graphicFrameMkLst>
            <pc:docMk/>
            <pc:sldMk cId="926971314" sldId="4920"/>
            <ac:graphicFrameMk id="3" creationId="{4B9FBD72-683F-1CC7-C2FE-3D32ADF2297A}"/>
          </ac:graphicFrameMkLst>
        </pc:graphicFrameChg>
        <pc:graphicFrameChg chg="mod">
          <ac:chgData name="Weiss, Marietta [Zukunft Altbau]" userId="97b11b8f-a76f-4920-b382-189fc8c9c45c" providerId="ADAL" clId="{5F8C0022-4815-40A3-BDB3-71761A42F53A}" dt="2025-09-10T12:03:40.161" v="4190" actId="962"/>
          <ac:graphicFrameMkLst>
            <pc:docMk/>
            <pc:sldMk cId="926971314" sldId="4920"/>
            <ac:graphicFrameMk id="11" creationId="{86D1BC90-4C91-095A-D901-630A9ADF91FE}"/>
          </ac:graphicFrameMkLst>
        </pc:graphicFrameChg>
      </pc:sldChg>
      <pc:sldChg chg="addSp delSp modSp mod">
        <pc:chgData name="Weiss, Marietta [Zukunft Altbau]" userId="97b11b8f-a76f-4920-b382-189fc8c9c45c" providerId="ADAL" clId="{5F8C0022-4815-40A3-BDB3-71761A42F53A}" dt="2025-09-16T07:13:37.482" v="11853" actId="13244"/>
        <pc:sldMkLst>
          <pc:docMk/>
          <pc:sldMk cId="854606136" sldId="4924"/>
        </pc:sldMkLst>
        <pc:spChg chg="ord">
          <ac:chgData name="Weiss, Marietta [Zukunft Altbau]" userId="97b11b8f-a76f-4920-b382-189fc8c9c45c" providerId="ADAL" clId="{5F8C0022-4815-40A3-BDB3-71761A42F53A}" dt="2025-09-15T07:55:17.803" v="9131" actId="13244"/>
          <ac:spMkLst>
            <pc:docMk/>
            <pc:sldMk cId="854606136" sldId="4924"/>
            <ac:spMk id="9" creationId="{C55CF80F-BB15-B5AA-C5F5-761B06250B3F}"/>
          </ac:spMkLst>
        </pc:spChg>
        <pc:spChg chg="mod ord">
          <ac:chgData name="Weiss, Marietta [Zukunft Altbau]" userId="97b11b8f-a76f-4920-b382-189fc8c9c45c" providerId="ADAL" clId="{5F8C0022-4815-40A3-BDB3-71761A42F53A}" dt="2025-09-16T07:13:37.482" v="11853" actId="13244"/>
          <ac:spMkLst>
            <pc:docMk/>
            <pc:sldMk cId="854606136" sldId="4924"/>
            <ac:spMk id="25" creationId="{EF632433-8DC8-5FE0-EBE0-DCB4ADD7BDFD}"/>
          </ac:spMkLst>
        </pc:spChg>
        <pc:spChg chg="ord">
          <ac:chgData name="Weiss, Marietta [Zukunft Altbau]" userId="97b11b8f-a76f-4920-b382-189fc8c9c45c" providerId="ADAL" clId="{5F8C0022-4815-40A3-BDB3-71761A42F53A}" dt="2025-09-10T14:07:50.954" v="7532" actId="13244"/>
          <ac:spMkLst>
            <pc:docMk/>
            <pc:sldMk cId="854606136" sldId="4924"/>
            <ac:spMk id="30" creationId="{50BBE1D5-39DA-9436-5C3F-2D42F8CA2C11}"/>
          </ac:spMkLst>
        </pc:spChg>
        <pc:spChg chg="ord">
          <ac:chgData name="Weiss, Marietta [Zukunft Altbau]" userId="97b11b8f-a76f-4920-b382-189fc8c9c45c" providerId="ADAL" clId="{5F8C0022-4815-40A3-BDB3-71761A42F53A}" dt="2025-09-16T07:13:09.306" v="11850" actId="13244"/>
          <ac:spMkLst>
            <pc:docMk/>
            <pc:sldMk cId="854606136" sldId="4924"/>
            <ac:spMk id="32" creationId="{5CDCB826-14B5-893E-744E-E2B0F2EBCA19}"/>
          </ac:spMkLst>
        </pc:spChg>
        <pc:picChg chg="add del mod">
          <ac:chgData name="Weiss, Marietta [Zukunft Altbau]" userId="97b11b8f-a76f-4920-b382-189fc8c9c45c" providerId="ADAL" clId="{5F8C0022-4815-40A3-BDB3-71761A42F53A}" dt="2025-09-15T07:35:36.690" v="8081" actId="478"/>
          <ac:picMkLst>
            <pc:docMk/>
            <pc:sldMk cId="854606136" sldId="4924"/>
            <ac:picMk id="3" creationId="{83BC4DD4-8482-3E4D-A139-98961AC52068}"/>
          </ac:picMkLst>
        </pc:picChg>
        <pc:picChg chg="add mod ord">
          <ac:chgData name="Weiss, Marietta [Zukunft Altbau]" userId="97b11b8f-a76f-4920-b382-189fc8c9c45c" providerId="ADAL" clId="{5F8C0022-4815-40A3-BDB3-71761A42F53A}" dt="2025-09-15T07:42:13.400" v="8142" actId="962"/>
          <ac:picMkLst>
            <pc:docMk/>
            <pc:sldMk cId="854606136" sldId="4924"/>
            <ac:picMk id="7" creationId="{04FFBA5B-D58F-8717-4845-917839DC0A30}"/>
          </ac:picMkLst>
        </pc:picChg>
      </pc:sldChg>
      <pc:sldChg chg="modSp mod">
        <pc:chgData name="Weiss, Marietta [Zukunft Altbau]" userId="97b11b8f-a76f-4920-b382-189fc8c9c45c" providerId="ADAL" clId="{5F8C0022-4815-40A3-BDB3-71761A42F53A}" dt="2025-09-16T07:11:46.555" v="11849"/>
        <pc:sldMkLst>
          <pc:docMk/>
          <pc:sldMk cId="3467838157" sldId="4925"/>
        </pc:sldMkLst>
        <pc:spChg chg="mod ord">
          <ac:chgData name="Weiss, Marietta [Zukunft Altbau]" userId="97b11b8f-a76f-4920-b382-189fc8c9c45c" providerId="ADAL" clId="{5F8C0022-4815-40A3-BDB3-71761A42F53A}" dt="2025-09-16T07:11:46.555" v="11849"/>
          <ac:spMkLst>
            <pc:docMk/>
            <pc:sldMk cId="3467838157" sldId="4925"/>
            <ac:spMk id="28" creationId="{10479C0F-38C6-A817-0B05-FCAE8E7D4168}"/>
          </ac:spMkLst>
        </pc:spChg>
        <pc:graphicFrameChg chg="mod">
          <ac:chgData name="Weiss, Marietta [Zukunft Altbau]" userId="97b11b8f-a76f-4920-b382-189fc8c9c45c" providerId="ADAL" clId="{5F8C0022-4815-40A3-BDB3-71761A42F53A}" dt="2025-09-16T07:11:38.906" v="11847" actId="13244"/>
          <ac:graphicFrameMkLst>
            <pc:docMk/>
            <pc:sldMk cId="3467838157" sldId="4925"/>
            <ac:graphicFrameMk id="27" creationId="{7C727009-DFC5-9004-CC19-C94FA7D8F76E}"/>
          </ac:graphicFrameMkLst>
        </pc:graphicFrameChg>
        <pc:picChg chg="mod">
          <ac:chgData name="Weiss, Marietta [Zukunft Altbau]" userId="97b11b8f-a76f-4920-b382-189fc8c9c45c" providerId="ADAL" clId="{5F8C0022-4815-40A3-BDB3-71761A42F53A}" dt="2025-09-10T09:19:18.315" v="2128" actId="1036"/>
          <ac:picMkLst>
            <pc:docMk/>
            <pc:sldMk cId="3467838157" sldId="4925"/>
            <ac:picMk id="4" creationId="{8314BCA3-B33D-CCD4-4689-25F6C888FF66}"/>
          </ac:picMkLst>
        </pc:picChg>
      </pc:sldChg>
      <pc:sldChg chg="del">
        <pc:chgData name="Weiss, Marietta [Zukunft Altbau]" userId="97b11b8f-a76f-4920-b382-189fc8c9c45c" providerId="ADAL" clId="{5F8C0022-4815-40A3-BDB3-71761A42F53A}" dt="2025-09-10T07:19:10.135" v="166" actId="47"/>
        <pc:sldMkLst>
          <pc:docMk/>
          <pc:sldMk cId="4166274346" sldId="4927"/>
        </pc:sldMkLst>
      </pc:sldChg>
      <pc:sldChg chg="del">
        <pc:chgData name="Weiss, Marietta [Zukunft Altbau]" userId="97b11b8f-a76f-4920-b382-189fc8c9c45c" providerId="ADAL" clId="{5F8C0022-4815-40A3-BDB3-71761A42F53A}" dt="2025-09-10T07:19:07.795" v="165" actId="47"/>
        <pc:sldMkLst>
          <pc:docMk/>
          <pc:sldMk cId="688662389" sldId="4929"/>
        </pc:sldMkLst>
      </pc:sldChg>
      <pc:sldChg chg="del">
        <pc:chgData name="Weiss, Marietta [Zukunft Altbau]" userId="97b11b8f-a76f-4920-b382-189fc8c9c45c" providerId="ADAL" clId="{5F8C0022-4815-40A3-BDB3-71761A42F53A}" dt="2025-09-10T07:19:12.139" v="167" actId="47"/>
        <pc:sldMkLst>
          <pc:docMk/>
          <pc:sldMk cId="1406618594" sldId="4930"/>
        </pc:sldMkLst>
      </pc:sldChg>
      <pc:sldChg chg="addSp delSp modSp del mod ord">
        <pc:chgData name="Weiss, Marietta [Zukunft Altbau]" userId="97b11b8f-a76f-4920-b382-189fc8c9c45c" providerId="ADAL" clId="{5F8C0022-4815-40A3-BDB3-71761A42F53A}" dt="2025-09-10T09:29:35.542" v="2332" actId="47"/>
        <pc:sldMkLst>
          <pc:docMk/>
          <pc:sldMk cId="1713572255" sldId="4932"/>
        </pc:sldMkLst>
      </pc:sldChg>
      <pc:sldChg chg="del">
        <pc:chgData name="Weiss, Marietta [Zukunft Altbau]" userId="97b11b8f-a76f-4920-b382-189fc8c9c45c" providerId="ADAL" clId="{5F8C0022-4815-40A3-BDB3-71761A42F53A}" dt="2025-09-10T07:24:09.320" v="168" actId="47"/>
        <pc:sldMkLst>
          <pc:docMk/>
          <pc:sldMk cId="2732008392" sldId="4933"/>
        </pc:sldMkLst>
      </pc:sldChg>
      <pc:sldChg chg="del">
        <pc:chgData name="Weiss, Marietta [Zukunft Altbau]" userId="97b11b8f-a76f-4920-b382-189fc8c9c45c" providerId="ADAL" clId="{5F8C0022-4815-40A3-BDB3-71761A42F53A}" dt="2025-09-10T08:09:22.612" v="731" actId="47"/>
        <pc:sldMkLst>
          <pc:docMk/>
          <pc:sldMk cId="2729018986" sldId="4935"/>
        </pc:sldMkLst>
      </pc:sldChg>
      <pc:sldChg chg="delSp modSp mod">
        <pc:chgData name="Weiss, Marietta [Zukunft Altbau]" userId="97b11b8f-a76f-4920-b382-189fc8c9c45c" providerId="ADAL" clId="{5F8C0022-4815-40A3-BDB3-71761A42F53A}" dt="2025-09-15T13:21:26.962" v="9922" actId="478"/>
        <pc:sldMkLst>
          <pc:docMk/>
          <pc:sldMk cId="3499041621" sldId="4936"/>
        </pc:sldMkLst>
        <pc:spChg chg="mod">
          <ac:chgData name="Weiss, Marietta [Zukunft Altbau]" userId="97b11b8f-a76f-4920-b382-189fc8c9c45c" providerId="ADAL" clId="{5F8C0022-4815-40A3-BDB3-71761A42F53A}" dt="2025-09-15T13:21:25.193" v="9921" actId="20577"/>
          <ac:spMkLst>
            <pc:docMk/>
            <pc:sldMk cId="3499041621" sldId="4936"/>
            <ac:spMk id="5" creationId="{8253EB5B-089F-A4AE-D0AF-8F33A5C3F7E7}"/>
          </ac:spMkLst>
        </pc:spChg>
        <pc:spChg chg="del">
          <ac:chgData name="Weiss, Marietta [Zukunft Altbau]" userId="97b11b8f-a76f-4920-b382-189fc8c9c45c" providerId="ADAL" clId="{5F8C0022-4815-40A3-BDB3-71761A42F53A}" dt="2025-09-15T13:21:00.226" v="9901" actId="478"/>
          <ac:spMkLst>
            <pc:docMk/>
            <pc:sldMk cId="3499041621" sldId="4936"/>
            <ac:spMk id="6" creationId="{1D3DCFE7-A0DA-067B-37FD-44F161C598DC}"/>
          </ac:spMkLst>
        </pc:spChg>
        <pc:spChg chg="del">
          <ac:chgData name="Weiss, Marietta [Zukunft Altbau]" userId="97b11b8f-a76f-4920-b382-189fc8c9c45c" providerId="ADAL" clId="{5F8C0022-4815-40A3-BDB3-71761A42F53A}" dt="2025-09-15T13:21:26.962" v="9922" actId="478"/>
          <ac:spMkLst>
            <pc:docMk/>
            <pc:sldMk cId="3499041621" sldId="4936"/>
            <ac:spMk id="8" creationId="{2E9226EB-D6A4-BF4F-5131-9B809D41FA97}"/>
          </ac:spMkLst>
        </pc:spChg>
        <pc:spChg chg="mod ord">
          <ac:chgData name="Weiss, Marietta [Zukunft Altbau]" userId="97b11b8f-a76f-4920-b382-189fc8c9c45c" providerId="ADAL" clId="{5F8C0022-4815-40A3-BDB3-71761A42F53A}" dt="2025-09-15T13:20:54.761" v="9900" actId="3064"/>
          <ac:spMkLst>
            <pc:docMk/>
            <pc:sldMk cId="3499041621" sldId="4936"/>
            <ac:spMk id="9" creationId="{B82B9192-3C70-4832-D28C-5430D6C6BB60}"/>
          </ac:spMkLst>
        </pc:spChg>
        <pc:spChg chg="ord">
          <ac:chgData name="Weiss, Marietta [Zukunft Altbau]" userId="97b11b8f-a76f-4920-b382-189fc8c9c45c" providerId="ADAL" clId="{5F8C0022-4815-40A3-BDB3-71761A42F53A}" dt="2025-09-15T08:19:37.863" v="9247" actId="13244"/>
          <ac:spMkLst>
            <pc:docMk/>
            <pc:sldMk cId="3499041621" sldId="4936"/>
            <ac:spMk id="13" creationId="{2428EAEC-6204-9F62-1104-92BBD4F5CE79}"/>
          </ac:spMkLst>
        </pc:spChg>
        <pc:spChg chg="ord">
          <ac:chgData name="Weiss, Marietta [Zukunft Altbau]" userId="97b11b8f-a76f-4920-b382-189fc8c9c45c" providerId="ADAL" clId="{5F8C0022-4815-40A3-BDB3-71761A42F53A}" dt="2025-09-15T08:19:38.925" v="9248" actId="13244"/>
          <ac:spMkLst>
            <pc:docMk/>
            <pc:sldMk cId="3499041621" sldId="4936"/>
            <ac:spMk id="16" creationId="{365A7A7B-CCCD-C65E-312D-5BEFCD4FF7E3}"/>
          </ac:spMkLst>
        </pc:spChg>
        <pc:picChg chg="mod ord">
          <ac:chgData name="Weiss, Marietta [Zukunft Altbau]" userId="97b11b8f-a76f-4920-b382-189fc8c9c45c" providerId="ADAL" clId="{5F8C0022-4815-40A3-BDB3-71761A42F53A}" dt="2025-09-15T08:19:32.184" v="9245" actId="13244"/>
          <ac:picMkLst>
            <pc:docMk/>
            <pc:sldMk cId="3499041621" sldId="4936"/>
            <ac:picMk id="7" creationId="{5C5F67E9-6C38-A3A3-7484-B874C74A161B}"/>
          </ac:picMkLst>
        </pc:picChg>
      </pc:sldChg>
      <pc:sldChg chg="del">
        <pc:chgData name="Weiss, Marietta [Zukunft Altbau]" userId="97b11b8f-a76f-4920-b382-189fc8c9c45c" providerId="ADAL" clId="{5F8C0022-4815-40A3-BDB3-71761A42F53A}" dt="2025-09-10T08:00:14.182" v="616" actId="47"/>
        <pc:sldMkLst>
          <pc:docMk/>
          <pc:sldMk cId="713227662" sldId="4938"/>
        </pc:sldMkLst>
      </pc:sldChg>
      <pc:sldChg chg="del">
        <pc:chgData name="Weiss, Marietta [Zukunft Altbau]" userId="97b11b8f-a76f-4920-b382-189fc8c9c45c" providerId="ADAL" clId="{5F8C0022-4815-40A3-BDB3-71761A42F53A}" dt="2025-09-10T09:19:39.690" v="2132" actId="47"/>
        <pc:sldMkLst>
          <pc:docMk/>
          <pc:sldMk cId="3803567799" sldId="4939"/>
        </pc:sldMkLst>
      </pc:sldChg>
      <pc:sldChg chg="add del">
        <pc:chgData name="Weiss, Marietta [Zukunft Altbau]" userId="97b11b8f-a76f-4920-b382-189fc8c9c45c" providerId="ADAL" clId="{5F8C0022-4815-40A3-BDB3-71761A42F53A}" dt="2025-09-10T07:29:56.933" v="374" actId="47"/>
        <pc:sldMkLst>
          <pc:docMk/>
          <pc:sldMk cId="2518597497" sldId="4940"/>
        </pc:sldMkLst>
      </pc:sldChg>
      <pc:sldChg chg="addSp delSp modSp mod">
        <pc:chgData name="Weiss, Marietta [Zukunft Altbau]" userId="97b11b8f-a76f-4920-b382-189fc8c9c45c" providerId="ADAL" clId="{5F8C0022-4815-40A3-BDB3-71761A42F53A}" dt="2025-09-15T13:34:26.642" v="10450" actId="478"/>
        <pc:sldMkLst>
          <pc:docMk/>
          <pc:sldMk cId="4133390774" sldId="4943"/>
        </pc:sldMkLst>
        <pc:spChg chg="add del mod">
          <ac:chgData name="Weiss, Marietta [Zukunft Altbau]" userId="97b11b8f-a76f-4920-b382-189fc8c9c45c" providerId="ADAL" clId="{5F8C0022-4815-40A3-BDB3-71761A42F53A}" dt="2025-09-15T13:34:26.642" v="10450" actId="478"/>
          <ac:spMkLst>
            <pc:docMk/>
            <pc:sldMk cId="4133390774" sldId="4943"/>
            <ac:spMk id="2" creationId="{8043B1AD-EE5F-18DE-88B4-9FB1ADAECB01}"/>
          </ac:spMkLst>
        </pc:spChg>
        <pc:spChg chg="mod">
          <ac:chgData name="Weiss, Marietta [Zukunft Altbau]" userId="97b11b8f-a76f-4920-b382-189fc8c9c45c" providerId="ADAL" clId="{5F8C0022-4815-40A3-BDB3-71761A42F53A}" dt="2025-09-15T13:32:58.733" v="10429" actId="13926"/>
          <ac:spMkLst>
            <pc:docMk/>
            <pc:sldMk cId="4133390774" sldId="4943"/>
            <ac:spMk id="3" creationId="{A025DC7E-C1E7-D2B8-B563-3786BC8E1D2B}"/>
          </ac:spMkLst>
        </pc:spChg>
        <pc:spChg chg="mod ord">
          <ac:chgData name="Weiss, Marietta [Zukunft Altbau]" userId="97b11b8f-a76f-4920-b382-189fc8c9c45c" providerId="ADAL" clId="{5F8C0022-4815-40A3-BDB3-71761A42F53A}" dt="2025-09-15T09:47:01.672" v="9596" actId="164"/>
          <ac:spMkLst>
            <pc:docMk/>
            <pc:sldMk cId="4133390774" sldId="4943"/>
            <ac:spMk id="4" creationId="{B0632A96-4227-DD3B-E5E7-7F1A2F0CFBFC}"/>
          </ac:spMkLst>
        </pc:spChg>
        <pc:spChg chg="mod ord">
          <ac:chgData name="Weiss, Marietta [Zukunft Altbau]" userId="97b11b8f-a76f-4920-b382-189fc8c9c45c" providerId="ADAL" clId="{5F8C0022-4815-40A3-BDB3-71761A42F53A}" dt="2025-09-15T09:47:01.672" v="9596" actId="164"/>
          <ac:spMkLst>
            <pc:docMk/>
            <pc:sldMk cId="4133390774" sldId="4943"/>
            <ac:spMk id="5" creationId="{CBF8E093-2117-9417-5E38-5B12DFBA6F01}"/>
          </ac:spMkLst>
        </pc:spChg>
        <pc:spChg chg="mod">
          <ac:chgData name="Weiss, Marietta [Zukunft Altbau]" userId="97b11b8f-a76f-4920-b382-189fc8c9c45c" providerId="ADAL" clId="{5F8C0022-4815-40A3-BDB3-71761A42F53A}" dt="2025-09-15T09:47:01.672" v="9596" actId="164"/>
          <ac:spMkLst>
            <pc:docMk/>
            <pc:sldMk cId="4133390774" sldId="4943"/>
            <ac:spMk id="6" creationId="{9ABD2895-43BF-8131-60EE-7246674FD5C1}"/>
          </ac:spMkLst>
        </pc:spChg>
        <pc:spChg chg="mod ord">
          <ac:chgData name="Weiss, Marietta [Zukunft Altbau]" userId="97b11b8f-a76f-4920-b382-189fc8c9c45c" providerId="ADAL" clId="{5F8C0022-4815-40A3-BDB3-71761A42F53A}" dt="2025-09-15T09:02:47.226" v="9436" actId="13244"/>
          <ac:spMkLst>
            <pc:docMk/>
            <pc:sldMk cId="4133390774" sldId="4943"/>
            <ac:spMk id="7" creationId="{6AE44B57-F038-AEBB-BFA0-572D35031C75}"/>
          </ac:spMkLst>
        </pc:spChg>
        <pc:spChg chg="ord">
          <ac:chgData name="Weiss, Marietta [Zukunft Altbau]" userId="97b11b8f-a76f-4920-b382-189fc8c9c45c" providerId="ADAL" clId="{5F8C0022-4815-40A3-BDB3-71761A42F53A}" dt="2025-09-15T09:02:59.179" v="9438" actId="13244"/>
          <ac:spMkLst>
            <pc:docMk/>
            <pc:sldMk cId="4133390774" sldId="4943"/>
            <ac:spMk id="8" creationId="{AAF691F6-746D-0E47-B514-2997F9639F00}"/>
          </ac:spMkLst>
        </pc:spChg>
        <pc:spChg chg="mod">
          <ac:chgData name="Weiss, Marietta [Zukunft Altbau]" userId="97b11b8f-a76f-4920-b382-189fc8c9c45c" providerId="ADAL" clId="{5F8C0022-4815-40A3-BDB3-71761A42F53A}" dt="2025-09-10T13:27:08.725" v="6307" actId="207"/>
          <ac:spMkLst>
            <pc:docMk/>
            <pc:sldMk cId="4133390774" sldId="4943"/>
            <ac:spMk id="17" creationId="{61835096-51FA-CB80-ADE9-891E5B1B0A79}"/>
          </ac:spMkLst>
        </pc:spChg>
        <pc:spChg chg="mod">
          <ac:chgData name="Weiss, Marietta [Zukunft Altbau]" userId="97b11b8f-a76f-4920-b382-189fc8c9c45c" providerId="ADAL" clId="{5F8C0022-4815-40A3-BDB3-71761A42F53A}" dt="2025-09-15T09:47:01.672" v="9596" actId="164"/>
          <ac:spMkLst>
            <pc:docMk/>
            <pc:sldMk cId="4133390774" sldId="4943"/>
            <ac:spMk id="18" creationId="{2A6A98ED-7875-4B88-8905-0CC9A048B144}"/>
          </ac:spMkLst>
        </pc:spChg>
        <pc:spChg chg="mod">
          <ac:chgData name="Weiss, Marietta [Zukunft Altbau]" userId="97b11b8f-a76f-4920-b382-189fc8c9c45c" providerId="ADAL" clId="{5F8C0022-4815-40A3-BDB3-71761A42F53A}" dt="2025-09-15T09:47:01.672" v="9596" actId="164"/>
          <ac:spMkLst>
            <pc:docMk/>
            <pc:sldMk cId="4133390774" sldId="4943"/>
            <ac:spMk id="19" creationId="{95A9511C-FD68-7770-F355-9A9BD9CB34A6}"/>
          </ac:spMkLst>
        </pc:spChg>
        <pc:spChg chg="mod ord">
          <ac:chgData name="Weiss, Marietta [Zukunft Altbau]" userId="97b11b8f-a76f-4920-b382-189fc8c9c45c" providerId="ADAL" clId="{5F8C0022-4815-40A3-BDB3-71761A42F53A}" dt="2025-09-15T09:01:02.266" v="9426" actId="13244"/>
          <ac:spMkLst>
            <pc:docMk/>
            <pc:sldMk cId="4133390774" sldId="4943"/>
            <ac:spMk id="20" creationId="{EDC0595E-F01B-7CBD-4AB4-743FD6F16B9E}"/>
          </ac:spMkLst>
        </pc:spChg>
        <pc:spChg chg="mod ord">
          <ac:chgData name="Weiss, Marietta [Zukunft Altbau]" userId="97b11b8f-a76f-4920-b382-189fc8c9c45c" providerId="ADAL" clId="{5F8C0022-4815-40A3-BDB3-71761A42F53A}" dt="2025-09-15T08:57:20.257" v="9402" actId="13244"/>
          <ac:spMkLst>
            <pc:docMk/>
            <pc:sldMk cId="4133390774" sldId="4943"/>
            <ac:spMk id="22" creationId="{F47D69B9-14A4-97C8-55DB-22AAB4F9E857}"/>
          </ac:spMkLst>
        </pc:spChg>
        <pc:spChg chg="mod">
          <ac:chgData name="Weiss, Marietta [Zukunft Altbau]" userId="97b11b8f-a76f-4920-b382-189fc8c9c45c" providerId="ADAL" clId="{5F8C0022-4815-40A3-BDB3-71761A42F53A}" dt="2025-09-10T13:33:45.772" v="7375" actId="13926"/>
          <ac:spMkLst>
            <pc:docMk/>
            <pc:sldMk cId="4133390774" sldId="4943"/>
            <ac:spMk id="23" creationId="{EC72EAA7-0EAB-ADE8-8AEC-91A728CDD37D}"/>
          </ac:spMkLst>
        </pc:spChg>
        <pc:spChg chg="mod ord">
          <ac:chgData name="Weiss, Marietta [Zukunft Altbau]" userId="97b11b8f-a76f-4920-b382-189fc8c9c45c" providerId="ADAL" clId="{5F8C0022-4815-40A3-BDB3-71761A42F53A}" dt="2025-09-15T09:47:01.672" v="9596" actId="164"/>
          <ac:spMkLst>
            <pc:docMk/>
            <pc:sldMk cId="4133390774" sldId="4943"/>
            <ac:spMk id="29" creationId="{A5F70744-02CE-0AF0-DB9D-73A7AE059728}"/>
          </ac:spMkLst>
        </pc:spChg>
        <pc:spChg chg="mod ord">
          <ac:chgData name="Weiss, Marietta [Zukunft Altbau]" userId="97b11b8f-a76f-4920-b382-189fc8c9c45c" providerId="ADAL" clId="{5F8C0022-4815-40A3-BDB3-71761A42F53A}" dt="2025-09-15T09:03:00.780" v="9439" actId="962"/>
          <ac:spMkLst>
            <pc:docMk/>
            <pc:sldMk cId="4133390774" sldId="4943"/>
            <ac:spMk id="37" creationId="{166117B7-E84F-C299-779A-C64BE89C770E}"/>
          </ac:spMkLst>
        </pc:spChg>
        <pc:spChg chg="mod ord">
          <ac:chgData name="Weiss, Marietta [Zukunft Altbau]" userId="97b11b8f-a76f-4920-b382-189fc8c9c45c" providerId="ADAL" clId="{5F8C0022-4815-40A3-BDB3-71761A42F53A}" dt="2025-09-15T09:47:01.672" v="9596" actId="164"/>
          <ac:spMkLst>
            <pc:docMk/>
            <pc:sldMk cId="4133390774" sldId="4943"/>
            <ac:spMk id="44" creationId="{5FB192BF-FE2C-2333-FFBE-89256B82F8DB}"/>
          </ac:spMkLst>
        </pc:spChg>
        <pc:spChg chg="del">
          <ac:chgData name="Weiss, Marietta [Zukunft Altbau]" userId="97b11b8f-a76f-4920-b382-189fc8c9c45c" providerId="ADAL" clId="{5F8C0022-4815-40A3-BDB3-71761A42F53A}" dt="2025-09-15T13:33:00.457" v="10430" actId="478"/>
          <ac:spMkLst>
            <pc:docMk/>
            <pc:sldMk cId="4133390774" sldId="4943"/>
            <ac:spMk id="45" creationId="{E17348F6-E4AD-F720-93FB-95723455A589}"/>
          </ac:spMkLst>
        </pc:spChg>
        <pc:spChg chg="mod ord">
          <ac:chgData name="Weiss, Marietta [Zukunft Altbau]" userId="97b11b8f-a76f-4920-b382-189fc8c9c45c" providerId="ADAL" clId="{5F8C0022-4815-40A3-BDB3-71761A42F53A}" dt="2025-09-15T09:00:46.673" v="9423" actId="13244"/>
          <ac:spMkLst>
            <pc:docMk/>
            <pc:sldMk cId="4133390774" sldId="4943"/>
            <ac:spMk id="47" creationId="{50B16A9F-FF3E-F64D-289D-AC06A783B318}"/>
          </ac:spMkLst>
        </pc:spChg>
        <pc:spChg chg="mod ord">
          <ac:chgData name="Weiss, Marietta [Zukunft Altbau]" userId="97b11b8f-a76f-4920-b382-189fc8c9c45c" providerId="ADAL" clId="{5F8C0022-4815-40A3-BDB3-71761A42F53A}" dt="2025-09-15T09:00:48.945" v="9424" actId="13244"/>
          <ac:spMkLst>
            <pc:docMk/>
            <pc:sldMk cId="4133390774" sldId="4943"/>
            <ac:spMk id="48" creationId="{CEE072EC-2550-1368-8F24-E5CFCC29FB0A}"/>
          </ac:spMkLst>
        </pc:spChg>
        <pc:spChg chg="mod ord">
          <ac:chgData name="Weiss, Marietta [Zukunft Altbau]" userId="97b11b8f-a76f-4920-b382-189fc8c9c45c" providerId="ADAL" clId="{5F8C0022-4815-40A3-BDB3-71761A42F53A}" dt="2025-09-15T09:47:01.672" v="9596" actId="164"/>
          <ac:spMkLst>
            <pc:docMk/>
            <pc:sldMk cId="4133390774" sldId="4943"/>
            <ac:spMk id="49" creationId="{268DCE7F-28E3-25B4-4612-ACAB938ACBAC}"/>
          </ac:spMkLst>
        </pc:spChg>
        <pc:spChg chg="mod ord">
          <ac:chgData name="Weiss, Marietta [Zukunft Altbau]" userId="97b11b8f-a76f-4920-b382-189fc8c9c45c" providerId="ADAL" clId="{5F8C0022-4815-40A3-BDB3-71761A42F53A}" dt="2025-09-15T09:47:01.672" v="9596" actId="164"/>
          <ac:spMkLst>
            <pc:docMk/>
            <pc:sldMk cId="4133390774" sldId="4943"/>
            <ac:spMk id="50" creationId="{2239EF98-B6B1-1CCA-552F-A6A65867D747}"/>
          </ac:spMkLst>
        </pc:spChg>
        <pc:spChg chg="mod ord">
          <ac:chgData name="Weiss, Marietta [Zukunft Altbau]" userId="97b11b8f-a76f-4920-b382-189fc8c9c45c" providerId="ADAL" clId="{5F8C0022-4815-40A3-BDB3-71761A42F53A}" dt="2025-09-15T09:01:36.042" v="9427" actId="13244"/>
          <ac:spMkLst>
            <pc:docMk/>
            <pc:sldMk cId="4133390774" sldId="4943"/>
            <ac:spMk id="62" creationId="{53DF2784-776B-196A-F0B6-06D174D11BBC}"/>
          </ac:spMkLst>
        </pc:spChg>
        <pc:spChg chg="mod ord">
          <ac:chgData name="Weiss, Marietta [Zukunft Altbau]" userId="97b11b8f-a76f-4920-b382-189fc8c9c45c" providerId="ADAL" clId="{5F8C0022-4815-40A3-BDB3-71761A42F53A}" dt="2025-09-15T09:01:41.547" v="9428" actId="13244"/>
          <ac:spMkLst>
            <pc:docMk/>
            <pc:sldMk cId="4133390774" sldId="4943"/>
            <ac:spMk id="65" creationId="{4A338CEA-484C-4916-BB59-825AA31338A8}"/>
          </ac:spMkLst>
        </pc:spChg>
        <pc:spChg chg="mod ord">
          <ac:chgData name="Weiss, Marietta [Zukunft Altbau]" userId="97b11b8f-a76f-4920-b382-189fc8c9c45c" providerId="ADAL" clId="{5F8C0022-4815-40A3-BDB3-71761A42F53A}" dt="2025-09-15T09:47:01.672" v="9596" actId="164"/>
          <ac:spMkLst>
            <pc:docMk/>
            <pc:sldMk cId="4133390774" sldId="4943"/>
            <ac:spMk id="78" creationId="{D7E51A6F-9812-7EFA-AF40-D06AC3001384}"/>
          </ac:spMkLst>
        </pc:spChg>
        <pc:spChg chg="mod ord">
          <ac:chgData name="Weiss, Marietta [Zukunft Altbau]" userId="97b11b8f-a76f-4920-b382-189fc8c9c45c" providerId="ADAL" clId="{5F8C0022-4815-40A3-BDB3-71761A42F53A}" dt="2025-09-15T08:57:25.207" v="9403" actId="13244"/>
          <ac:spMkLst>
            <pc:docMk/>
            <pc:sldMk cId="4133390774" sldId="4943"/>
            <ac:spMk id="79" creationId="{8A70547B-D249-B575-BCFD-B18926FE7374}"/>
          </ac:spMkLst>
        </pc:spChg>
        <pc:spChg chg="mod">
          <ac:chgData name="Weiss, Marietta [Zukunft Altbau]" userId="97b11b8f-a76f-4920-b382-189fc8c9c45c" providerId="ADAL" clId="{5F8C0022-4815-40A3-BDB3-71761A42F53A}" dt="2025-09-15T08:57:54.855" v="9409" actId="962"/>
          <ac:spMkLst>
            <pc:docMk/>
            <pc:sldMk cId="4133390774" sldId="4943"/>
            <ac:spMk id="82" creationId="{363A7891-371C-0415-BDEA-996852FF0F0D}"/>
          </ac:spMkLst>
        </pc:spChg>
        <pc:spChg chg="mod ord">
          <ac:chgData name="Weiss, Marietta [Zukunft Altbau]" userId="97b11b8f-a76f-4920-b382-189fc8c9c45c" providerId="ADAL" clId="{5F8C0022-4815-40A3-BDB3-71761A42F53A}" dt="2025-09-15T09:02:35.514" v="9435" actId="13244"/>
          <ac:spMkLst>
            <pc:docMk/>
            <pc:sldMk cId="4133390774" sldId="4943"/>
            <ac:spMk id="83" creationId="{29EA40B6-3270-8391-CFE2-FA38B326D3CD}"/>
          </ac:spMkLst>
        </pc:spChg>
        <pc:spChg chg="mod">
          <ac:chgData name="Weiss, Marietta [Zukunft Altbau]" userId="97b11b8f-a76f-4920-b382-189fc8c9c45c" providerId="ADAL" clId="{5F8C0022-4815-40A3-BDB3-71761A42F53A}" dt="2025-09-15T08:57:57.328" v="9410" actId="962"/>
          <ac:spMkLst>
            <pc:docMk/>
            <pc:sldMk cId="4133390774" sldId="4943"/>
            <ac:spMk id="84" creationId="{46F0B89A-5EDB-E0A7-5286-7CE1420D94F9}"/>
          </ac:spMkLst>
        </pc:spChg>
        <pc:spChg chg="mod ord">
          <ac:chgData name="Weiss, Marietta [Zukunft Altbau]" userId="97b11b8f-a76f-4920-b382-189fc8c9c45c" providerId="ADAL" clId="{5F8C0022-4815-40A3-BDB3-71761A42F53A}" dt="2025-09-15T08:55:28.936" v="9400" actId="13244"/>
          <ac:spMkLst>
            <pc:docMk/>
            <pc:sldMk cId="4133390774" sldId="4943"/>
            <ac:spMk id="89" creationId="{8F100FB7-81C2-5607-C44F-BAB6CD4FE5A1}"/>
          </ac:spMkLst>
        </pc:spChg>
        <pc:grpChg chg="mod">
          <ac:chgData name="Weiss, Marietta [Zukunft Altbau]" userId="97b11b8f-a76f-4920-b382-189fc8c9c45c" providerId="ADAL" clId="{5F8C0022-4815-40A3-BDB3-71761A42F53A}" dt="2025-09-15T13:34:25.057" v="10449" actId="962"/>
          <ac:grpSpMkLst>
            <pc:docMk/>
            <pc:sldMk cId="4133390774" sldId="4943"/>
            <ac:grpSpMk id="9" creationId="{6FDAFE1C-59BF-2253-B9F8-C2A34B79728E}"/>
          </ac:grpSpMkLst>
        </pc:grpChg>
      </pc:sldChg>
      <pc:sldChg chg="addSp modSp mod">
        <pc:chgData name="Weiss, Marietta [Zukunft Altbau]" userId="97b11b8f-a76f-4920-b382-189fc8c9c45c" providerId="ADAL" clId="{5F8C0022-4815-40A3-BDB3-71761A42F53A}" dt="2025-09-10T13:40:19.902" v="7391" actId="33553"/>
        <pc:sldMkLst>
          <pc:docMk/>
          <pc:sldMk cId="525330394" sldId="4944"/>
        </pc:sldMkLst>
      </pc:sldChg>
      <pc:sldChg chg="addSp delSp modSp mod">
        <pc:chgData name="Weiss, Marietta [Zukunft Altbau]" userId="97b11b8f-a76f-4920-b382-189fc8c9c45c" providerId="ADAL" clId="{5F8C0022-4815-40A3-BDB3-71761A42F53A}" dt="2025-09-10T13:40:12.524" v="7389" actId="33553"/>
        <pc:sldMkLst>
          <pc:docMk/>
          <pc:sldMk cId="1165158044" sldId="4945"/>
        </pc:sldMkLst>
      </pc:sldChg>
      <pc:sldChg chg="delSp modSp add mod">
        <pc:chgData name="Weiss, Marietta [Zukunft Altbau]" userId="97b11b8f-a76f-4920-b382-189fc8c9c45c" providerId="ADAL" clId="{5F8C0022-4815-40A3-BDB3-71761A42F53A}" dt="2025-09-10T09:14:26.861" v="2111" actId="6549"/>
        <pc:sldMkLst>
          <pc:docMk/>
          <pc:sldMk cId="663038820" sldId="4946"/>
        </pc:sldMkLst>
      </pc:sldChg>
      <pc:sldChg chg="addSp delSp modSp add mod">
        <pc:chgData name="Weiss, Marietta [Zukunft Altbau]" userId="97b11b8f-a76f-4920-b382-189fc8c9c45c" providerId="ADAL" clId="{5F8C0022-4815-40A3-BDB3-71761A42F53A}" dt="2025-09-16T06:56:23.298" v="11780" actId="114"/>
        <pc:sldMkLst>
          <pc:docMk/>
          <pc:sldMk cId="6221052" sldId="4947"/>
        </pc:sldMkLst>
        <pc:spChg chg="mod">
          <ac:chgData name="Weiss, Marietta [Zukunft Altbau]" userId="97b11b8f-a76f-4920-b382-189fc8c9c45c" providerId="ADAL" clId="{5F8C0022-4815-40A3-BDB3-71761A42F53A}" dt="2025-09-15T13:26:00.706" v="10383" actId="13926"/>
          <ac:spMkLst>
            <pc:docMk/>
            <pc:sldMk cId="6221052" sldId="4947"/>
            <ac:spMk id="2" creationId="{D38E98E8-156A-38F4-6FF9-DAA6D183FE7B}"/>
          </ac:spMkLst>
        </pc:spChg>
        <pc:spChg chg="del mod">
          <ac:chgData name="Weiss, Marietta [Zukunft Altbau]" userId="97b11b8f-a76f-4920-b382-189fc8c9c45c" providerId="ADAL" clId="{5F8C0022-4815-40A3-BDB3-71761A42F53A}" dt="2025-09-15T13:25:42.842" v="10374" actId="478"/>
          <ac:spMkLst>
            <pc:docMk/>
            <pc:sldMk cId="6221052" sldId="4947"/>
            <ac:spMk id="3" creationId="{828E163A-9BD8-BD36-23DB-8B5068312007}"/>
          </ac:spMkLst>
        </pc:spChg>
        <pc:spChg chg="add mod">
          <ac:chgData name="Weiss, Marietta [Zukunft Altbau]" userId="97b11b8f-a76f-4920-b382-189fc8c9c45c" providerId="ADAL" clId="{5F8C0022-4815-40A3-BDB3-71761A42F53A}" dt="2025-09-16T06:56:20.786" v="11779" actId="114"/>
          <ac:spMkLst>
            <pc:docMk/>
            <pc:sldMk cId="6221052" sldId="4947"/>
            <ac:spMk id="4" creationId="{03ACC808-A3EB-F147-BF63-F692EB3370D8}"/>
          </ac:spMkLst>
        </pc:spChg>
        <pc:spChg chg="add mod ord">
          <ac:chgData name="Weiss, Marietta [Zukunft Altbau]" userId="97b11b8f-a76f-4920-b382-189fc8c9c45c" providerId="ADAL" clId="{5F8C0022-4815-40A3-BDB3-71761A42F53A}" dt="2025-09-16T06:56:23.298" v="11780" actId="114"/>
          <ac:spMkLst>
            <pc:docMk/>
            <pc:sldMk cId="6221052" sldId="4947"/>
            <ac:spMk id="5" creationId="{55A4941A-3B3B-582F-0E70-4DF21FB91865}"/>
          </ac:spMkLst>
        </pc:spChg>
        <pc:spChg chg="del">
          <ac:chgData name="Weiss, Marietta [Zukunft Altbau]" userId="97b11b8f-a76f-4920-b382-189fc8c9c45c" providerId="ADAL" clId="{5F8C0022-4815-40A3-BDB3-71761A42F53A}" dt="2025-09-15T13:25:26.164" v="10371" actId="478"/>
          <ac:spMkLst>
            <pc:docMk/>
            <pc:sldMk cId="6221052" sldId="4947"/>
            <ac:spMk id="7" creationId="{6E173544-FCBF-8FB1-F949-D2CD991EA33C}"/>
          </ac:spMkLst>
        </pc:spChg>
        <pc:spChg chg="add mod">
          <ac:chgData name="Weiss, Marietta [Zukunft Altbau]" userId="97b11b8f-a76f-4920-b382-189fc8c9c45c" providerId="ADAL" clId="{5F8C0022-4815-40A3-BDB3-71761A42F53A}" dt="2025-09-10T13:22:16.154" v="5831" actId="962"/>
          <ac:spMkLst>
            <pc:docMk/>
            <pc:sldMk cId="6221052" sldId="4947"/>
            <ac:spMk id="8" creationId="{3C911220-D1B3-EB66-FE14-6241667F47CD}"/>
          </ac:spMkLst>
        </pc:spChg>
        <pc:spChg chg="del">
          <ac:chgData name="Weiss, Marietta [Zukunft Altbau]" userId="97b11b8f-a76f-4920-b382-189fc8c9c45c" providerId="ADAL" clId="{5F8C0022-4815-40A3-BDB3-71761A42F53A}" dt="2025-09-15T13:26:03.621" v="10384" actId="478"/>
          <ac:spMkLst>
            <pc:docMk/>
            <pc:sldMk cId="6221052" sldId="4947"/>
            <ac:spMk id="9" creationId="{6525F352-4D1B-FB60-4426-6F21AE4D75B4}"/>
          </ac:spMkLst>
        </pc:spChg>
        <pc:spChg chg="mod">
          <ac:chgData name="Weiss, Marietta [Zukunft Altbau]" userId="97b11b8f-a76f-4920-b382-189fc8c9c45c" providerId="ADAL" clId="{5F8C0022-4815-40A3-BDB3-71761A42F53A}" dt="2025-09-10T12:20:37.065" v="4514" actId="207"/>
          <ac:spMkLst>
            <pc:docMk/>
            <pc:sldMk cId="6221052" sldId="4947"/>
            <ac:spMk id="16" creationId="{F8B8EEEF-8066-EA57-66E9-D76CA8C70D10}"/>
          </ac:spMkLst>
        </pc:spChg>
        <pc:spChg chg="mod">
          <ac:chgData name="Weiss, Marietta [Zukunft Altbau]" userId="97b11b8f-a76f-4920-b382-189fc8c9c45c" providerId="ADAL" clId="{5F8C0022-4815-40A3-BDB3-71761A42F53A}" dt="2025-09-10T12:20:48.771" v="4518" actId="1036"/>
          <ac:spMkLst>
            <pc:docMk/>
            <pc:sldMk cId="6221052" sldId="4947"/>
            <ac:spMk id="17" creationId="{A7F8D31B-A5FE-7C73-A84D-9AA52C3F56DE}"/>
          </ac:spMkLst>
        </pc:spChg>
        <pc:spChg chg="mod">
          <ac:chgData name="Weiss, Marietta [Zukunft Altbau]" userId="97b11b8f-a76f-4920-b382-189fc8c9c45c" providerId="ADAL" clId="{5F8C0022-4815-40A3-BDB3-71761A42F53A}" dt="2025-09-10T08:03:45.274" v="701" actId="13926"/>
          <ac:spMkLst>
            <pc:docMk/>
            <pc:sldMk cId="6221052" sldId="4947"/>
            <ac:spMk id="19" creationId="{3582992F-0074-F393-CD96-06BE4A613FE0}"/>
          </ac:spMkLst>
        </pc:spChg>
        <pc:graphicFrameChg chg="add mod">
          <ac:chgData name="Weiss, Marietta [Zukunft Altbau]" userId="97b11b8f-a76f-4920-b382-189fc8c9c45c" providerId="ADAL" clId="{5F8C0022-4815-40A3-BDB3-71761A42F53A}" dt="2025-09-10T13:49:53.014" v="7421" actId="962"/>
          <ac:graphicFrameMkLst>
            <pc:docMk/>
            <pc:sldMk cId="6221052" sldId="4947"/>
            <ac:graphicFrameMk id="6" creationId="{485633C3-D565-895A-B983-C0A85AD4372F}"/>
          </ac:graphicFrameMkLst>
        </pc:graphicFrameChg>
      </pc:sldChg>
      <pc:sldChg chg="addSp delSp modSp add mod">
        <pc:chgData name="Weiss, Marietta [Zukunft Altbau]" userId="97b11b8f-a76f-4920-b382-189fc8c9c45c" providerId="ADAL" clId="{5F8C0022-4815-40A3-BDB3-71761A42F53A}" dt="2025-09-16T06:53:41.745" v="11771" actId="20577"/>
        <pc:sldMkLst>
          <pc:docMk/>
          <pc:sldMk cId="2803772778" sldId="4948"/>
        </pc:sldMkLst>
        <pc:spChg chg="del">
          <ac:chgData name="Weiss, Marietta [Zukunft Altbau]" userId="97b11b8f-a76f-4920-b382-189fc8c9c45c" providerId="ADAL" clId="{5F8C0022-4815-40A3-BDB3-71761A42F53A}" dt="2025-09-15T13:26:28.833" v="10386" actId="478"/>
          <ac:spMkLst>
            <pc:docMk/>
            <pc:sldMk cId="2803772778" sldId="4948"/>
            <ac:spMk id="2" creationId="{8F89F109-813F-BB46-7412-1FBA14765AEA}"/>
          </ac:spMkLst>
        </pc:spChg>
        <pc:spChg chg="add mod">
          <ac:chgData name="Weiss, Marietta [Zukunft Altbau]" userId="97b11b8f-a76f-4920-b382-189fc8c9c45c" providerId="ADAL" clId="{5F8C0022-4815-40A3-BDB3-71761A42F53A}" dt="2025-09-10T13:22:16.192" v="5832" actId="962"/>
          <ac:spMkLst>
            <pc:docMk/>
            <pc:sldMk cId="2803772778" sldId="4948"/>
            <ac:spMk id="8" creationId="{E059920E-C0FD-0C2C-4502-6A5D8AC64E0B}"/>
          </ac:spMkLst>
        </pc:spChg>
        <pc:spChg chg="add mod">
          <ac:chgData name="Weiss, Marietta [Zukunft Altbau]" userId="97b11b8f-a76f-4920-b382-189fc8c9c45c" providerId="ADAL" clId="{5F8C0022-4815-40A3-BDB3-71761A42F53A}" dt="2025-09-16T06:53:41.745" v="11771" actId="20577"/>
          <ac:spMkLst>
            <pc:docMk/>
            <pc:sldMk cId="2803772778" sldId="4948"/>
            <ac:spMk id="9" creationId="{BC398579-DB52-0318-5F21-96824A79AB47}"/>
          </ac:spMkLst>
        </pc:spChg>
        <pc:spChg chg="add mod">
          <ac:chgData name="Weiss, Marietta [Zukunft Altbau]" userId="97b11b8f-a76f-4920-b382-189fc8c9c45c" providerId="ADAL" clId="{5F8C0022-4815-40A3-BDB3-71761A42F53A}" dt="2025-09-10T13:22:16.196" v="5833" actId="962"/>
          <ac:spMkLst>
            <pc:docMk/>
            <pc:sldMk cId="2803772778" sldId="4948"/>
            <ac:spMk id="11" creationId="{8BAF0969-E0CE-FE6F-450F-0444094E200C}"/>
          </ac:spMkLst>
        </pc:spChg>
        <pc:spChg chg="mod">
          <ac:chgData name="Weiss, Marietta [Zukunft Altbau]" userId="97b11b8f-a76f-4920-b382-189fc8c9c45c" providerId="ADAL" clId="{5F8C0022-4815-40A3-BDB3-71761A42F53A}" dt="2025-09-10T08:22:27.961" v="1208" actId="13926"/>
          <ac:spMkLst>
            <pc:docMk/>
            <pc:sldMk cId="2803772778" sldId="4948"/>
            <ac:spMk id="19" creationId="{EB09807F-0605-B83C-9922-94138CFC15BD}"/>
          </ac:spMkLst>
        </pc:spChg>
        <pc:spChg chg="mod">
          <ac:chgData name="Weiss, Marietta [Zukunft Altbau]" userId="97b11b8f-a76f-4920-b382-189fc8c9c45c" providerId="ADAL" clId="{5F8C0022-4815-40A3-BDB3-71761A42F53A}" dt="2025-09-10T08:01:54.666" v="633" actId="20577"/>
          <ac:spMkLst>
            <pc:docMk/>
            <pc:sldMk cId="2803772778" sldId="4948"/>
            <ac:spMk id="21" creationId="{5D5D4E37-409F-5A35-1A54-204B75B6D38B}"/>
          </ac:spMkLst>
        </pc:spChg>
        <pc:graphicFrameChg chg="mod">
          <ac:chgData name="Weiss, Marietta [Zukunft Altbau]" userId="97b11b8f-a76f-4920-b382-189fc8c9c45c" providerId="ADAL" clId="{5F8C0022-4815-40A3-BDB3-71761A42F53A}" dt="2025-09-15T13:26:18.824" v="10385" actId="207"/>
          <ac:graphicFrameMkLst>
            <pc:docMk/>
            <pc:sldMk cId="2803772778" sldId="4948"/>
            <ac:graphicFrameMk id="3" creationId="{4432E228-0070-9531-32FE-A7DD7A5A6C38}"/>
          </ac:graphicFrameMkLst>
        </pc:graphicFrameChg>
      </pc:sldChg>
      <pc:sldChg chg="addSp modSp mod">
        <pc:chgData name="Weiss, Marietta [Zukunft Altbau]" userId="97b11b8f-a76f-4920-b382-189fc8c9c45c" providerId="ADAL" clId="{5F8C0022-4815-40A3-BDB3-71761A42F53A}" dt="2025-09-10T13:40:29.718" v="7394" actId="33553"/>
        <pc:sldMkLst>
          <pc:docMk/>
          <pc:sldMk cId="2783867038" sldId="4949"/>
        </pc:sldMkLst>
      </pc:sldChg>
      <pc:sldChg chg="modSp del mod">
        <pc:chgData name="Weiss, Marietta [Zukunft Altbau]" userId="97b11b8f-a76f-4920-b382-189fc8c9c45c" providerId="ADAL" clId="{5F8C0022-4815-40A3-BDB3-71761A42F53A}" dt="2025-09-10T12:08:47.176" v="4259" actId="47"/>
        <pc:sldMkLst>
          <pc:docMk/>
          <pc:sldMk cId="3368467434" sldId="4950"/>
        </pc:sldMkLst>
      </pc:sldChg>
      <pc:sldChg chg="add del">
        <pc:chgData name="Weiss, Marietta [Zukunft Altbau]" userId="97b11b8f-a76f-4920-b382-189fc8c9c45c" providerId="ADAL" clId="{5F8C0022-4815-40A3-BDB3-71761A42F53A}" dt="2025-09-10T08:37:00.313" v="1542" actId="47"/>
        <pc:sldMkLst>
          <pc:docMk/>
          <pc:sldMk cId="1272276918" sldId="4951"/>
        </pc:sldMkLst>
      </pc:sldChg>
      <pc:sldChg chg="modSp add del mod">
        <pc:chgData name="Weiss, Marietta [Zukunft Altbau]" userId="97b11b8f-a76f-4920-b382-189fc8c9c45c" providerId="ADAL" clId="{5F8C0022-4815-40A3-BDB3-71761A42F53A}" dt="2025-09-15T15:00:26.162" v="11515" actId="47"/>
        <pc:sldMkLst>
          <pc:docMk/>
          <pc:sldMk cId="2854795450" sldId="4951"/>
        </pc:sldMkLst>
        <pc:spChg chg="ord">
          <ac:chgData name="Weiss, Marietta [Zukunft Altbau]" userId="97b11b8f-a76f-4920-b382-189fc8c9c45c" providerId="ADAL" clId="{5F8C0022-4815-40A3-BDB3-71761A42F53A}" dt="2025-09-15T07:54:20.267" v="9124" actId="13244"/>
          <ac:spMkLst>
            <pc:docMk/>
            <pc:sldMk cId="2854795450" sldId="4951"/>
            <ac:spMk id="9" creationId="{65B9EE7F-31C4-E1BD-B4AB-F1C48282CB18}"/>
          </ac:spMkLst>
        </pc:spChg>
        <pc:spChg chg="mod ord">
          <ac:chgData name="Weiss, Marietta [Zukunft Altbau]" userId="97b11b8f-a76f-4920-b382-189fc8c9c45c" providerId="ADAL" clId="{5F8C0022-4815-40A3-BDB3-71761A42F53A}" dt="2025-09-15T09:11:19.228" v="9448" actId="13244"/>
          <ac:spMkLst>
            <pc:docMk/>
            <pc:sldMk cId="2854795450" sldId="4951"/>
            <ac:spMk id="28" creationId="{775CAEE5-274C-4E1B-E5EE-4327D196A5FA}"/>
          </ac:spMkLst>
        </pc:spChg>
      </pc:sldChg>
      <pc:sldChg chg="addSp delSp modSp add mod">
        <pc:chgData name="Weiss, Marietta [Zukunft Altbau]" userId="97b11b8f-a76f-4920-b382-189fc8c9c45c" providerId="ADAL" clId="{5F8C0022-4815-40A3-BDB3-71761A42F53A}" dt="2025-09-15T13:28:57.256" v="10410" actId="13926"/>
        <pc:sldMkLst>
          <pc:docMk/>
          <pc:sldMk cId="1201308655" sldId="4952"/>
        </pc:sldMkLst>
        <pc:spChg chg="del">
          <ac:chgData name="Weiss, Marietta [Zukunft Altbau]" userId="97b11b8f-a76f-4920-b382-189fc8c9c45c" providerId="ADAL" clId="{5F8C0022-4815-40A3-BDB3-71761A42F53A}" dt="2025-09-15T13:28:13.558" v="10408" actId="478"/>
          <ac:spMkLst>
            <pc:docMk/>
            <pc:sldMk cId="1201308655" sldId="4952"/>
            <ac:spMk id="2" creationId="{75604797-C2C1-CE34-98BE-D9C9690207D2}"/>
          </ac:spMkLst>
        </pc:spChg>
        <pc:spChg chg="mod">
          <ac:chgData name="Weiss, Marietta [Zukunft Altbau]" userId="97b11b8f-a76f-4920-b382-189fc8c9c45c" providerId="ADAL" clId="{5F8C0022-4815-40A3-BDB3-71761A42F53A}" dt="2025-09-15T13:28:57.256" v="10410" actId="13926"/>
          <ac:spMkLst>
            <pc:docMk/>
            <pc:sldMk cId="1201308655" sldId="4952"/>
            <ac:spMk id="4" creationId="{42490A7F-A37C-1C12-CE3F-82FE53E4C7C3}"/>
          </ac:spMkLst>
        </pc:spChg>
      </pc:sldChg>
      <pc:sldChg chg="modSp add del mod">
        <pc:chgData name="Weiss, Marietta [Zukunft Altbau]" userId="97b11b8f-a76f-4920-b382-189fc8c9c45c" providerId="ADAL" clId="{5F8C0022-4815-40A3-BDB3-71761A42F53A}" dt="2025-09-15T14:57:38.508" v="11469" actId="47"/>
        <pc:sldMkLst>
          <pc:docMk/>
          <pc:sldMk cId="2731339233" sldId="4953"/>
        </pc:sldMkLst>
      </pc:sldChg>
      <pc:sldChg chg="modSp mod">
        <pc:chgData name="Weiss, Marietta [Zukunft Altbau]" userId="97b11b8f-a76f-4920-b382-189fc8c9c45c" providerId="ADAL" clId="{5F8C0022-4815-40A3-BDB3-71761A42F53A}" dt="2025-09-10T13:40:21.782" v="7392" actId="33553"/>
        <pc:sldMkLst>
          <pc:docMk/>
          <pc:sldMk cId="293777572" sldId="4954"/>
        </pc:sldMkLst>
      </pc:sldChg>
      <pc:sldChg chg="addSp delSp modSp add del mod">
        <pc:chgData name="Weiss, Marietta [Zukunft Altbau]" userId="97b11b8f-a76f-4920-b382-189fc8c9c45c" providerId="ADAL" clId="{5F8C0022-4815-40A3-BDB3-71761A42F53A}" dt="2025-09-15T07:51:11.093" v="9022" actId="47"/>
        <pc:sldMkLst>
          <pc:docMk/>
          <pc:sldMk cId="3181664506" sldId="4955"/>
        </pc:sldMkLst>
      </pc:sldChg>
      <pc:sldChg chg="modSp mod">
        <pc:chgData name="Weiss, Marietta [Zukunft Altbau]" userId="97b11b8f-a76f-4920-b382-189fc8c9c45c" providerId="ADAL" clId="{5F8C0022-4815-40A3-BDB3-71761A42F53A}" dt="2025-09-10T13:40:26.583" v="7393" actId="33553"/>
        <pc:sldMkLst>
          <pc:docMk/>
          <pc:sldMk cId="3517672845" sldId="4956"/>
        </pc:sldMkLst>
      </pc:sldChg>
      <pc:sldChg chg="modSp add mod">
        <pc:chgData name="Weiss, Marietta [Zukunft Altbau]" userId="97b11b8f-a76f-4920-b382-189fc8c9c45c" providerId="ADAL" clId="{5F8C0022-4815-40A3-BDB3-71761A42F53A}" dt="2025-09-15T14:59:52.308" v="11513" actId="13244"/>
        <pc:sldMkLst>
          <pc:docMk/>
          <pc:sldMk cId="2529724393" sldId="4957"/>
        </pc:sldMkLst>
        <pc:spChg chg="mod ord">
          <ac:chgData name="Weiss, Marietta [Zukunft Altbau]" userId="97b11b8f-a76f-4920-b382-189fc8c9c45c" providerId="ADAL" clId="{5F8C0022-4815-40A3-BDB3-71761A42F53A}" dt="2025-09-15T14:59:52.308" v="11513" actId="13244"/>
          <ac:spMkLst>
            <pc:docMk/>
            <pc:sldMk cId="2529724393" sldId="4957"/>
            <ac:spMk id="3" creationId="{EF2BAFB6-BE3A-AD6B-6EF7-770C09149A67}"/>
          </ac:spMkLst>
        </pc:spChg>
        <pc:picChg chg="mod">
          <ac:chgData name="Weiss, Marietta [Zukunft Altbau]" userId="97b11b8f-a76f-4920-b382-189fc8c9c45c" providerId="ADAL" clId="{5F8C0022-4815-40A3-BDB3-71761A42F53A}" dt="2025-09-15T07:52:19.939" v="9034" actId="962"/>
          <ac:picMkLst>
            <pc:docMk/>
            <pc:sldMk cId="2529724393" sldId="4957"/>
            <ac:picMk id="2" creationId="{AC87C35A-AD9E-38E9-3146-E7F0E5F26641}"/>
          </ac:picMkLst>
        </pc:picChg>
      </pc:sldChg>
      <pc:sldChg chg="modSp add mod ord">
        <pc:chgData name="Weiss, Marietta [Zukunft Altbau]" userId="97b11b8f-a76f-4920-b382-189fc8c9c45c" providerId="ADAL" clId="{5F8C0022-4815-40A3-BDB3-71761A42F53A}" dt="2025-09-15T09:16:57.856" v="9479" actId="33553"/>
        <pc:sldMkLst>
          <pc:docMk/>
          <pc:sldMk cId="3752964168" sldId="4958"/>
        </pc:sldMkLst>
        <pc:spChg chg="mod">
          <ac:chgData name="Weiss, Marietta [Zukunft Altbau]" userId="97b11b8f-a76f-4920-b382-189fc8c9c45c" providerId="ADAL" clId="{5F8C0022-4815-40A3-BDB3-71761A42F53A}" dt="2025-09-15T09:16:57.856" v="9479" actId="33553"/>
          <ac:spMkLst>
            <pc:docMk/>
            <pc:sldMk cId="3752964168" sldId="4958"/>
            <ac:spMk id="3" creationId="{C0427156-D2FB-6221-F467-28389D3B5698}"/>
          </ac:spMkLst>
        </pc:spChg>
        <pc:picChg chg="mod">
          <ac:chgData name="Weiss, Marietta [Zukunft Altbau]" userId="97b11b8f-a76f-4920-b382-189fc8c9c45c" providerId="ADAL" clId="{5F8C0022-4815-40A3-BDB3-71761A42F53A}" dt="2025-09-15T07:52:25.164" v="9035" actId="962"/>
          <ac:picMkLst>
            <pc:docMk/>
            <pc:sldMk cId="3752964168" sldId="4958"/>
            <ac:picMk id="2" creationId="{7BF7D224-63A6-3800-BD19-46DD2F429091}"/>
          </ac:picMkLst>
        </pc:picChg>
      </pc:sldChg>
      <pc:sldChg chg="addSp delSp modSp add mod">
        <pc:chgData name="Weiss, Marietta [Zukunft Altbau]" userId="97b11b8f-a76f-4920-b382-189fc8c9c45c" providerId="ADAL" clId="{5F8C0022-4815-40A3-BDB3-71761A42F53A}" dt="2025-09-10T13:52:59.173" v="7427" actId="33553"/>
        <pc:sldMkLst>
          <pc:docMk/>
          <pc:sldMk cId="3608053009" sldId="4959"/>
        </pc:sldMkLst>
      </pc:sldChg>
      <pc:sldChg chg="addSp delSp modSp add mod ord">
        <pc:chgData name="Weiss, Marietta [Zukunft Altbau]" userId="97b11b8f-a76f-4920-b382-189fc8c9c45c" providerId="ADAL" clId="{5F8C0022-4815-40A3-BDB3-71761A42F53A}" dt="2025-09-10T14:01:30.771" v="7481" actId="962"/>
        <pc:sldMkLst>
          <pc:docMk/>
          <pc:sldMk cId="3301741056" sldId="4960"/>
        </pc:sldMkLst>
      </pc:sldChg>
      <pc:sldChg chg="addSp delSp modSp mod">
        <pc:chgData name="Weiss, Marietta [Zukunft Altbau]" userId="97b11b8f-a76f-4920-b382-189fc8c9c45c" providerId="ADAL" clId="{5F8C0022-4815-40A3-BDB3-71761A42F53A}" dt="2025-09-16T07:08:58.524" v="11836"/>
        <pc:sldMkLst>
          <pc:docMk/>
          <pc:sldMk cId="51719125" sldId="4961"/>
        </pc:sldMkLst>
        <pc:spChg chg="mod">
          <ac:chgData name="Weiss, Marietta [Zukunft Altbau]" userId="97b11b8f-a76f-4920-b382-189fc8c9c45c" providerId="ADAL" clId="{5F8C0022-4815-40A3-BDB3-71761A42F53A}" dt="2025-09-15T14:43:41.768" v="11370" actId="6549"/>
          <ac:spMkLst>
            <pc:docMk/>
            <pc:sldMk cId="51719125" sldId="4961"/>
            <ac:spMk id="5" creationId="{E04BD4F0-B385-CB09-8FD1-12AC6A6363C2}"/>
          </ac:spMkLst>
        </pc:spChg>
        <pc:spChg chg="mod">
          <ac:chgData name="Weiss, Marietta [Zukunft Altbau]" userId="97b11b8f-a76f-4920-b382-189fc8c9c45c" providerId="ADAL" clId="{5F8C0022-4815-40A3-BDB3-71761A42F53A}" dt="2025-09-15T14:43:57.242" v="11374" actId="14100"/>
          <ac:spMkLst>
            <pc:docMk/>
            <pc:sldMk cId="51719125" sldId="4961"/>
            <ac:spMk id="8" creationId="{123857E8-0311-C8C8-F98B-173C75B62DFD}"/>
          </ac:spMkLst>
        </pc:spChg>
        <pc:spChg chg="mod">
          <ac:chgData name="Weiss, Marietta [Zukunft Altbau]" userId="97b11b8f-a76f-4920-b382-189fc8c9c45c" providerId="ADAL" clId="{5F8C0022-4815-40A3-BDB3-71761A42F53A}" dt="2025-09-15T07:39:32.024" v="8118" actId="207"/>
          <ac:spMkLst>
            <pc:docMk/>
            <pc:sldMk cId="51719125" sldId="4961"/>
            <ac:spMk id="9" creationId="{1F379542-8389-1D2F-CC06-80E5AF640208}"/>
          </ac:spMkLst>
        </pc:spChg>
        <pc:picChg chg="del mod">
          <ac:chgData name="Weiss, Marietta [Zukunft Altbau]" userId="97b11b8f-a76f-4920-b382-189fc8c9c45c" providerId="ADAL" clId="{5F8C0022-4815-40A3-BDB3-71761A42F53A}" dt="2025-09-16T07:08:58.247" v="11835" actId="478"/>
          <ac:picMkLst>
            <pc:docMk/>
            <pc:sldMk cId="51719125" sldId="4961"/>
            <ac:picMk id="2" creationId="{8471CA45-3DF7-4034-3842-7E91D4246DFE}"/>
          </ac:picMkLst>
        </pc:picChg>
        <pc:picChg chg="add mod">
          <ac:chgData name="Weiss, Marietta [Zukunft Altbau]" userId="97b11b8f-a76f-4920-b382-189fc8c9c45c" providerId="ADAL" clId="{5F8C0022-4815-40A3-BDB3-71761A42F53A}" dt="2025-09-16T07:08:58.524" v="11836"/>
          <ac:picMkLst>
            <pc:docMk/>
            <pc:sldMk cId="51719125" sldId="4961"/>
            <ac:picMk id="10" creationId="{ABBA6CF6-2C82-7299-2A35-223256E80C4C}"/>
          </ac:picMkLst>
        </pc:picChg>
      </pc:sldChg>
      <pc:sldChg chg="addSp delSp modSp mod">
        <pc:chgData name="Weiss, Marietta [Zukunft Altbau]" userId="97b11b8f-a76f-4920-b382-189fc8c9c45c" providerId="ADAL" clId="{5F8C0022-4815-40A3-BDB3-71761A42F53A}" dt="2025-09-15T09:16:50.160" v="9476" actId="33553"/>
        <pc:sldMkLst>
          <pc:docMk/>
          <pc:sldMk cId="2847758190" sldId="4962"/>
        </pc:sldMkLst>
        <pc:spChg chg="del mod">
          <ac:chgData name="Weiss, Marietta [Zukunft Altbau]" userId="97b11b8f-a76f-4920-b382-189fc8c9c45c" providerId="ADAL" clId="{5F8C0022-4815-40A3-BDB3-71761A42F53A}" dt="2025-09-15T09:16:45.300" v="9474" actId="478"/>
          <ac:spMkLst>
            <pc:docMk/>
            <pc:sldMk cId="2847758190" sldId="4962"/>
            <ac:spMk id="2" creationId="{3EF00C4C-A97A-B17B-96D6-FFD9BF53E7E1}"/>
          </ac:spMkLst>
        </pc:spChg>
        <pc:spChg chg="add mod">
          <ac:chgData name="Weiss, Marietta [Zukunft Altbau]" userId="97b11b8f-a76f-4920-b382-189fc8c9c45c" providerId="ADAL" clId="{5F8C0022-4815-40A3-BDB3-71761A42F53A}" dt="2025-09-15T09:16:50.160" v="9476" actId="33553"/>
          <ac:spMkLst>
            <pc:docMk/>
            <pc:sldMk cId="2847758190" sldId="4962"/>
            <ac:spMk id="4" creationId="{913DEF11-E9FB-9C52-088F-6378A6275080}"/>
          </ac:spMkLst>
        </pc:spChg>
        <pc:spChg chg="mod">
          <ac:chgData name="Weiss, Marietta [Zukunft Altbau]" userId="97b11b8f-a76f-4920-b382-189fc8c9c45c" providerId="ADAL" clId="{5F8C0022-4815-40A3-BDB3-71761A42F53A}" dt="2025-09-15T07:51:56.232" v="9030" actId="164"/>
          <ac:spMkLst>
            <pc:docMk/>
            <pc:sldMk cId="2847758190" sldId="4962"/>
            <ac:spMk id="8" creationId="{BF4B9A53-3739-E3FD-9B1A-0AB763A5C4B5}"/>
          </ac:spMkLst>
        </pc:spChg>
        <pc:grpChg chg="add mod">
          <ac:chgData name="Weiss, Marietta [Zukunft Altbau]" userId="97b11b8f-a76f-4920-b382-189fc8c9c45c" providerId="ADAL" clId="{5F8C0022-4815-40A3-BDB3-71761A42F53A}" dt="2025-09-15T07:52:08.249" v="9031" actId="962"/>
          <ac:grpSpMkLst>
            <pc:docMk/>
            <pc:sldMk cId="2847758190" sldId="4962"/>
            <ac:grpSpMk id="3" creationId="{5BCE07F2-0A90-0CB7-1B69-DAF24EFB77EF}"/>
          </ac:grpSpMkLst>
        </pc:grpChg>
        <pc:picChg chg="mod">
          <ac:chgData name="Weiss, Marietta [Zukunft Altbau]" userId="97b11b8f-a76f-4920-b382-189fc8c9c45c" providerId="ADAL" clId="{5F8C0022-4815-40A3-BDB3-71761A42F53A}" dt="2025-09-15T07:51:56.232" v="9030" actId="164"/>
          <ac:picMkLst>
            <pc:docMk/>
            <pc:sldMk cId="2847758190" sldId="4962"/>
            <ac:picMk id="7" creationId="{507D6D7E-E99D-8C5C-4857-8C5B76EA6416}"/>
          </ac:picMkLst>
        </pc:picChg>
      </pc:sldChg>
      <pc:sldChg chg="addSp delSp modSp del mod">
        <pc:chgData name="Weiss, Marietta [Zukunft Altbau]" userId="97b11b8f-a76f-4920-b382-189fc8c9c45c" providerId="ADAL" clId="{5F8C0022-4815-40A3-BDB3-71761A42F53A}" dt="2025-09-15T14:06:36.958" v="11049" actId="47"/>
        <pc:sldMkLst>
          <pc:docMk/>
          <pc:sldMk cId="126044746" sldId="4965"/>
        </pc:sldMkLst>
        <pc:spChg chg="mod">
          <ac:chgData name="Weiss, Marietta [Zukunft Altbau]" userId="97b11b8f-a76f-4920-b382-189fc8c9c45c" providerId="ADAL" clId="{5F8C0022-4815-40A3-BDB3-71761A42F53A}" dt="2025-09-15T13:47:56.439" v="10498" actId="207"/>
          <ac:spMkLst>
            <pc:docMk/>
            <pc:sldMk cId="126044746" sldId="4965"/>
            <ac:spMk id="2" creationId="{BE5551E3-2040-52C7-A327-9E1D0128606E}"/>
          </ac:spMkLst>
        </pc:spChg>
        <pc:spChg chg="del mod">
          <ac:chgData name="Weiss, Marietta [Zukunft Altbau]" userId="97b11b8f-a76f-4920-b382-189fc8c9c45c" providerId="ADAL" clId="{5F8C0022-4815-40A3-BDB3-71761A42F53A}" dt="2025-09-15T13:59:12.174" v="10594" actId="478"/>
          <ac:spMkLst>
            <pc:docMk/>
            <pc:sldMk cId="126044746" sldId="4965"/>
            <ac:spMk id="3" creationId="{0457F3A4-A921-6384-9F32-BDF147C5EE5D}"/>
          </ac:spMkLst>
        </pc:spChg>
        <pc:spChg chg="mod">
          <ac:chgData name="Weiss, Marietta [Zukunft Altbau]" userId="97b11b8f-a76f-4920-b382-189fc8c9c45c" providerId="ADAL" clId="{5F8C0022-4815-40A3-BDB3-71761A42F53A}" dt="2025-09-15T13:48:04.853" v="10499" actId="207"/>
          <ac:spMkLst>
            <pc:docMk/>
            <pc:sldMk cId="126044746" sldId="4965"/>
            <ac:spMk id="4" creationId="{3EAA2913-3338-C5A0-C19E-D787E3ED6634}"/>
          </ac:spMkLst>
        </pc:spChg>
        <pc:spChg chg="add mod">
          <ac:chgData name="Weiss, Marietta [Zukunft Altbau]" userId="97b11b8f-a76f-4920-b382-189fc8c9c45c" providerId="ADAL" clId="{5F8C0022-4815-40A3-BDB3-71761A42F53A}" dt="2025-09-15T13:47:41.721" v="10497"/>
          <ac:spMkLst>
            <pc:docMk/>
            <pc:sldMk cId="126044746" sldId="4965"/>
            <ac:spMk id="6" creationId="{69DF2C97-332F-F0AD-4203-FC1B4A2301AE}"/>
          </ac:spMkLst>
        </pc:spChg>
        <pc:spChg chg="mod">
          <ac:chgData name="Weiss, Marietta [Zukunft Altbau]" userId="97b11b8f-a76f-4920-b382-189fc8c9c45c" providerId="ADAL" clId="{5F8C0022-4815-40A3-BDB3-71761A42F53A}" dt="2025-09-15T13:48:10.908" v="10500" actId="207"/>
          <ac:spMkLst>
            <pc:docMk/>
            <pc:sldMk cId="126044746" sldId="4965"/>
            <ac:spMk id="8" creationId="{B8ABC114-CAAD-753D-B7F1-6C3AD2B61868}"/>
          </ac:spMkLst>
        </pc:spChg>
        <pc:spChg chg="mod">
          <ac:chgData name="Weiss, Marietta [Zukunft Altbau]" userId="97b11b8f-a76f-4920-b382-189fc8c9c45c" providerId="ADAL" clId="{5F8C0022-4815-40A3-BDB3-71761A42F53A}" dt="2025-09-15T13:48:12.660" v="10501" actId="207"/>
          <ac:spMkLst>
            <pc:docMk/>
            <pc:sldMk cId="126044746" sldId="4965"/>
            <ac:spMk id="10" creationId="{91417A3A-A1FB-FEF0-9D5F-6385E062E13D}"/>
          </ac:spMkLst>
        </pc:spChg>
        <pc:spChg chg="add mod">
          <ac:chgData name="Weiss, Marietta [Zukunft Altbau]" userId="97b11b8f-a76f-4920-b382-189fc8c9c45c" providerId="ADAL" clId="{5F8C0022-4815-40A3-BDB3-71761A42F53A}" dt="2025-09-15T13:59:09.723" v="10593"/>
          <ac:spMkLst>
            <pc:docMk/>
            <pc:sldMk cId="126044746" sldId="4965"/>
            <ac:spMk id="11" creationId="{B18880D8-A7F6-0397-D164-120A51A5487F}"/>
          </ac:spMkLst>
        </pc:spChg>
        <pc:spChg chg="mod">
          <ac:chgData name="Weiss, Marietta [Zukunft Altbau]" userId="97b11b8f-a76f-4920-b382-189fc8c9c45c" providerId="ADAL" clId="{5F8C0022-4815-40A3-BDB3-71761A42F53A}" dt="2025-09-15T07:51:40.008" v="9024" actId="962"/>
          <ac:spMkLst>
            <pc:docMk/>
            <pc:sldMk cId="126044746" sldId="4965"/>
            <ac:spMk id="101" creationId="{1723516D-898D-3F7E-7F58-DEDB86B138BB}"/>
          </ac:spMkLst>
        </pc:spChg>
        <pc:cxnChg chg="mod">
          <ac:chgData name="Weiss, Marietta [Zukunft Altbau]" userId="97b11b8f-a76f-4920-b382-189fc8c9c45c" providerId="ADAL" clId="{5F8C0022-4815-40A3-BDB3-71761A42F53A}" dt="2025-09-15T07:51:40.002" v="9023" actId="962"/>
          <ac:cxnSpMkLst>
            <pc:docMk/>
            <pc:sldMk cId="126044746" sldId="4965"/>
            <ac:cxnSpMk id="9" creationId="{40C43236-F07B-6EE5-9B69-F6E27B48527F}"/>
          </ac:cxnSpMkLst>
        </pc:cxnChg>
      </pc:sldChg>
      <pc:sldChg chg="del">
        <pc:chgData name="Weiss, Marietta [Zukunft Altbau]" userId="97b11b8f-a76f-4920-b382-189fc8c9c45c" providerId="ADAL" clId="{5F8C0022-4815-40A3-BDB3-71761A42F53A}" dt="2025-09-15T09:16:02.763" v="9469" actId="47"/>
        <pc:sldMkLst>
          <pc:docMk/>
          <pc:sldMk cId="2244164135" sldId="4966"/>
        </pc:sldMkLst>
      </pc:sldChg>
      <pc:sldChg chg="modSp mod">
        <pc:chgData name="Weiss, Marietta [Zukunft Altbau]" userId="97b11b8f-a76f-4920-b382-189fc8c9c45c" providerId="ADAL" clId="{5F8C0022-4815-40A3-BDB3-71761A42F53A}" dt="2025-09-15T14:59:39.984" v="11512" actId="1038"/>
        <pc:sldMkLst>
          <pc:docMk/>
          <pc:sldMk cId="1544993127" sldId="4968"/>
        </pc:sldMkLst>
        <pc:spChg chg="mod">
          <ac:chgData name="Weiss, Marietta [Zukunft Altbau]" userId="97b11b8f-a76f-4920-b382-189fc8c9c45c" providerId="ADAL" clId="{5F8C0022-4815-40A3-BDB3-71761A42F53A}" dt="2025-09-15T09:16:53.065" v="9477" actId="33553"/>
          <ac:spMkLst>
            <pc:docMk/>
            <pc:sldMk cId="1544993127" sldId="4968"/>
            <ac:spMk id="3" creationId="{D63B6417-F60B-D57D-88A3-ACC61A051867}"/>
          </ac:spMkLst>
        </pc:spChg>
        <pc:picChg chg="mod ord">
          <ac:chgData name="Weiss, Marietta [Zukunft Altbau]" userId="97b11b8f-a76f-4920-b382-189fc8c9c45c" providerId="ADAL" clId="{5F8C0022-4815-40A3-BDB3-71761A42F53A}" dt="2025-09-15T14:59:39.984" v="11512" actId="1038"/>
          <ac:picMkLst>
            <pc:docMk/>
            <pc:sldMk cId="1544993127" sldId="4968"/>
            <ac:picMk id="6" creationId="{B06CEEE0-71FD-B3F9-DE58-8E678AB69BD3}"/>
          </ac:picMkLst>
        </pc:picChg>
        <pc:picChg chg="mod">
          <ac:chgData name="Weiss, Marietta [Zukunft Altbau]" userId="97b11b8f-a76f-4920-b382-189fc8c9c45c" providerId="ADAL" clId="{5F8C0022-4815-40A3-BDB3-71761A42F53A}" dt="2025-09-15T14:59:35.725" v="11499" actId="1035"/>
          <ac:picMkLst>
            <pc:docMk/>
            <pc:sldMk cId="1544993127" sldId="4968"/>
            <ac:picMk id="8" creationId="{B12CD97A-A9FF-B2AA-F63C-CE649F729758}"/>
          </ac:picMkLst>
        </pc:picChg>
      </pc:sldChg>
      <pc:sldChg chg="addSp delSp modSp add mod">
        <pc:chgData name="Weiss, Marietta [Zukunft Altbau]" userId="97b11b8f-a76f-4920-b382-189fc8c9c45c" providerId="ADAL" clId="{5F8C0022-4815-40A3-BDB3-71761A42F53A}" dt="2025-09-16T07:05:44.076" v="11827" actId="33553"/>
        <pc:sldMkLst>
          <pc:docMk/>
          <pc:sldMk cId="442221766" sldId="4969"/>
        </pc:sldMkLst>
        <pc:spChg chg="del">
          <ac:chgData name="Weiss, Marietta [Zukunft Altbau]" userId="97b11b8f-a76f-4920-b382-189fc8c9c45c" providerId="ADAL" clId="{5F8C0022-4815-40A3-BDB3-71761A42F53A}" dt="2025-09-15T13:57:57.189" v="10582" actId="478"/>
          <ac:spMkLst>
            <pc:docMk/>
            <pc:sldMk cId="442221766" sldId="4969"/>
            <ac:spMk id="2" creationId="{81F8425D-6EFD-B6D0-2E49-E9C7F18770D7}"/>
          </ac:spMkLst>
        </pc:spChg>
        <pc:spChg chg="add mod">
          <ac:chgData name="Weiss, Marietta [Zukunft Altbau]" userId="97b11b8f-a76f-4920-b382-189fc8c9c45c" providerId="ADAL" clId="{5F8C0022-4815-40A3-BDB3-71761A42F53A}" dt="2025-09-16T07:04:04.483" v="11804" actId="962"/>
          <ac:spMkLst>
            <pc:docMk/>
            <pc:sldMk cId="442221766" sldId="4969"/>
            <ac:spMk id="2" creationId="{EE026222-F7A4-5B52-93DF-6D397E12F714}"/>
          </ac:spMkLst>
        </pc:spChg>
        <pc:spChg chg="del mod ord">
          <ac:chgData name="Weiss, Marietta [Zukunft Altbau]" userId="97b11b8f-a76f-4920-b382-189fc8c9c45c" providerId="ADAL" clId="{5F8C0022-4815-40A3-BDB3-71761A42F53A}" dt="2025-09-15T15:15:16.628" v="11597" actId="478"/>
          <ac:spMkLst>
            <pc:docMk/>
            <pc:sldMk cId="442221766" sldId="4969"/>
            <ac:spMk id="3" creationId="{BA07344B-21C5-746A-ED1A-59EA1AD9E6C8}"/>
          </ac:spMkLst>
        </pc:spChg>
        <pc:spChg chg="ord">
          <ac:chgData name="Weiss, Marietta [Zukunft Altbau]" userId="97b11b8f-a76f-4920-b382-189fc8c9c45c" providerId="ADAL" clId="{5F8C0022-4815-40A3-BDB3-71761A42F53A}" dt="2025-09-15T14:10:18.596" v="11058" actId="13244"/>
          <ac:spMkLst>
            <pc:docMk/>
            <pc:sldMk cId="442221766" sldId="4969"/>
            <ac:spMk id="4" creationId="{1A58DD08-7E38-DD20-E888-D46A1C6CE550}"/>
          </ac:spMkLst>
        </pc:spChg>
        <pc:spChg chg="mod">
          <ac:chgData name="Weiss, Marietta [Zukunft Altbau]" userId="97b11b8f-a76f-4920-b382-189fc8c9c45c" providerId="ADAL" clId="{5F8C0022-4815-40A3-BDB3-71761A42F53A}" dt="2025-09-15T15:16:03.203" v="11623" actId="1037"/>
          <ac:spMkLst>
            <pc:docMk/>
            <pc:sldMk cId="442221766" sldId="4969"/>
            <ac:spMk id="5" creationId="{11907E1E-80D9-5DA4-A091-7A48F288AB85}"/>
          </ac:spMkLst>
        </pc:spChg>
        <pc:spChg chg="mod ord">
          <ac:chgData name="Weiss, Marietta [Zukunft Altbau]" userId="97b11b8f-a76f-4920-b382-189fc8c9c45c" providerId="ADAL" clId="{5F8C0022-4815-40A3-BDB3-71761A42F53A}" dt="2025-09-15T15:16:06.933" v="11626" actId="1038"/>
          <ac:spMkLst>
            <pc:docMk/>
            <pc:sldMk cId="442221766" sldId="4969"/>
            <ac:spMk id="6" creationId="{C72D7AFA-FB9A-6876-7E3F-4B10BE85CA6C}"/>
          </ac:spMkLst>
        </pc:spChg>
        <pc:spChg chg="mod ord topLvl">
          <ac:chgData name="Weiss, Marietta [Zukunft Altbau]" userId="97b11b8f-a76f-4920-b382-189fc8c9c45c" providerId="ADAL" clId="{5F8C0022-4815-40A3-BDB3-71761A42F53A}" dt="2025-09-15T14:11:26.344" v="11066" actId="164"/>
          <ac:spMkLst>
            <pc:docMk/>
            <pc:sldMk cId="442221766" sldId="4969"/>
            <ac:spMk id="7" creationId="{9AD9A1CC-443C-5840-EEB0-946EE120DF06}"/>
          </ac:spMkLst>
        </pc:spChg>
        <pc:spChg chg="mod">
          <ac:chgData name="Weiss, Marietta [Zukunft Altbau]" userId="97b11b8f-a76f-4920-b382-189fc8c9c45c" providerId="ADAL" clId="{5F8C0022-4815-40A3-BDB3-71761A42F53A}" dt="2025-09-15T14:06:00.087" v="11042" actId="12788"/>
          <ac:spMkLst>
            <pc:docMk/>
            <pc:sldMk cId="442221766" sldId="4969"/>
            <ac:spMk id="8" creationId="{E6AE8B35-332A-AB2E-9A73-FD9009FDF160}"/>
          </ac:spMkLst>
        </pc:spChg>
        <pc:spChg chg="mod topLvl">
          <ac:chgData name="Weiss, Marietta [Zukunft Altbau]" userId="97b11b8f-a76f-4920-b382-189fc8c9c45c" providerId="ADAL" clId="{5F8C0022-4815-40A3-BDB3-71761A42F53A}" dt="2025-09-15T14:11:21.305" v="11065" actId="165"/>
          <ac:spMkLst>
            <pc:docMk/>
            <pc:sldMk cId="442221766" sldId="4969"/>
            <ac:spMk id="10" creationId="{38ED0C75-FFEA-78E5-DFEA-1CF5916063B0}"/>
          </ac:spMkLst>
        </pc:spChg>
        <pc:spChg chg="mod topLvl">
          <ac:chgData name="Weiss, Marietta [Zukunft Altbau]" userId="97b11b8f-a76f-4920-b382-189fc8c9c45c" providerId="ADAL" clId="{5F8C0022-4815-40A3-BDB3-71761A42F53A}" dt="2025-09-15T14:11:26.344" v="11066" actId="164"/>
          <ac:spMkLst>
            <pc:docMk/>
            <pc:sldMk cId="442221766" sldId="4969"/>
            <ac:spMk id="12" creationId="{CB611444-8F3A-0E4D-2CD1-4ECE15E0984F}"/>
          </ac:spMkLst>
        </pc:spChg>
        <pc:spChg chg="add mod ord">
          <ac:chgData name="Weiss, Marietta [Zukunft Altbau]" userId="97b11b8f-a76f-4920-b382-189fc8c9c45c" providerId="ADAL" clId="{5F8C0022-4815-40A3-BDB3-71761A42F53A}" dt="2025-09-16T07:05:44.076" v="11827" actId="33553"/>
          <ac:spMkLst>
            <pc:docMk/>
            <pc:sldMk cId="442221766" sldId="4969"/>
            <ac:spMk id="13" creationId="{450C11BB-19C8-EBF5-937D-63AC361F6D37}"/>
          </ac:spMkLst>
        </pc:spChg>
        <pc:spChg chg="del">
          <ac:chgData name="Weiss, Marietta [Zukunft Altbau]" userId="97b11b8f-a76f-4920-b382-189fc8c9c45c" providerId="ADAL" clId="{5F8C0022-4815-40A3-BDB3-71761A42F53A}" dt="2025-09-15T13:58:10.762" v="10584" actId="478"/>
          <ac:spMkLst>
            <pc:docMk/>
            <pc:sldMk cId="442221766" sldId="4969"/>
            <ac:spMk id="14" creationId="{1D819947-E382-15FD-4DC0-DF5FDF1ECDC0}"/>
          </ac:spMkLst>
        </pc:spChg>
        <pc:spChg chg="del">
          <ac:chgData name="Weiss, Marietta [Zukunft Altbau]" userId="97b11b8f-a76f-4920-b382-189fc8c9c45c" providerId="ADAL" clId="{5F8C0022-4815-40A3-BDB3-71761A42F53A}" dt="2025-09-15T13:58:10.762" v="10584" actId="478"/>
          <ac:spMkLst>
            <pc:docMk/>
            <pc:sldMk cId="442221766" sldId="4969"/>
            <ac:spMk id="15" creationId="{C0176A6F-3554-14FD-EEAD-B64E2E173A55}"/>
          </ac:spMkLst>
        </pc:spChg>
        <pc:spChg chg="mod ord">
          <ac:chgData name="Weiss, Marietta [Zukunft Altbau]" userId="97b11b8f-a76f-4920-b382-189fc8c9c45c" providerId="ADAL" clId="{5F8C0022-4815-40A3-BDB3-71761A42F53A}" dt="2025-09-15T14:11:26.344" v="11066" actId="164"/>
          <ac:spMkLst>
            <pc:docMk/>
            <pc:sldMk cId="442221766" sldId="4969"/>
            <ac:spMk id="16" creationId="{1981570D-D7E7-FE81-D214-709CC3545732}"/>
          </ac:spMkLst>
        </pc:spChg>
        <pc:spChg chg="mod">
          <ac:chgData name="Weiss, Marietta [Zukunft Altbau]" userId="97b11b8f-a76f-4920-b382-189fc8c9c45c" providerId="ADAL" clId="{5F8C0022-4815-40A3-BDB3-71761A42F53A}" dt="2025-09-15T14:11:26.344" v="11066" actId="164"/>
          <ac:spMkLst>
            <pc:docMk/>
            <pc:sldMk cId="442221766" sldId="4969"/>
            <ac:spMk id="21" creationId="{9DBE69B5-FD05-81C0-0D16-6923F2FE4B12}"/>
          </ac:spMkLst>
        </pc:spChg>
        <pc:spChg chg="mod topLvl">
          <ac:chgData name="Weiss, Marietta [Zukunft Altbau]" userId="97b11b8f-a76f-4920-b382-189fc8c9c45c" providerId="ADAL" clId="{5F8C0022-4815-40A3-BDB3-71761A42F53A}" dt="2025-09-15T14:11:21.305" v="11065" actId="165"/>
          <ac:spMkLst>
            <pc:docMk/>
            <pc:sldMk cId="442221766" sldId="4969"/>
            <ac:spMk id="23" creationId="{B45BB30E-F762-23D1-FB0E-7995D21CB259}"/>
          </ac:spMkLst>
        </pc:spChg>
        <pc:spChg chg="del mod">
          <ac:chgData name="Weiss, Marietta [Zukunft Altbau]" userId="97b11b8f-a76f-4920-b382-189fc8c9c45c" providerId="ADAL" clId="{5F8C0022-4815-40A3-BDB3-71761A42F53A}" dt="2025-09-15T14:01:46.413" v="10799"/>
          <ac:spMkLst>
            <pc:docMk/>
            <pc:sldMk cId="442221766" sldId="4969"/>
            <ac:spMk id="27" creationId="{FA6461B8-EBE3-1751-A7BA-B7A25F7FEA7A}"/>
          </ac:spMkLst>
        </pc:spChg>
        <pc:spChg chg="del">
          <ac:chgData name="Weiss, Marietta [Zukunft Altbau]" userId="97b11b8f-a76f-4920-b382-189fc8c9c45c" providerId="ADAL" clId="{5F8C0022-4815-40A3-BDB3-71761A42F53A}" dt="2025-09-15T13:57:57.189" v="10582" actId="478"/>
          <ac:spMkLst>
            <pc:docMk/>
            <pc:sldMk cId="442221766" sldId="4969"/>
            <ac:spMk id="28" creationId="{83E32C64-7E1B-88B7-D40E-236CACBD970F}"/>
          </ac:spMkLst>
        </pc:spChg>
        <pc:spChg chg="mod">
          <ac:chgData name="Weiss, Marietta [Zukunft Altbau]" userId="97b11b8f-a76f-4920-b382-189fc8c9c45c" providerId="ADAL" clId="{5F8C0022-4815-40A3-BDB3-71761A42F53A}" dt="2025-09-15T14:04:42.321" v="10967" actId="1035"/>
          <ac:spMkLst>
            <pc:docMk/>
            <pc:sldMk cId="442221766" sldId="4969"/>
            <ac:spMk id="29" creationId="{47395791-E17B-AB69-582B-50682F0000BF}"/>
          </ac:spMkLst>
        </pc:spChg>
        <pc:spChg chg="del">
          <ac:chgData name="Weiss, Marietta [Zukunft Altbau]" userId="97b11b8f-a76f-4920-b382-189fc8c9c45c" providerId="ADAL" clId="{5F8C0022-4815-40A3-BDB3-71761A42F53A}" dt="2025-09-15T13:57:57.189" v="10582" actId="478"/>
          <ac:spMkLst>
            <pc:docMk/>
            <pc:sldMk cId="442221766" sldId="4969"/>
            <ac:spMk id="30" creationId="{97A710C7-7D75-43F0-BC09-32E386AA8144}"/>
          </ac:spMkLst>
        </pc:spChg>
        <pc:spChg chg="del">
          <ac:chgData name="Weiss, Marietta [Zukunft Altbau]" userId="97b11b8f-a76f-4920-b382-189fc8c9c45c" providerId="ADAL" clId="{5F8C0022-4815-40A3-BDB3-71761A42F53A}" dt="2025-09-15T13:58:10.762" v="10584" actId="478"/>
          <ac:spMkLst>
            <pc:docMk/>
            <pc:sldMk cId="442221766" sldId="4969"/>
            <ac:spMk id="31" creationId="{BB762D9A-9D41-9314-02EC-4E3DC29E5AE0}"/>
          </ac:spMkLst>
        </pc:spChg>
        <pc:spChg chg="mod ord topLvl">
          <ac:chgData name="Weiss, Marietta [Zukunft Altbau]" userId="97b11b8f-a76f-4920-b382-189fc8c9c45c" providerId="ADAL" clId="{5F8C0022-4815-40A3-BDB3-71761A42F53A}" dt="2025-09-15T15:10:08.524" v="11545" actId="207"/>
          <ac:spMkLst>
            <pc:docMk/>
            <pc:sldMk cId="442221766" sldId="4969"/>
            <ac:spMk id="33" creationId="{5E573392-A03F-979A-F7C8-8EF441DBC0D4}"/>
          </ac:spMkLst>
        </pc:spChg>
        <pc:spChg chg="del">
          <ac:chgData name="Weiss, Marietta [Zukunft Altbau]" userId="97b11b8f-a76f-4920-b382-189fc8c9c45c" providerId="ADAL" clId="{5F8C0022-4815-40A3-BDB3-71761A42F53A}" dt="2025-09-15T13:58:10.762" v="10584" actId="478"/>
          <ac:spMkLst>
            <pc:docMk/>
            <pc:sldMk cId="442221766" sldId="4969"/>
            <ac:spMk id="36" creationId="{2BFCDA86-24F1-79E6-D73A-C0FD582C3B42}"/>
          </ac:spMkLst>
        </pc:spChg>
        <pc:spChg chg="del mod">
          <ac:chgData name="Weiss, Marietta [Zukunft Altbau]" userId="97b11b8f-a76f-4920-b382-189fc8c9c45c" providerId="ADAL" clId="{5F8C0022-4815-40A3-BDB3-71761A42F53A}" dt="2025-09-15T15:13:19.757" v="11552" actId="478"/>
          <ac:spMkLst>
            <pc:docMk/>
            <pc:sldMk cId="442221766" sldId="4969"/>
            <ac:spMk id="37" creationId="{29ECB827-0671-0657-8E34-0D76DCD74703}"/>
          </ac:spMkLst>
        </pc:spChg>
        <pc:spChg chg="mod ord topLvl">
          <ac:chgData name="Weiss, Marietta [Zukunft Altbau]" userId="97b11b8f-a76f-4920-b382-189fc8c9c45c" providerId="ADAL" clId="{5F8C0022-4815-40A3-BDB3-71761A42F53A}" dt="2025-09-15T14:11:26.344" v="11066" actId="164"/>
          <ac:spMkLst>
            <pc:docMk/>
            <pc:sldMk cId="442221766" sldId="4969"/>
            <ac:spMk id="39" creationId="{E0DB21EE-DE26-002D-8DD1-BED77FCECC0D}"/>
          </ac:spMkLst>
        </pc:spChg>
        <pc:spChg chg="del">
          <ac:chgData name="Weiss, Marietta [Zukunft Altbau]" userId="97b11b8f-a76f-4920-b382-189fc8c9c45c" providerId="ADAL" clId="{5F8C0022-4815-40A3-BDB3-71761A42F53A}" dt="2025-09-15T14:02:29.973" v="10821" actId="478"/>
          <ac:spMkLst>
            <pc:docMk/>
            <pc:sldMk cId="442221766" sldId="4969"/>
            <ac:spMk id="48" creationId="{9155A8C5-2BA7-890E-CC53-9F73A763674E}"/>
          </ac:spMkLst>
        </pc:spChg>
        <pc:spChg chg="del">
          <ac:chgData name="Weiss, Marietta [Zukunft Altbau]" userId="97b11b8f-a76f-4920-b382-189fc8c9c45c" providerId="ADAL" clId="{5F8C0022-4815-40A3-BDB3-71761A42F53A}" dt="2025-09-15T13:58:10.762" v="10584" actId="478"/>
          <ac:spMkLst>
            <pc:docMk/>
            <pc:sldMk cId="442221766" sldId="4969"/>
            <ac:spMk id="53" creationId="{888388B1-7B82-ACB8-4045-AF80BDF7F615}"/>
          </ac:spMkLst>
        </pc:spChg>
        <pc:spChg chg="del">
          <ac:chgData name="Weiss, Marietta [Zukunft Altbau]" userId="97b11b8f-a76f-4920-b382-189fc8c9c45c" providerId="ADAL" clId="{5F8C0022-4815-40A3-BDB3-71761A42F53A}" dt="2025-09-15T13:57:57.189" v="10582" actId="478"/>
          <ac:spMkLst>
            <pc:docMk/>
            <pc:sldMk cId="442221766" sldId="4969"/>
            <ac:spMk id="74" creationId="{F49F88A8-1E73-6746-F5E8-96DF46B7A5ED}"/>
          </ac:spMkLst>
        </pc:spChg>
        <pc:spChg chg="mod ord">
          <ac:chgData name="Weiss, Marietta [Zukunft Altbau]" userId="97b11b8f-a76f-4920-b382-189fc8c9c45c" providerId="ADAL" clId="{5F8C0022-4815-40A3-BDB3-71761A42F53A}" dt="2025-09-15T14:11:26.344" v="11066" actId="164"/>
          <ac:spMkLst>
            <pc:docMk/>
            <pc:sldMk cId="442221766" sldId="4969"/>
            <ac:spMk id="82" creationId="{298A832A-48B9-242D-2FD5-FB5A2C9F0986}"/>
          </ac:spMkLst>
        </pc:spChg>
        <pc:spChg chg="del">
          <ac:chgData name="Weiss, Marietta [Zukunft Altbau]" userId="97b11b8f-a76f-4920-b382-189fc8c9c45c" providerId="ADAL" clId="{5F8C0022-4815-40A3-BDB3-71761A42F53A}" dt="2025-09-15T13:58:10.762" v="10584" actId="478"/>
          <ac:spMkLst>
            <pc:docMk/>
            <pc:sldMk cId="442221766" sldId="4969"/>
            <ac:spMk id="83" creationId="{5E2FA5CD-B33E-DEDD-922D-9F5FE0633E28}"/>
          </ac:spMkLst>
        </pc:spChg>
        <pc:spChg chg="del mod">
          <ac:chgData name="Weiss, Marietta [Zukunft Altbau]" userId="97b11b8f-a76f-4920-b382-189fc8c9c45c" providerId="ADAL" clId="{5F8C0022-4815-40A3-BDB3-71761A42F53A}" dt="2025-09-15T14:01:46.415" v="10801"/>
          <ac:spMkLst>
            <pc:docMk/>
            <pc:sldMk cId="442221766" sldId="4969"/>
            <ac:spMk id="85" creationId="{A9A30D43-993D-0DEE-84CF-8571475A1DF5}"/>
          </ac:spMkLst>
        </pc:spChg>
        <pc:spChg chg="del">
          <ac:chgData name="Weiss, Marietta [Zukunft Altbau]" userId="97b11b8f-a76f-4920-b382-189fc8c9c45c" providerId="ADAL" clId="{5F8C0022-4815-40A3-BDB3-71761A42F53A}" dt="2025-09-15T13:58:10.762" v="10584" actId="478"/>
          <ac:spMkLst>
            <pc:docMk/>
            <pc:sldMk cId="442221766" sldId="4969"/>
            <ac:spMk id="87" creationId="{7BB88EFA-AE41-A2FF-3FEE-A09B9A0D0917}"/>
          </ac:spMkLst>
        </pc:spChg>
        <pc:spChg chg="mod ord topLvl">
          <ac:chgData name="Weiss, Marietta [Zukunft Altbau]" userId="97b11b8f-a76f-4920-b382-189fc8c9c45c" providerId="ADAL" clId="{5F8C0022-4815-40A3-BDB3-71761A42F53A}" dt="2025-09-15T14:11:21.305" v="11065" actId="165"/>
          <ac:spMkLst>
            <pc:docMk/>
            <pc:sldMk cId="442221766" sldId="4969"/>
            <ac:spMk id="88" creationId="{653AF5D9-275E-B02F-631A-B8C9D8DAAF97}"/>
          </ac:spMkLst>
        </pc:spChg>
        <pc:spChg chg="mod ord topLvl">
          <ac:chgData name="Weiss, Marietta [Zukunft Altbau]" userId="97b11b8f-a76f-4920-b382-189fc8c9c45c" providerId="ADAL" clId="{5F8C0022-4815-40A3-BDB3-71761A42F53A}" dt="2025-09-15T15:10:11.693" v="11546" actId="207"/>
          <ac:spMkLst>
            <pc:docMk/>
            <pc:sldMk cId="442221766" sldId="4969"/>
            <ac:spMk id="89" creationId="{2EDC8E7A-E4DA-4A8A-FCF8-E18EED997772}"/>
          </ac:spMkLst>
        </pc:spChg>
        <pc:spChg chg="del mod">
          <ac:chgData name="Weiss, Marietta [Zukunft Altbau]" userId="97b11b8f-a76f-4920-b382-189fc8c9c45c" providerId="ADAL" clId="{5F8C0022-4815-40A3-BDB3-71761A42F53A}" dt="2025-09-15T14:01:46.397" v="10797" actId="478"/>
          <ac:spMkLst>
            <pc:docMk/>
            <pc:sldMk cId="442221766" sldId="4969"/>
            <ac:spMk id="90" creationId="{B3D4AAFC-8192-4A46-C7DD-72A20E70F267}"/>
          </ac:spMkLst>
        </pc:spChg>
        <pc:spChg chg="del">
          <ac:chgData name="Weiss, Marietta [Zukunft Altbau]" userId="97b11b8f-a76f-4920-b382-189fc8c9c45c" providerId="ADAL" clId="{5F8C0022-4815-40A3-BDB3-71761A42F53A}" dt="2025-09-15T13:57:57.189" v="10582" actId="478"/>
          <ac:spMkLst>
            <pc:docMk/>
            <pc:sldMk cId="442221766" sldId="4969"/>
            <ac:spMk id="91" creationId="{DFE46EE1-716F-B2C4-AC42-E488994B83A1}"/>
          </ac:spMkLst>
        </pc:spChg>
        <pc:spChg chg="del">
          <ac:chgData name="Weiss, Marietta [Zukunft Altbau]" userId="97b11b8f-a76f-4920-b382-189fc8c9c45c" providerId="ADAL" clId="{5F8C0022-4815-40A3-BDB3-71761A42F53A}" dt="2025-09-15T13:58:10.762" v="10584" actId="478"/>
          <ac:spMkLst>
            <pc:docMk/>
            <pc:sldMk cId="442221766" sldId="4969"/>
            <ac:spMk id="92" creationId="{29F23293-F2A0-4A2B-F108-A490F421ECDE}"/>
          </ac:spMkLst>
        </pc:spChg>
        <pc:spChg chg="del">
          <ac:chgData name="Weiss, Marietta [Zukunft Altbau]" userId="97b11b8f-a76f-4920-b382-189fc8c9c45c" providerId="ADAL" clId="{5F8C0022-4815-40A3-BDB3-71761A42F53A}" dt="2025-09-15T13:58:10.762" v="10584" actId="478"/>
          <ac:spMkLst>
            <pc:docMk/>
            <pc:sldMk cId="442221766" sldId="4969"/>
            <ac:spMk id="93" creationId="{0FA8BB21-C1E7-F361-560D-30D0AB43DE7F}"/>
          </ac:spMkLst>
        </pc:spChg>
        <pc:spChg chg="del">
          <ac:chgData name="Weiss, Marietta [Zukunft Altbau]" userId="97b11b8f-a76f-4920-b382-189fc8c9c45c" providerId="ADAL" clId="{5F8C0022-4815-40A3-BDB3-71761A42F53A}" dt="2025-09-15T13:58:10.762" v="10584" actId="478"/>
          <ac:spMkLst>
            <pc:docMk/>
            <pc:sldMk cId="442221766" sldId="4969"/>
            <ac:spMk id="94" creationId="{8AAA567B-C0D5-641F-5364-724EC7B64B69}"/>
          </ac:spMkLst>
        </pc:spChg>
        <pc:spChg chg="mod ord topLvl">
          <ac:chgData name="Weiss, Marietta [Zukunft Altbau]" userId="97b11b8f-a76f-4920-b382-189fc8c9c45c" providerId="ADAL" clId="{5F8C0022-4815-40A3-BDB3-71761A42F53A}" dt="2025-09-15T14:11:26.344" v="11066" actId="164"/>
          <ac:spMkLst>
            <pc:docMk/>
            <pc:sldMk cId="442221766" sldId="4969"/>
            <ac:spMk id="95" creationId="{19F29B3F-77A7-5246-97AA-E260B00847E8}"/>
          </ac:spMkLst>
        </pc:spChg>
        <pc:spChg chg="mod ord topLvl">
          <ac:chgData name="Weiss, Marietta [Zukunft Altbau]" userId="97b11b8f-a76f-4920-b382-189fc8c9c45c" providerId="ADAL" clId="{5F8C0022-4815-40A3-BDB3-71761A42F53A}" dt="2025-09-15T15:10:14.304" v="11547" actId="207"/>
          <ac:spMkLst>
            <pc:docMk/>
            <pc:sldMk cId="442221766" sldId="4969"/>
            <ac:spMk id="96" creationId="{834C07FB-C7BA-3FC5-C678-844601FFB510}"/>
          </ac:spMkLst>
        </pc:spChg>
        <pc:spChg chg="del">
          <ac:chgData name="Weiss, Marietta [Zukunft Altbau]" userId="97b11b8f-a76f-4920-b382-189fc8c9c45c" providerId="ADAL" clId="{5F8C0022-4815-40A3-BDB3-71761A42F53A}" dt="2025-09-15T14:02:05.742" v="10806" actId="478"/>
          <ac:spMkLst>
            <pc:docMk/>
            <pc:sldMk cId="442221766" sldId="4969"/>
            <ac:spMk id="97" creationId="{8DDE2B69-8323-BB0F-4F85-5C1C36E60AA5}"/>
          </ac:spMkLst>
        </pc:spChg>
        <pc:spChg chg="del mod">
          <ac:chgData name="Weiss, Marietta [Zukunft Altbau]" userId="97b11b8f-a76f-4920-b382-189fc8c9c45c" providerId="ADAL" clId="{5F8C0022-4815-40A3-BDB3-71761A42F53A}" dt="2025-09-15T14:02:23.265" v="10817" actId="478"/>
          <ac:spMkLst>
            <pc:docMk/>
            <pc:sldMk cId="442221766" sldId="4969"/>
            <ac:spMk id="99" creationId="{A9F914DD-C63E-9DC5-C2E4-0AAE192E999A}"/>
          </ac:spMkLst>
        </pc:spChg>
        <pc:spChg chg="del">
          <ac:chgData name="Weiss, Marietta [Zukunft Altbau]" userId="97b11b8f-a76f-4920-b382-189fc8c9c45c" providerId="ADAL" clId="{5F8C0022-4815-40A3-BDB3-71761A42F53A}" dt="2025-09-15T14:03:02.904" v="10880" actId="478"/>
          <ac:spMkLst>
            <pc:docMk/>
            <pc:sldMk cId="442221766" sldId="4969"/>
            <ac:spMk id="100" creationId="{A5657B1E-A517-CB6E-9B50-E3ADEA5EC0F0}"/>
          </ac:spMkLst>
        </pc:spChg>
        <pc:spChg chg="mod">
          <ac:chgData name="Weiss, Marietta [Zukunft Altbau]" userId="97b11b8f-a76f-4920-b382-189fc8c9c45c" providerId="ADAL" clId="{5F8C0022-4815-40A3-BDB3-71761A42F53A}" dt="2025-09-15T14:11:26.344" v="11066" actId="164"/>
          <ac:spMkLst>
            <pc:docMk/>
            <pc:sldMk cId="442221766" sldId="4969"/>
            <ac:spMk id="101" creationId="{DD839A8D-C1D9-9A9F-2BE4-58BB922B099A}"/>
          </ac:spMkLst>
        </pc:spChg>
        <pc:grpChg chg="mod">
          <ac:chgData name="Weiss, Marietta [Zukunft Altbau]" userId="97b11b8f-a76f-4920-b382-189fc8c9c45c" providerId="ADAL" clId="{5F8C0022-4815-40A3-BDB3-71761A42F53A}" dt="2025-09-15T15:15:54.686" v="11606" actId="1038"/>
          <ac:grpSpMkLst>
            <pc:docMk/>
            <pc:sldMk cId="442221766" sldId="4969"/>
            <ac:grpSpMk id="11" creationId="{89574793-5095-7E59-39B1-8F6BA6F6B1A9}"/>
          </ac:grpSpMkLst>
        </pc:grpChg>
        <pc:graphicFrameChg chg="add mod">
          <ac:chgData name="Weiss, Marietta [Zukunft Altbau]" userId="97b11b8f-a76f-4920-b382-189fc8c9c45c" providerId="ADAL" clId="{5F8C0022-4815-40A3-BDB3-71761A42F53A}" dt="2025-09-15T14:01:00.643" v="10718" actId="14100"/>
          <ac:graphicFrameMkLst>
            <pc:docMk/>
            <pc:sldMk cId="442221766" sldId="4969"/>
            <ac:graphicFrameMk id="17" creationId="{E7CFA387-545C-9BD4-F0A1-A68C71BDD513}"/>
          </ac:graphicFrameMkLst>
        </pc:graphicFrameChg>
        <pc:cxnChg chg="del mod">
          <ac:chgData name="Weiss, Marietta [Zukunft Altbau]" userId="97b11b8f-a76f-4920-b382-189fc8c9c45c" providerId="ADAL" clId="{5F8C0022-4815-40A3-BDB3-71761A42F53A}" dt="2025-09-15T14:11:35.185" v="11068" actId="478"/>
          <ac:cxnSpMkLst>
            <pc:docMk/>
            <pc:sldMk cId="442221766" sldId="4969"/>
            <ac:cxnSpMk id="9" creationId="{F62D2E2C-F861-B2C0-A735-772C37787FCC}"/>
          </ac:cxnSpMkLst>
        </pc:cxnChg>
      </pc:sldChg>
      <pc:sldChg chg="add">
        <pc:chgData name="Weiss, Marietta [Zukunft Altbau]" userId="97b11b8f-a76f-4920-b382-189fc8c9c45c" providerId="ADAL" clId="{5F8C0022-4815-40A3-BDB3-71761A42F53A}" dt="2025-09-15T14:57:37.047" v="11468"/>
        <pc:sldMkLst>
          <pc:docMk/>
          <pc:sldMk cId="1134957244" sldId="4970"/>
        </pc:sldMkLst>
      </pc:sldChg>
      <pc:sldChg chg="add del">
        <pc:chgData name="Weiss, Marietta [Zukunft Altbau]" userId="97b11b8f-a76f-4920-b382-189fc8c9c45c" providerId="ADAL" clId="{5F8C0022-4815-40A3-BDB3-71761A42F53A}" dt="2025-09-16T06:31:37.091" v="11702" actId="47"/>
        <pc:sldMkLst>
          <pc:docMk/>
          <pc:sldMk cId="1630209881" sldId="4971"/>
        </pc:sldMkLst>
      </pc:sldChg>
      <pc:sldChg chg="modSp add mod">
        <pc:chgData name="Weiss, Marietta [Zukunft Altbau]" userId="97b11b8f-a76f-4920-b382-189fc8c9c45c" providerId="ADAL" clId="{5F8C0022-4815-40A3-BDB3-71761A42F53A}" dt="2025-09-16T07:13:23.082" v="11852" actId="13244"/>
        <pc:sldMkLst>
          <pc:docMk/>
          <pc:sldMk cId="3733032506" sldId="4972"/>
        </pc:sldMkLst>
        <pc:spChg chg="ord">
          <ac:chgData name="Weiss, Marietta [Zukunft Altbau]" userId="97b11b8f-a76f-4920-b382-189fc8c9c45c" providerId="ADAL" clId="{5F8C0022-4815-40A3-BDB3-71761A42F53A}" dt="2025-09-16T07:13:23.082" v="11852" actId="13244"/>
          <ac:spMkLst>
            <pc:docMk/>
            <pc:sldMk cId="3733032506" sldId="4972"/>
            <ac:spMk id="28" creationId="{F9E27216-75F4-B8A8-8325-F0F9604583DD}"/>
          </ac:spMkLst>
        </pc:spChg>
        <pc:graphicFrameChg chg="mod">
          <ac:chgData name="Weiss, Marietta [Zukunft Altbau]" userId="97b11b8f-a76f-4920-b382-189fc8c9c45c" providerId="ADAL" clId="{5F8C0022-4815-40A3-BDB3-71761A42F53A}" dt="2025-09-16T07:13:16.978" v="11851" actId="13244"/>
          <ac:graphicFrameMkLst>
            <pc:docMk/>
            <pc:sldMk cId="3733032506" sldId="4972"/>
            <ac:graphicFrameMk id="27" creationId="{2F6BF019-CA40-9139-049C-B610D5A3B0B3}"/>
          </ac:graphicFrameMkLst>
        </pc:graphicFrameChg>
      </pc:sldChg>
      <pc:sldMasterChg chg="delSldLayout">
        <pc:chgData name="Weiss, Marietta [Zukunft Altbau]" userId="97b11b8f-a76f-4920-b382-189fc8c9c45c" providerId="ADAL" clId="{5F8C0022-4815-40A3-BDB3-71761A42F53A}" dt="2025-09-10T07:19:04.280" v="164" actId="47"/>
        <pc:sldMasterMkLst>
          <pc:docMk/>
          <pc:sldMasterMk cId="0" sldId="2147484322"/>
        </pc:sldMasterMkLst>
        <pc:sldLayoutChg chg="del">
          <pc:chgData name="Weiss, Marietta [Zukunft Altbau]" userId="97b11b8f-a76f-4920-b382-189fc8c9c45c" providerId="ADAL" clId="{5F8C0022-4815-40A3-BDB3-71761A42F53A}" dt="2025-09-10T07:19:04.280" v="164" actId="47"/>
          <pc:sldLayoutMkLst>
            <pc:docMk/>
            <pc:sldMasterMk cId="0" sldId="2147484322"/>
            <pc:sldLayoutMk cId="2312026153" sldId="2147484320"/>
          </pc:sldLayoutMkLst>
        </pc:sldLayoutChg>
      </pc:sldMasterChg>
    </pc:docChg>
  </pc:docChgLst>
  <pc:docChgLst>
    <pc:chgData name="Weiss, Marietta [Zukunft Altbau]" userId="97b11b8f-a76f-4920-b382-189fc8c9c45c" providerId="ADAL" clId="{0BC6D305-E02F-4E49-84B8-12A81D77A464}"/>
    <pc:docChg chg="delSld modSld">
      <pc:chgData name="Weiss, Marietta [Zukunft Altbau]" userId="97b11b8f-a76f-4920-b382-189fc8c9c45c" providerId="ADAL" clId="{0BC6D305-E02F-4E49-84B8-12A81D77A464}" dt="2025-09-16T11:55:59.194" v="4" actId="962"/>
      <pc:docMkLst>
        <pc:docMk/>
      </pc:docMkLst>
      <pc:sldChg chg="del">
        <pc:chgData name="Weiss, Marietta [Zukunft Altbau]" userId="97b11b8f-a76f-4920-b382-189fc8c9c45c" providerId="ADAL" clId="{0BC6D305-E02F-4E49-84B8-12A81D77A464}" dt="2025-09-16T11:54:11.498" v="0" actId="47"/>
        <pc:sldMkLst>
          <pc:docMk/>
          <pc:sldMk cId="663217087" sldId="4562"/>
        </pc:sldMkLst>
      </pc:sldChg>
      <pc:sldChg chg="del">
        <pc:chgData name="Weiss, Marietta [Zukunft Altbau]" userId="97b11b8f-a76f-4920-b382-189fc8c9c45c" providerId="ADAL" clId="{0BC6D305-E02F-4E49-84B8-12A81D77A464}" dt="2025-09-16T11:54:11.498" v="0" actId="47"/>
        <pc:sldMkLst>
          <pc:docMk/>
          <pc:sldMk cId="3325923127" sldId="4593"/>
        </pc:sldMkLst>
      </pc:sldChg>
      <pc:sldChg chg="del">
        <pc:chgData name="Weiss, Marietta [Zukunft Altbau]" userId="97b11b8f-a76f-4920-b382-189fc8c9c45c" providerId="ADAL" clId="{0BC6D305-E02F-4E49-84B8-12A81D77A464}" dt="2025-09-16T11:54:11.498" v="0" actId="47"/>
        <pc:sldMkLst>
          <pc:docMk/>
          <pc:sldMk cId="3657626753" sldId="4594"/>
        </pc:sldMkLst>
      </pc:sldChg>
      <pc:sldChg chg="del">
        <pc:chgData name="Weiss, Marietta [Zukunft Altbau]" userId="97b11b8f-a76f-4920-b382-189fc8c9c45c" providerId="ADAL" clId="{0BC6D305-E02F-4E49-84B8-12A81D77A464}" dt="2025-09-16T11:54:11.498" v="0" actId="47"/>
        <pc:sldMkLst>
          <pc:docMk/>
          <pc:sldMk cId="3500030468" sldId="4654"/>
        </pc:sldMkLst>
      </pc:sldChg>
      <pc:sldChg chg="del">
        <pc:chgData name="Weiss, Marietta [Zukunft Altbau]" userId="97b11b8f-a76f-4920-b382-189fc8c9c45c" providerId="ADAL" clId="{0BC6D305-E02F-4E49-84B8-12A81D77A464}" dt="2025-09-16T11:54:11.498" v="0" actId="47"/>
        <pc:sldMkLst>
          <pc:docMk/>
          <pc:sldMk cId="2748767671" sldId="4657"/>
        </pc:sldMkLst>
      </pc:sldChg>
      <pc:sldChg chg="modSp">
        <pc:chgData name="Weiss, Marietta [Zukunft Altbau]" userId="97b11b8f-a76f-4920-b382-189fc8c9c45c" providerId="ADAL" clId="{0BC6D305-E02F-4E49-84B8-12A81D77A464}" dt="2025-09-16T11:55:53.131" v="2" actId="962"/>
        <pc:sldMkLst>
          <pc:docMk/>
          <pc:sldMk cId="2932887730" sldId="4834"/>
        </pc:sldMkLst>
        <pc:graphicFrameChg chg="mod">
          <ac:chgData name="Weiss, Marietta [Zukunft Altbau]" userId="97b11b8f-a76f-4920-b382-189fc8c9c45c" providerId="ADAL" clId="{0BC6D305-E02F-4E49-84B8-12A81D77A464}" dt="2025-09-16T11:55:53.131" v="2" actId="962"/>
          <ac:graphicFrameMkLst>
            <pc:docMk/>
            <pc:sldMk cId="2932887730" sldId="4834"/>
            <ac:graphicFrameMk id="4" creationId="{6B7814E5-8C9E-F2D2-35CD-3376CAC50736}"/>
          </ac:graphicFrameMkLst>
        </pc:graphicFrameChg>
      </pc:sldChg>
      <pc:sldChg chg="del">
        <pc:chgData name="Weiss, Marietta [Zukunft Altbau]" userId="97b11b8f-a76f-4920-b382-189fc8c9c45c" providerId="ADAL" clId="{0BC6D305-E02F-4E49-84B8-12A81D77A464}" dt="2025-09-16T11:54:11.498" v="0" actId="47"/>
        <pc:sldMkLst>
          <pc:docMk/>
          <pc:sldMk cId="402991757" sldId="4893"/>
        </pc:sldMkLst>
      </pc:sldChg>
      <pc:sldChg chg="del">
        <pc:chgData name="Weiss, Marietta [Zukunft Altbau]" userId="97b11b8f-a76f-4920-b382-189fc8c9c45c" providerId="ADAL" clId="{0BC6D305-E02F-4E49-84B8-12A81D77A464}" dt="2025-09-16T11:54:11.498" v="0" actId="47"/>
        <pc:sldMkLst>
          <pc:docMk/>
          <pc:sldMk cId="1702463811" sldId="4894"/>
        </pc:sldMkLst>
      </pc:sldChg>
      <pc:sldChg chg="del">
        <pc:chgData name="Weiss, Marietta [Zukunft Altbau]" userId="97b11b8f-a76f-4920-b382-189fc8c9c45c" providerId="ADAL" clId="{0BC6D305-E02F-4E49-84B8-12A81D77A464}" dt="2025-09-16T11:54:11.498" v="0" actId="47"/>
        <pc:sldMkLst>
          <pc:docMk/>
          <pc:sldMk cId="779226998" sldId="4897"/>
        </pc:sldMkLst>
      </pc:sldChg>
      <pc:sldChg chg="modSp mod">
        <pc:chgData name="Weiss, Marietta [Zukunft Altbau]" userId="97b11b8f-a76f-4920-b382-189fc8c9c45c" providerId="ADAL" clId="{0BC6D305-E02F-4E49-84B8-12A81D77A464}" dt="2025-09-16T11:55:59.194" v="4" actId="962"/>
        <pc:sldMkLst>
          <pc:docMk/>
          <pc:sldMk cId="623758986" sldId="4900"/>
        </pc:sldMkLst>
        <pc:picChg chg="mod">
          <ac:chgData name="Weiss, Marietta [Zukunft Altbau]" userId="97b11b8f-a76f-4920-b382-189fc8c9c45c" providerId="ADAL" clId="{0BC6D305-E02F-4E49-84B8-12A81D77A464}" dt="2025-09-16T11:55:57.305" v="3" actId="962"/>
          <ac:picMkLst>
            <pc:docMk/>
            <pc:sldMk cId="623758986" sldId="4900"/>
            <ac:picMk id="4" creationId="{CC069D19-A59F-BA74-01E1-D78FD32DEC4A}"/>
          </ac:picMkLst>
        </pc:picChg>
        <pc:picChg chg="mod">
          <ac:chgData name="Weiss, Marietta [Zukunft Altbau]" userId="97b11b8f-a76f-4920-b382-189fc8c9c45c" providerId="ADAL" clId="{0BC6D305-E02F-4E49-84B8-12A81D77A464}" dt="2025-09-16T11:55:59.194" v="4" actId="962"/>
          <ac:picMkLst>
            <pc:docMk/>
            <pc:sldMk cId="623758986" sldId="4900"/>
            <ac:picMk id="5" creationId="{9A1E939D-6A53-31AF-79A1-168534E394F4}"/>
          </ac:picMkLst>
        </pc:picChg>
      </pc:sldChg>
      <pc:sldChg chg="del">
        <pc:chgData name="Weiss, Marietta [Zukunft Altbau]" userId="97b11b8f-a76f-4920-b382-189fc8c9c45c" providerId="ADAL" clId="{0BC6D305-E02F-4E49-84B8-12A81D77A464}" dt="2025-09-16T11:54:11.498" v="0" actId="47"/>
        <pc:sldMkLst>
          <pc:docMk/>
          <pc:sldMk cId="1201308655" sldId="4952"/>
        </pc:sldMkLst>
      </pc:sldChg>
      <pc:sldChg chg="del">
        <pc:chgData name="Weiss, Marietta [Zukunft Altbau]" userId="97b11b8f-a76f-4920-b382-189fc8c9c45c" providerId="ADAL" clId="{0BC6D305-E02F-4E49-84B8-12A81D77A464}" dt="2025-09-16T11:54:11.498" v="0" actId="47"/>
        <pc:sldMkLst>
          <pc:docMk/>
          <pc:sldMk cId="2529724393" sldId="4957"/>
        </pc:sldMkLst>
      </pc:sldChg>
      <pc:sldChg chg="del">
        <pc:chgData name="Weiss, Marietta [Zukunft Altbau]" userId="97b11b8f-a76f-4920-b382-189fc8c9c45c" providerId="ADAL" clId="{0BC6D305-E02F-4E49-84B8-12A81D77A464}" dt="2025-09-16T11:54:11.498" v="0" actId="47"/>
        <pc:sldMkLst>
          <pc:docMk/>
          <pc:sldMk cId="3752964168" sldId="4958"/>
        </pc:sldMkLst>
      </pc:sldChg>
      <pc:sldChg chg="del">
        <pc:chgData name="Weiss, Marietta [Zukunft Altbau]" userId="97b11b8f-a76f-4920-b382-189fc8c9c45c" providerId="ADAL" clId="{0BC6D305-E02F-4E49-84B8-12A81D77A464}" dt="2025-09-16T11:54:11.498" v="0" actId="47"/>
        <pc:sldMkLst>
          <pc:docMk/>
          <pc:sldMk cId="3608053009" sldId="4959"/>
        </pc:sldMkLst>
      </pc:sldChg>
      <pc:sldChg chg="del">
        <pc:chgData name="Weiss, Marietta [Zukunft Altbau]" userId="97b11b8f-a76f-4920-b382-189fc8c9c45c" providerId="ADAL" clId="{0BC6D305-E02F-4E49-84B8-12A81D77A464}" dt="2025-09-16T11:54:11.498" v="0" actId="47"/>
        <pc:sldMkLst>
          <pc:docMk/>
          <pc:sldMk cId="3301741056" sldId="4960"/>
        </pc:sldMkLst>
      </pc:sldChg>
      <pc:sldChg chg="del">
        <pc:chgData name="Weiss, Marietta [Zukunft Altbau]" userId="97b11b8f-a76f-4920-b382-189fc8c9c45c" providerId="ADAL" clId="{0BC6D305-E02F-4E49-84B8-12A81D77A464}" dt="2025-09-16T11:54:11.498" v="0" actId="47"/>
        <pc:sldMkLst>
          <pc:docMk/>
          <pc:sldMk cId="2847758190" sldId="4962"/>
        </pc:sldMkLst>
      </pc:sldChg>
      <pc:sldChg chg="del">
        <pc:chgData name="Weiss, Marietta [Zukunft Altbau]" userId="97b11b8f-a76f-4920-b382-189fc8c9c45c" providerId="ADAL" clId="{0BC6D305-E02F-4E49-84B8-12A81D77A464}" dt="2025-09-16T11:54:11.498" v="0" actId="47"/>
        <pc:sldMkLst>
          <pc:docMk/>
          <pc:sldMk cId="1544993127" sldId="4968"/>
        </pc:sldMkLst>
      </pc:sldChg>
      <pc:sldChg chg="del">
        <pc:chgData name="Weiss, Marietta [Zukunft Altbau]" userId="97b11b8f-a76f-4920-b382-189fc8c9c45c" providerId="ADAL" clId="{0BC6D305-E02F-4E49-84B8-12A81D77A464}" dt="2025-09-16T11:54:11.498" v="0" actId="47"/>
        <pc:sldMkLst>
          <pc:docMk/>
          <pc:sldMk cId="1134957244" sldId="4970"/>
        </pc:sldMkLst>
      </pc:sldChg>
      <pc:sldChg chg="del">
        <pc:chgData name="Weiss, Marietta [Zukunft Altbau]" userId="97b11b8f-a76f-4920-b382-189fc8c9c45c" providerId="ADAL" clId="{0BC6D305-E02F-4E49-84B8-12A81D77A464}" dt="2025-09-16T11:54:11.498" v="0" actId="47"/>
        <pc:sldMkLst>
          <pc:docMk/>
          <pc:sldMk cId="3733032506" sldId="4972"/>
        </pc:sldMkLst>
      </pc:sldChg>
      <pc:sldMasterChg chg="delSldLayout">
        <pc:chgData name="Weiss, Marietta [Zukunft Altbau]" userId="97b11b8f-a76f-4920-b382-189fc8c9c45c" providerId="ADAL" clId="{0BC6D305-E02F-4E49-84B8-12A81D77A464}" dt="2025-09-16T11:54:11.498" v="0" actId="47"/>
        <pc:sldMasterMkLst>
          <pc:docMk/>
          <pc:sldMasterMk cId="0" sldId="2147483746"/>
        </pc:sldMasterMkLst>
        <pc:sldLayoutChg chg="del">
          <pc:chgData name="Weiss, Marietta [Zukunft Altbau]" userId="97b11b8f-a76f-4920-b382-189fc8c9c45c" providerId="ADAL" clId="{0BC6D305-E02F-4E49-84B8-12A81D77A464}" dt="2025-09-16T11:54:11.498" v="0" actId="47"/>
          <pc:sldLayoutMkLst>
            <pc:docMk/>
            <pc:sldMasterMk cId="0" sldId="2147483746"/>
            <pc:sldLayoutMk cId="584474496" sldId="2147484319"/>
          </pc:sldLayoutMkLst>
        </pc:sldLayoutChg>
      </pc:sldMasterChg>
    </pc:docChg>
  </pc:docChgLst>
  <pc:docChgLst>
    <pc:chgData name="vonRoman, Thabo [Zukunft Altbau]" userId="c442832c-facb-4272-bb9f-21ee97f8a2b9" providerId="ADAL" clId="{48564952-F305-4A48-9685-BA116C49EE7B}"/>
    <pc:docChg chg="undo custSel addSld delSld modSld sldOrd">
      <pc:chgData name="vonRoman, Thabo [Zukunft Altbau]" userId="c442832c-facb-4272-bb9f-21ee97f8a2b9" providerId="ADAL" clId="{48564952-F305-4A48-9685-BA116C49EE7B}" dt="2025-09-08T06:39:17.526" v="12373" actId="729"/>
      <pc:docMkLst>
        <pc:docMk/>
      </pc:docMkLst>
      <pc:sldChg chg="addSp modSp add mod modShow">
        <pc:chgData name="vonRoman, Thabo [Zukunft Altbau]" userId="c442832c-facb-4272-bb9f-21ee97f8a2b9" providerId="ADAL" clId="{48564952-F305-4A48-9685-BA116C49EE7B}" dt="2025-09-01T18:09:26.823" v="8124" actId="20577"/>
        <pc:sldMkLst>
          <pc:docMk/>
          <pc:sldMk cId="3248880834" sldId="259"/>
        </pc:sldMkLst>
      </pc:sldChg>
      <pc:sldChg chg="addSp modSp add mod modShow">
        <pc:chgData name="vonRoman, Thabo [Zukunft Altbau]" userId="c442832c-facb-4272-bb9f-21ee97f8a2b9" providerId="ADAL" clId="{48564952-F305-4A48-9685-BA116C49EE7B}" dt="2025-09-01T18:08:54.359" v="8095" actId="113"/>
        <pc:sldMkLst>
          <pc:docMk/>
          <pc:sldMk cId="3519622089" sldId="2018"/>
        </pc:sldMkLst>
      </pc:sldChg>
      <pc:sldChg chg="modSp mod">
        <pc:chgData name="vonRoman, Thabo [Zukunft Altbau]" userId="c442832c-facb-4272-bb9f-21ee97f8a2b9" providerId="ADAL" clId="{48564952-F305-4A48-9685-BA116C49EE7B}" dt="2025-09-03T08:26:21.381" v="9623" actId="20577"/>
        <pc:sldMkLst>
          <pc:docMk/>
          <pc:sldMk cId="2914765553" sldId="2068"/>
        </pc:sldMkLst>
        <pc:spChg chg="mod">
          <ac:chgData name="vonRoman, Thabo [Zukunft Altbau]" userId="c442832c-facb-4272-bb9f-21ee97f8a2b9" providerId="ADAL" clId="{48564952-F305-4A48-9685-BA116C49EE7B}" dt="2025-09-03T08:26:21.381" v="9623" actId="20577"/>
          <ac:spMkLst>
            <pc:docMk/>
            <pc:sldMk cId="2914765553" sldId="2068"/>
            <ac:spMk id="5" creationId="{A2E3E6C5-2F0A-5D64-ACDD-D7E2C5346ECD}"/>
          </ac:spMkLst>
        </pc:spChg>
      </pc:sldChg>
      <pc:sldChg chg="modSp mod">
        <pc:chgData name="vonRoman, Thabo [Zukunft Altbau]" userId="c442832c-facb-4272-bb9f-21ee97f8a2b9" providerId="ADAL" clId="{48564952-F305-4A48-9685-BA116C49EE7B}" dt="2025-08-29T12:38:22.736" v="6104" actId="13926"/>
        <pc:sldMkLst>
          <pc:docMk/>
          <pc:sldMk cId="1081563488" sldId="4546"/>
        </pc:sldMkLst>
        <pc:spChg chg="mod">
          <ac:chgData name="vonRoman, Thabo [Zukunft Altbau]" userId="c442832c-facb-4272-bb9f-21ee97f8a2b9" providerId="ADAL" clId="{48564952-F305-4A48-9685-BA116C49EE7B}" dt="2025-08-29T07:51:10.939" v="2113" actId="13926"/>
          <ac:spMkLst>
            <pc:docMk/>
            <pc:sldMk cId="1081563488" sldId="4546"/>
            <ac:spMk id="4" creationId="{9A68AA5E-C5E4-66A5-2D78-CE69C79D86CC}"/>
          </ac:spMkLst>
        </pc:spChg>
      </pc:sldChg>
      <pc:sldChg chg="modSp mod">
        <pc:chgData name="vonRoman, Thabo [Zukunft Altbau]" userId="c442832c-facb-4272-bb9f-21ee97f8a2b9" providerId="ADAL" clId="{48564952-F305-4A48-9685-BA116C49EE7B}" dt="2025-09-03T12:22:53.029" v="12160" actId="20577"/>
        <pc:sldMkLst>
          <pc:docMk/>
          <pc:sldMk cId="3803011439" sldId="4571"/>
        </pc:sldMkLst>
        <pc:spChg chg="mod">
          <ac:chgData name="vonRoman, Thabo [Zukunft Altbau]" userId="c442832c-facb-4272-bb9f-21ee97f8a2b9" providerId="ADAL" clId="{48564952-F305-4A48-9685-BA116C49EE7B}" dt="2025-08-29T13:13:02.806" v="6361" actId="1076"/>
          <ac:spMkLst>
            <pc:docMk/>
            <pc:sldMk cId="3803011439" sldId="4571"/>
            <ac:spMk id="3" creationId="{2ABAF0FD-7F26-A880-6964-851A4659BCF6}"/>
          </ac:spMkLst>
        </pc:spChg>
        <pc:spChg chg="mod">
          <ac:chgData name="vonRoman, Thabo [Zukunft Altbau]" userId="c442832c-facb-4272-bb9f-21ee97f8a2b9" providerId="ADAL" clId="{48564952-F305-4A48-9685-BA116C49EE7B}" dt="2025-09-03T12:22:53.029" v="12160" actId="20577"/>
          <ac:spMkLst>
            <pc:docMk/>
            <pc:sldMk cId="3803011439" sldId="4571"/>
            <ac:spMk id="4" creationId="{26A7E028-4003-AA05-1105-88157E5DE5AE}"/>
          </ac:spMkLst>
        </pc:spChg>
      </pc:sldChg>
      <pc:sldChg chg="addSp delSp modSp mod">
        <pc:chgData name="vonRoman, Thabo [Zukunft Altbau]" userId="c442832c-facb-4272-bb9f-21ee97f8a2b9" providerId="ADAL" clId="{48564952-F305-4A48-9685-BA116C49EE7B}" dt="2025-08-28T15:36:00.061" v="13" actId="478"/>
        <pc:sldMkLst>
          <pc:docMk/>
          <pc:sldMk cId="439924328" sldId="4588"/>
        </pc:sldMkLst>
      </pc:sldChg>
      <pc:sldChg chg="add del">
        <pc:chgData name="vonRoman, Thabo [Zukunft Altbau]" userId="c442832c-facb-4272-bb9f-21ee97f8a2b9" providerId="ADAL" clId="{48564952-F305-4A48-9685-BA116C49EE7B}" dt="2025-09-03T14:42:52.380" v="12326" actId="47"/>
        <pc:sldMkLst>
          <pc:docMk/>
          <pc:sldMk cId="3325923127" sldId="4593"/>
        </pc:sldMkLst>
      </pc:sldChg>
      <pc:sldChg chg="modSp mod">
        <pc:chgData name="vonRoman, Thabo [Zukunft Altbau]" userId="c442832c-facb-4272-bb9f-21ee97f8a2b9" providerId="ADAL" clId="{48564952-F305-4A48-9685-BA116C49EE7B}" dt="2025-08-29T12:22:09.978" v="5572" actId="13926"/>
        <pc:sldMkLst>
          <pc:docMk/>
          <pc:sldMk cId="740819921" sldId="4596"/>
        </pc:sldMkLst>
      </pc:sldChg>
      <pc:sldChg chg="modSp mod">
        <pc:chgData name="vonRoman, Thabo [Zukunft Altbau]" userId="c442832c-facb-4272-bb9f-21ee97f8a2b9" providerId="ADAL" clId="{48564952-F305-4A48-9685-BA116C49EE7B}" dt="2025-08-29T09:31:57.705" v="3278" actId="20577"/>
        <pc:sldMkLst>
          <pc:docMk/>
          <pc:sldMk cId="2630651125" sldId="4646"/>
        </pc:sldMkLst>
      </pc:sldChg>
      <pc:sldChg chg="addSp modSp mod">
        <pc:chgData name="vonRoman, Thabo [Zukunft Altbau]" userId="c442832c-facb-4272-bb9f-21ee97f8a2b9" providerId="ADAL" clId="{48564952-F305-4A48-9685-BA116C49EE7B}" dt="2025-09-01T17:29:46.209" v="7374" actId="14100"/>
        <pc:sldMkLst>
          <pc:docMk/>
          <pc:sldMk cId="3152820384" sldId="4662"/>
        </pc:sldMkLst>
      </pc:sldChg>
      <pc:sldChg chg="modSp mod">
        <pc:chgData name="vonRoman, Thabo [Zukunft Altbau]" userId="c442832c-facb-4272-bb9f-21ee97f8a2b9" providerId="ADAL" clId="{48564952-F305-4A48-9685-BA116C49EE7B}" dt="2025-09-03T08:09:02.846" v="8940" actId="20577"/>
        <pc:sldMkLst>
          <pc:docMk/>
          <pc:sldMk cId="4276063254" sldId="4675"/>
        </pc:sldMkLst>
        <pc:spChg chg="mod">
          <ac:chgData name="vonRoman, Thabo [Zukunft Altbau]" userId="c442832c-facb-4272-bb9f-21ee97f8a2b9" providerId="ADAL" clId="{48564952-F305-4A48-9685-BA116C49EE7B}" dt="2025-09-03T08:09:02.846" v="8940" actId="20577"/>
          <ac:spMkLst>
            <pc:docMk/>
            <pc:sldMk cId="4276063254" sldId="4675"/>
            <ac:spMk id="5" creationId="{7D7F82A2-AE88-4077-1DE2-9AF51F7636EB}"/>
          </ac:spMkLst>
        </pc:spChg>
      </pc:sldChg>
      <pc:sldChg chg="modSp mod">
        <pc:chgData name="vonRoman, Thabo [Zukunft Altbau]" userId="c442832c-facb-4272-bb9f-21ee97f8a2b9" providerId="ADAL" clId="{48564952-F305-4A48-9685-BA116C49EE7B}" dt="2025-08-29T12:43:48.840" v="6224" actId="13926"/>
        <pc:sldMkLst>
          <pc:docMk/>
          <pc:sldMk cId="1872926390" sldId="4880"/>
        </pc:sldMkLst>
      </pc:sldChg>
      <pc:sldChg chg="addSp delSp modSp mod">
        <pc:chgData name="vonRoman, Thabo [Zukunft Altbau]" userId="c442832c-facb-4272-bb9f-21ee97f8a2b9" providerId="ADAL" clId="{48564952-F305-4A48-9685-BA116C49EE7B}" dt="2025-09-03T10:16:11.578" v="11004" actId="20577"/>
        <pc:sldMkLst>
          <pc:docMk/>
          <pc:sldMk cId="1365569530" sldId="4883"/>
        </pc:sldMkLst>
      </pc:sldChg>
      <pc:sldChg chg="modSp mod">
        <pc:chgData name="vonRoman, Thabo [Zukunft Altbau]" userId="c442832c-facb-4272-bb9f-21ee97f8a2b9" providerId="ADAL" clId="{48564952-F305-4A48-9685-BA116C49EE7B}" dt="2025-08-29T11:49:05.093" v="4529" actId="20577"/>
        <pc:sldMkLst>
          <pc:docMk/>
          <pc:sldMk cId="124398054" sldId="4886"/>
        </pc:sldMkLst>
      </pc:sldChg>
      <pc:sldChg chg="delSp modSp del mod">
        <pc:chgData name="vonRoman, Thabo [Zukunft Altbau]" userId="c442832c-facb-4272-bb9f-21ee97f8a2b9" providerId="ADAL" clId="{48564952-F305-4A48-9685-BA116C49EE7B}" dt="2025-09-03T08:24:44.654" v="9615" actId="47"/>
        <pc:sldMkLst>
          <pc:docMk/>
          <pc:sldMk cId="231478585" sldId="4898"/>
        </pc:sldMkLst>
      </pc:sldChg>
      <pc:sldChg chg="modSp mod">
        <pc:chgData name="vonRoman, Thabo [Zukunft Altbau]" userId="c442832c-facb-4272-bb9f-21ee97f8a2b9" providerId="ADAL" clId="{48564952-F305-4A48-9685-BA116C49EE7B}" dt="2025-09-03T12:32:30.633" v="12266" actId="20577"/>
        <pc:sldMkLst>
          <pc:docMk/>
          <pc:sldMk cId="623758986" sldId="4900"/>
        </pc:sldMkLst>
        <pc:spChg chg="mod">
          <ac:chgData name="vonRoman, Thabo [Zukunft Altbau]" userId="c442832c-facb-4272-bb9f-21ee97f8a2b9" providerId="ADAL" clId="{48564952-F305-4A48-9685-BA116C49EE7B}" dt="2025-09-03T12:29:12.933" v="12176" actId="20577"/>
          <ac:spMkLst>
            <pc:docMk/>
            <pc:sldMk cId="623758986" sldId="4900"/>
            <ac:spMk id="2" creationId="{54CAD101-30D0-C8C0-86D1-5DE8B3EFA752}"/>
          </ac:spMkLst>
        </pc:spChg>
        <pc:spChg chg="mod">
          <ac:chgData name="vonRoman, Thabo [Zukunft Altbau]" userId="c442832c-facb-4272-bb9f-21ee97f8a2b9" providerId="ADAL" clId="{48564952-F305-4A48-9685-BA116C49EE7B}" dt="2025-09-03T12:32:30.633" v="12266" actId="20577"/>
          <ac:spMkLst>
            <pc:docMk/>
            <pc:sldMk cId="623758986" sldId="4900"/>
            <ac:spMk id="3" creationId="{66817F9A-23CC-9454-DB6D-40CC93203414}"/>
          </ac:spMkLst>
        </pc:spChg>
      </pc:sldChg>
      <pc:sldChg chg="modSp mod">
        <pc:chgData name="vonRoman, Thabo [Zukunft Altbau]" userId="c442832c-facb-4272-bb9f-21ee97f8a2b9" providerId="ADAL" clId="{48564952-F305-4A48-9685-BA116C49EE7B}" dt="2025-08-29T12:36:24.548" v="6103" actId="1076"/>
        <pc:sldMkLst>
          <pc:docMk/>
          <pc:sldMk cId="1753679222" sldId="4907"/>
        </pc:sldMkLst>
      </pc:sldChg>
      <pc:sldChg chg="addSp modSp mod">
        <pc:chgData name="vonRoman, Thabo [Zukunft Altbau]" userId="c442832c-facb-4272-bb9f-21ee97f8a2b9" providerId="ADAL" clId="{48564952-F305-4A48-9685-BA116C49EE7B}" dt="2025-09-03T11:51:25.555" v="11214" actId="1076"/>
        <pc:sldMkLst>
          <pc:docMk/>
          <pc:sldMk cId="3959499360" sldId="4909"/>
        </pc:sldMkLst>
      </pc:sldChg>
      <pc:sldChg chg="modSp add mod">
        <pc:chgData name="vonRoman, Thabo [Zukunft Altbau]" userId="c442832c-facb-4272-bb9f-21ee97f8a2b9" providerId="ADAL" clId="{48564952-F305-4A48-9685-BA116C49EE7B}" dt="2025-09-03T12:00:26.940" v="11252" actId="113"/>
        <pc:sldMkLst>
          <pc:docMk/>
          <pc:sldMk cId="615430683" sldId="4918"/>
        </pc:sldMkLst>
      </pc:sldChg>
      <pc:sldChg chg="addSp modSp add mod">
        <pc:chgData name="vonRoman, Thabo [Zukunft Altbau]" userId="c442832c-facb-4272-bb9f-21ee97f8a2b9" providerId="ADAL" clId="{48564952-F305-4A48-9685-BA116C49EE7B}" dt="2025-08-26T13:09:41.926" v="9" actId="14100"/>
        <pc:sldMkLst>
          <pc:docMk/>
          <pc:sldMk cId="1606532574" sldId="4919"/>
        </pc:sldMkLst>
      </pc:sldChg>
      <pc:sldChg chg="modSp mod">
        <pc:chgData name="vonRoman, Thabo [Zukunft Altbau]" userId="c442832c-facb-4272-bb9f-21ee97f8a2b9" providerId="ADAL" clId="{48564952-F305-4A48-9685-BA116C49EE7B}" dt="2025-09-03T11:55:38.606" v="11251" actId="20577"/>
        <pc:sldMkLst>
          <pc:docMk/>
          <pc:sldMk cId="926971314" sldId="4920"/>
        </pc:sldMkLst>
        <pc:spChg chg="mod">
          <ac:chgData name="vonRoman, Thabo [Zukunft Altbau]" userId="c442832c-facb-4272-bb9f-21ee97f8a2b9" providerId="ADAL" clId="{48564952-F305-4A48-9685-BA116C49EE7B}" dt="2025-09-03T11:55:38.606" v="11251" actId="20577"/>
          <ac:spMkLst>
            <pc:docMk/>
            <pc:sldMk cId="926971314" sldId="4920"/>
            <ac:spMk id="20" creationId="{2DDB8F48-2B09-84E6-A2A3-B1D0F3639AA4}"/>
          </ac:spMkLst>
        </pc:spChg>
      </pc:sldChg>
      <pc:sldChg chg="addSp modSp add mod">
        <pc:chgData name="vonRoman, Thabo [Zukunft Altbau]" userId="c442832c-facb-4272-bb9f-21ee97f8a2b9" providerId="ADAL" clId="{48564952-F305-4A48-9685-BA116C49EE7B}" dt="2025-08-29T13:08:52.128" v="6265" actId="1076"/>
        <pc:sldMkLst>
          <pc:docMk/>
          <pc:sldMk cId="2012727663" sldId="4922"/>
        </pc:sldMkLst>
      </pc:sldChg>
      <pc:sldChg chg="addSp delSp modSp add del mod delAnim modAnim">
        <pc:chgData name="vonRoman, Thabo [Zukunft Altbau]" userId="c442832c-facb-4272-bb9f-21ee97f8a2b9" providerId="ADAL" clId="{48564952-F305-4A48-9685-BA116C49EE7B}" dt="2025-09-03T07:46:33.422" v="8780" actId="47"/>
        <pc:sldMkLst>
          <pc:docMk/>
          <pc:sldMk cId="1769365440" sldId="4923"/>
        </pc:sldMkLst>
      </pc:sldChg>
      <pc:sldChg chg="mod modShow">
        <pc:chgData name="vonRoman, Thabo [Zukunft Altbau]" userId="c442832c-facb-4272-bb9f-21ee97f8a2b9" providerId="ADAL" clId="{48564952-F305-4A48-9685-BA116C49EE7B}" dt="2025-09-03T07:46:28.757" v="8779" actId="729"/>
        <pc:sldMkLst>
          <pc:docMk/>
          <pc:sldMk cId="4166274346" sldId="4927"/>
        </pc:sldMkLst>
      </pc:sldChg>
      <pc:sldChg chg="delSp modSp add del mod delAnim modShow">
        <pc:chgData name="vonRoman, Thabo [Zukunft Altbau]" userId="c442832c-facb-4272-bb9f-21ee97f8a2b9" providerId="ADAL" clId="{48564952-F305-4A48-9685-BA116C49EE7B}" dt="2025-09-03T11:54:10.662" v="11215" actId="47"/>
        <pc:sldMkLst>
          <pc:docMk/>
          <pc:sldMk cId="4190734728" sldId="4928"/>
        </pc:sldMkLst>
      </pc:sldChg>
      <pc:sldChg chg="add mod modShow">
        <pc:chgData name="vonRoman, Thabo [Zukunft Altbau]" userId="c442832c-facb-4272-bb9f-21ee97f8a2b9" providerId="ADAL" clId="{48564952-F305-4A48-9685-BA116C49EE7B}" dt="2025-09-03T11:54:18.275" v="11216" actId="729"/>
        <pc:sldMkLst>
          <pc:docMk/>
          <pc:sldMk cId="688662389" sldId="4929"/>
        </pc:sldMkLst>
      </pc:sldChg>
      <pc:sldChg chg="addSp delSp modSp add mod delAnim modAnim">
        <pc:chgData name="vonRoman, Thabo [Zukunft Altbau]" userId="c442832c-facb-4272-bb9f-21ee97f8a2b9" providerId="ADAL" clId="{48564952-F305-4A48-9685-BA116C49EE7B}" dt="2025-09-03T07:03:34.335" v="8384" actId="14100"/>
        <pc:sldMkLst>
          <pc:docMk/>
          <pc:sldMk cId="1406618594" sldId="4930"/>
        </pc:sldMkLst>
      </pc:sldChg>
      <pc:sldChg chg="addSp delSp modSp add mod ord delAnim modAnim modShow">
        <pc:chgData name="vonRoman, Thabo [Zukunft Altbau]" userId="c442832c-facb-4272-bb9f-21ee97f8a2b9" providerId="ADAL" clId="{48564952-F305-4A48-9685-BA116C49EE7B}" dt="2025-09-08T06:37:23.234" v="12331"/>
        <pc:sldMkLst>
          <pc:docMk/>
          <pc:sldMk cId="444095874" sldId="4931"/>
        </pc:sldMkLst>
      </pc:sldChg>
      <pc:sldChg chg="addSp delSp modSp add mod">
        <pc:chgData name="vonRoman, Thabo [Zukunft Altbau]" userId="c442832c-facb-4272-bb9f-21ee97f8a2b9" providerId="ADAL" clId="{48564952-F305-4A48-9685-BA116C49EE7B}" dt="2025-09-03T11:49:02.560" v="11173" actId="20577"/>
        <pc:sldMkLst>
          <pc:docMk/>
          <pc:sldMk cId="1713572255" sldId="4932"/>
        </pc:sldMkLst>
      </pc:sldChg>
      <pc:sldChg chg="modSp add mod ord modShow">
        <pc:chgData name="vonRoman, Thabo [Zukunft Altbau]" userId="c442832c-facb-4272-bb9f-21ee97f8a2b9" providerId="ADAL" clId="{48564952-F305-4A48-9685-BA116C49EE7B}" dt="2025-09-08T06:39:17.526" v="12373" actId="729"/>
        <pc:sldMkLst>
          <pc:docMk/>
          <pc:sldMk cId="2732008392" sldId="4933"/>
        </pc:sldMkLst>
      </pc:sldChg>
      <pc:sldChg chg="modSp add mod ord modShow">
        <pc:chgData name="vonRoman, Thabo [Zukunft Altbau]" userId="c442832c-facb-4272-bb9f-21ee97f8a2b9" providerId="ADAL" clId="{48564952-F305-4A48-9685-BA116C49EE7B}" dt="2025-09-08T06:39:13.208" v="12372"/>
        <pc:sldMkLst>
          <pc:docMk/>
          <pc:sldMk cId="1320275267" sldId="4934"/>
        </pc:sldMkLst>
      </pc:sldChg>
      <pc:sldChg chg="add mod modShow">
        <pc:chgData name="vonRoman, Thabo [Zukunft Altbau]" userId="c442832c-facb-4272-bb9f-21ee97f8a2b9" providerId="ADAL" clId="{48564952-F305-4A48-9685-BA116C49EE7B}" dt="2025-09-03T08:34:26.070" v="9629" actId="729"/>
        <pc:sldMkLst>
          <pc:docMk/>
          <pc:sldMk cId="2729018986" sldId="4935"/>
        </pc:sldMkLst>
      </pc:sldChg>
      <pc:sldChg chg="addSp delSp modSp add del mod">
        <pc:chgData name="vonRoman, Thabo [Zukunft Altbau]" userId="c442832c-facb-4272-bb9f-21ee97f8a2b9" providerId="ADAL" clId="{48564952-F305-4A48-9685-BA116C49EE7B}" dt="2025-09-03T14:42:58.038" v="12327" actId="47"/>
        <pc:sldMkLst>
          <pc:docMk/>
          <pc:sldMk cId="861082639" sldId="4936"/>
        </pc:sldMkLst>
      </pc:sldChg>
    </pc:docChg>
  </pc:docChgLst>
  <pc:docChgLst>
    <pc:chgData name="Brecht, Michaela [Zukunft Altbau]" userId="7ab733e3-3282-4c3a-a2e4-c65d1350835e" providerId="ADAL" clId="{A20902B3-2898-4E9E-BCFF-8BBD85302583}"/>
    <pc:docChg chg="undo redo custSel addSld delSld modSld sldOrd">
      <pc:chgData name="Brecht, Michaela [Zukunft Altbau]" userId="7ab733e3-3282-4c3a-a2e4-c65d1350835e" providerId="ADAL" clId="{A20902B3-2898-4E9E-BCFF-8BBD85302583}" dt="2025-09-16T07:02:53.492" v="43941" actId="20577"/>
      <pc:docMkLst>
        <pc:docMk/>
      </pc:docMkLst>
      <pc:sldChg chg="add del">
        <pc:chgData name="Brecht, Michaela [Zukunft Altbau]" userId="7ab733e3-3282-4c3a-a2e4-c65d1350835e" providerId="ADAL" clId="{A20902B3-2898-4E9E-BCFF-8BBD85302583}" dt="2025-09-10T07:17:22.705" v="32843" actId="47"/>
        <pc:sldMkLst>
          <pc:docMk/>
          <pc:sldMk cId="3248880834" sldId="259"/>
        </pc:sldMkLst>
      </pc:sldChg>
      <pc:sldChg chg="addSp modSp add del mod">
        <pc:chgData name="Brecht, Michaela [Zukunft Altbau]" userId="7ab733e3-3282-4c3a-a2e4-c65d1350835e" providerId="ADAL" clId="{A20902B3-2898-4E9E-BCFF-8BBD85302583}" dt="2025-09-10T07:17:22.705" v="32843" actId="47"/>
        <pc:sldMkLst>
          <pc:docMk/>
          <pc:sldMk cId="401568959" sldId="282"/>
        </pc:sldMkLst>
        <pc:spChg chg="mod">
          <ac:chgData name="Brecht, Michaela [Zukunft Altbau]" userId="7ab733e3-3282-4c3a-a2e4-c65d1350835e" providerId="ADAL" clId="{A20902B3-2898-4E9E-BCFF-8BBD85302583}" dt="2025-09-08T17:16:28.111" v="31061" actId="20578"/>
          <ac:spMkLst>
            <pc:docMk/>
            <pc:sldMk cId="401568959" sldId="282"/>
            <ac:spMk id="23" creationId="{D3B20CF9-A324-9D22-1979-654C3143B6AE}"/>
          </ac:spMkLst>
        </pc:spChg>
      </pc:sldChg>
      <pc:sldChg chg="addSp modSp add del mod">
        <pc:chgData name="Brecht, Michaela [Zukunft Altbau]" userId="7ab733e3-3282-4c3a-a2e4-c65d1350835e" providerId="ADAL" clId="{A20902B3-2898-4E9E-BCFF-8BBD85302583}" dt="2025-09-15T12:26:06.516" v="42060" actId="122"/>
        <pc:sldMkLst>
          <pc:docMk/>
          <pc:sldMk cId="4089253411" sldId="286"/>
        </pc:sldMkLst>
        <pc:spChg chg="mod">
          <ac:chgData name="Brecht, Michaela [Zukunft Altbau]" userId="7ab733e3-3282-4c3a-a2e4-c65d1350835e" providerId="ADAL" clId="{A20902B3-2898-4E9E-BCFF-8BBD85302583}" dt="2025-09-15T12:26:06.516" v="42060" actId="122"/>
          <ac:spMkLst>
            <pc:docMk/>
            <pc:sldMk cId="4089253411" sldId="286"/>
            <ac:spMk id="10" creationId="{310C78DF-CA3E-FEF8-993F-3882470AF924}"/>
          </ac:spMkLst>
        </pc:spChg>
        <pc:spChg chg="mod">
          <ac:chgData name="Brecht, Michaela [Zukunft Altbau]" userId="7ab733e3-3282-4c3a-a2e4-c65d1350835e" providerId="ADAL" clId="{A20902B3-2898-4E9E-BCFF-8BBD85302583}" dt="2025-09-15T09:12:53.524" v="38536" actId="13926"/>
          <ac:spMkLst>
            <pc:docMk/>
            <pc:sldMk cId="4089253411" sldId="286"/>
            <ac:spMk id="11" creationId="{F7DD3F3E-A940-790B-97B0-2DA60960B71B}"/>
          </ac:spMkLst>
        </pc:spChg>
        <pc:spChg chg="mod">
          <ac:chgData name="Brecht, Michaela [Zukunft Altbau]" userId="7ab733e3-3282-4c3a-a2e4-c65d1350835e" providerId="ADAL" clId="{A20902B3-2898-4E9E-BCFF-8BBD85302583}" dt="2025-09-15T09:13:14.924" v="38538" actId="13926"/>
          <ac:spMkLst>
            <pc:docMk/>
            <pc:sldMk cId="4089253411" sldId="286"/>
            <ac:spMk id="12" creationId="{8D0E5E03-43DE-200E-56C9-D3C51B0EBF15}"/>
          </ac:spMkLst>
        </pc:spChg>
      </pc:sldChg>
      <pc:sldChg chg="addSp delSp modSp add del mod">
        <pc:chgData name="Brecht, Michaela [Zukunft Altbau]" userId="7ab733e3-3282-4c3a-a2e4-c65d1350835e" providerId="ADAL" clId="{A20902B3-2898-4E9E-BCFF-8BBD85302583}" dt="2025-09-15T16:24:02.525" v="43884" actId="478"/>
        <pc:sldMkLst>
          <pc:docMk/>
          <pc:sldMk cId="1282547944" sldId="1260"/>
        </pc:sldMkLst>
        <pc:spChg chg="mod">
          <ac:chgData name="Brecht, Michaela [Zukunft Altbau]" userId="7ab733e3-3282-4c3a-a2e4-c65d1350835e" providerId="ADAL" clId="{A20902B3-2898-4E9E-BCFF-8BBD85302583}" dt="2025-09-15T16:24:00.520" v="43883" actId="555"/>
          <ac:spMkLst>
            <pc:docMk/>
            <pc:sldMk cId="1282547944" sldId="1260"/>
            <ac:spMk id="2" creationId="{B4F5BABC-4E3A-54D1-CEF8-8484210D9B41}"/>
          </ac:spMkLst>
        </pc:spChg>
        <pc:spChg chg="add del mod">
          <ac:chgData name="Brecht, Michaela [Zukunft Altbau]" userId="7ab733e3-3282-4c3a-a2e4-c65d1350835e" providerId="ADAL" clId="{A20902B3-2898-4E9E-BCFF-8BBD85302583}" dt="2025-09-15T16:02:03.561" v="43389" actId="478"/>
          <ac:spMkLst>
            <pc:docMk/>
            <pc:sldMk cId="1282547944" sldId="1260"/>
            <ac:spMk id="3" creationId="{4B43372B-5260-A3CB-0A99-133831074212}"/>
          </ac:spMkLst>
        </pc:spChg>
        <pc:spChg chg="add del mod">
          <ac:chgData name="Brecht, Michaela [Zukunft Altbau]" userId="7ab733e3-3282-4c3a-a2e4-c65d1350835e" providerId="ADAL" clId="{A20902B3-2898-4E9E-BCFF-8BBD85302583}" dt="2025-09-15T16:23:22.249" v="43873" actId="21"/>
          <ac:spMkLst>
            <pc:docMk/>
            <pc:sldMk cId="1282547944" sldId="1260"/>
            <ac:spMk id="5" creationId="{AFB7E178-F3F0-E629-317F-5FD64810AC95}"/>
          </ac:spMkLst>
        </pc:spChg>
        <pc:spChg chg="mod">
          <ac:chgData name="Brecht, Michaela [Zukunft Altbau]" userId="7ab733e3-3282-4c3a-a2e4-c65d1350835e" providerId="ADAL" clId="{A20902B3-2898-4E9E-BCFF-8BBD85302583}" dt="2025-08-20T12:21:58.327" v="23264" actId="313"/>
          <ac:spMkLst>
            <pc:docMk/>
            <pc:sldMk cId="1282547944" sldId="1260"/>
            <ac:spMk id="7" creationId="{9D446A7B-06D2-D23B-1137-C565461BC21D}"/>
          </ac:spMkLst>
        </pc:spChg>
        <pc:spChg chg="add del mod">
          <ac:chgData name="Brecht, Michaela [Zukunft Altbau]" userId="7ab733e3-3282-4c3a-a2e4-c65d1350835e" providerId="ADAL" clId="{A20902B3-2898-4E9E-BCFF-8BBD85302583}" dt="2025-09-15T16:24:02.525" v="43884" actId="478"/>
          <ac:spMkLst>
            <pc:docMk/>
            <pc:sldMk cId="1282547944" sldId="1260"/>
            <ac:spMk id="11" creationId="{EA9853D0-B5EB-1751-7995-867CE2789815}"/>
          </ac:spMkLst>
        </pc:spChg>
        <pc:spChg chg="mod">
          <ac:chgData name="Brecht, Michaela [Zukunft Altbau]" userId="7ab733e3-3282-4c3a-a2e4-c65d1350835e" providerId="ADAL" clId="{A20902B3-2898-4E9E-BCFF-8BBD85302583}" dt="2025-08-20T12:21:57.387" v="23263" actId="313"/>
          <ac:spMkLst>
            <pc:docMk/>
            <pc:sldMk cId="1282547944" sldId="1260"/>
            <ac:spMk id="23" creationId="{6E11D135-2CAC-5CA4-AC25-05B867CA3645}"/>
          </ac:spMkLst>
        </pc:spChg>
      </pc:sldChg>
      <pc:sldChg chg="addSp delSp modSp add del mod">
        <pc:chgData name="Brecht, Michaela [Zukunft Altbau]" userId="7ab733e3-3282-4c3a-a2e4-c65d1350835e" providerId="ADAL" clId="{A20902B3-2898-4E9E-BCFF-8BBD85302583}" dt="2025-09-15T16:29:54.827" v="43939" actId="478"/>
        <pc:sldMkLst>
          <pc:docMk/>
          <pc:sldMk cId="1317523854" sldId="1269"/>
        </pc:sldMkLst>
        <pc:spChg chg="add mod">
          <ac:chgData name="Brecht, Michaela [Zukunft Altbau]" userId="7ab733e3-3282-4c3a-a2e4-c65d1350835e" providerId="ADAL" clId="{A20902B3-2898-4E9E-BCFF-8BBD85302583}" dt="2025-09-15T16:10:24.582" v="43567" actId="14100"/>
          <ac:spMkLst>
            <pc:docMk/>
            <pc:sldMk cId="1317523854" sldId="1269"/>
            <ac:spMk id="2" creationId="{DB56EE05-954A-0D79-E4B0-33A119DA0CAE}"/>
          </ac:spMkLst>
        </pc:spChg>
        <pc:spChg chg="mod">
          <ac:chgData name="Brecht, Michaela [Zukunft Altbau]" userId="7ab733e3-3282-4c3a-a2e4-c65d1350835e" providerId="ADAL" clId="{A20902B3-2898-4E9E-BCFF-8BBD85302583}" dt="2025-09-15T10:29:20.267" v="40194" actId="20577"/>
          <ac:spMkLst>
            <pc:docMk/>
            <pc:sldMk cId="1317523854" sldId="1269"/>
            <ac:spMk id="3" creationId="{CB3BA58A-415E-BF1D-B8BB-0BAE940FCFCD}"/>
          </ac:spMkLst>
        </pc:spChg>
        <pc:spChg chg="add del mod">
          <ac:chgData name="Brecht, Michaela [Zukunft Altbau]" userId="7ab733e3-3282-4c3a-a2e4-c65d1350835e" providerId="ADAL" clId="{A20902B3-2898-4E9E-BCFF-8BBD85302583}" dt="2025-09-15T16:10:21.985" v="43566" actId="478"/>
          <ac:spMkLst>
            <pc:docMk/>
            <pc:sldMk cId="1317523854" sldId="1269"/>
            <ac:spMk id="5" creationId="{96BEA62D-E318-7A1B-B38A-34AC79E224F7}"/>
          </ac:spMkLst>
        </pc:spChg>
        <pc:spChg chg="add del mod">
          <ac:chgData name="Brecht, Michaela [Zukunft Altbau]" userId="7ab733e3-3282-4c3a-a2e4-c65d1350835e" providerId="ADAL" clId="{A20902B3-2898-4E9E-BCFF-8BBD85302583}" dt="2025-09-15T16:29:54.827" v="43939" actId="478"/>
          <ac:spMkLst>
            <pc:docMk/>
            <pc:sldMk cId="1317523854" sldId="1269"/>
            <ac:spMk id="6" creationId="{54A9604B-CE5E-714D-7D51-2EB8981D49C1}"/>
          </ac:spMkLst>
        </pc:spChg>
      </pc:sldChg>
      <pc:sldChg chg="addSp delSp modSp add del mod">
        <pc:chgData name="Brecht, Michaela [Zukunft Altbau]" userId="7ab733e3-3282-4c3a-a2e4-c65d1350835e" providerId="ADAL" clId="{A20902B3-2898-4E9E-BCFF-8BBD85302583}" dt="2025-09-15T16:14:10.953" v="43619" actId="478"/>
        <pc:sldMkLst>
          <pc:docMk/>
          <pc:sldMk cId="3260953219" sldId="1293"/>
        </pc:sldMkLst>
        <pc:spChg chg="add del mod">
          <ac:chgData name="Brecht, Michaela [Zukunft Altbau]" userId="7ab733e3-3282-4c3a-a2e4-c65d1350835e" providerId="ADAL" clId="{A20902B3-2898-4E9E-BCFF-8BBD85302583}" dt="2025-09-15T16:14:10.953" v="43619" actId="478"/>
          <ac:spMkLst>
            <pc:docMk/>
            <pc:sldMk cId="3260953219" sldId="1293"/>
            <ac:spMk id="2" creationId="{C74F15AE-EFBD-4655-23F0-7EB04C34D5AC}"/>
          </ac:spMkLst>
        </pc:spChg>
        <pc:spChg chg="mod">
          <ac:chgData name="Brecht, Michaela [Zukunft Altbau]" userId="7ab733e3-3282-4c3a-a2e4-c65d1350835e" providerId="ADAL" clId="{A20902B3-2898-4E9E-BCFF-8BBD85302583}" dt="2025-09-15T16:14:08.382" v="43618" actId="555"/>
          <ac:spMkLst>
            <pc:docMk/>
            <pc:sldMk cId="3260953219" sldId="1293"/>
            <ac:spMk id="4" creationId="{63254D6D-D682-2D73-146B-488313685E70}"/>
          </ac:spMkLst>
        </pc:spChg>
        <pc:spChg chg="mod">
          <ac:chgData name="Brecht, Michaela [Zukunft Altbau]" userId="7ab733e3-3282-4c3a-a2e4-c65d1350835e" providerId="ADAL" clId="{A20902B3-2898-4E9E-BCFF-8BBD85302583}" dt="2025-08-21T12:02:45.282" v="25875" actId="14100"/>
          <ac:spMkLst>
            <pc:docMk/>
            <pc:sldMk cId="3260953219" sldId="1293"/>
            <ac:spMk id="6" creationId="{DBF437BD-34D4-9ABF-F775-2958FE67956A}"/>
          </ac:spMkLst>
        </pc:spChg>
      </pc:sldChg>
      <pc:sldChg chg="addSp modSp add del mod">
        <pc:chgData name="Brecht, Michaela [Zukunft Altbau]" userId="7ab733e3-3282-4c3a-a2e4-c65d1350835e" providerId="ADAL" clId="{A20902B3-2898-4E9E-BCFF-8BBD85302583}" dt="2025-09-15T10:35:27.006" v="40339" actId="20577"/>
        <pc:sldMkLst>
          <pc:docMk/>
          <pc:sldMk cId="0" sldId="1296"/>
        </pc:sldMkLst>
        <pc:spChg chg="mod">
          <ac:chgData name="Brecht, Michaela [Zukunft Altbau]" userId="7ab733e3-3282-4c3a-a2e4-c65d1350835e" providerId="ADAL" clId="{A20902B3-2898-4E9E-BCFF-8BBD85302583}" dt="2025-09-15T10:35:27.006" v="40339" actId="20577"/>
          <ac:spMkLst>
            <pc:docMk/>
            <pc:sldMk cId="0" sldId="1296"/>
            <ac:spMk id="4" creationId="{00B33743-8224-1E00-D91B-425B359F730D}"/>
          </ac:spMkLst>
        </pc:spChg>
      </pc:sldChg>
      <pc:sldChg chg="addSp delSp modSp add del mod">
        <pc:chgData name="Brecht, Michaela [Zukunft Altbau]" userId="7ab733e3-3282-4c3a-a2e4-c65d1350835e" providerId="ADAL" clId="{A20902B3-2898-4E9E-BCFF-8BBD85302583}" dt="2025-09-15T16:26:22.824" v="43921" actId="478"/>
        <pc:sldMkLst>
          <pc:docMk/>
          <pc:sldMk cId="2768798516" sldId="1302"/>
        </pc:sldMkLst>
        <pc:spChg chg="mod">
          <ac:chgData name="Brecht, Michaela [Zukunft Altbau]" userId="7ab733e3-3282-4c3a-a2e4-c65d1350835e" providerId="ADAL" clId="{A20902B3-2898-4E9E-BCFF-8BBD85302583}" dt="2025-09-15T16:26:20.550" v="43920" actId="555"/>
          <ac:spMkLst>
            <pc:docMk/>
            <pc:sldMk cId="2768798516" sldId="1302"/>
            <ac:spMk id="3" creationId="{65E5C4ED-B5C4-3019-1BA7-8169D78B72B0}"/>
          </ac:spMkLst>
        </pc:spChg>
        <pc:spChg chg="add del mod">
          <ac:chgData name="Brecht, Michaela [Zukunft Altbau]" userId="7ab733e3-3282-4c3a-a2e4-c65d1350835e" providerId="ADAL" clId="{A20902B3-2898-4E9E-BCFF-8BBD85302583}" dt="2025-09-15T16:03:34.394" v="43427" actId="478"/>
          <ac:spMkLst>
            <pc:docMk/>
            <pc:sldMk cId="2768798516" sldId="1302"/>
            <ac:spMk id="4" creationId="{1673DC43-855F-D6E8-DC17-C3A7E6390DE3}"/>
          </ac:spMkLst>
        </pc:spChg>
        <pc:spChg chg="add del mod">
          <ac:chgData name="Brecht, Michaela [Zukunft Altbau]" userId="7ab733e3-3282-4c3a-a2e4-c65d1350835e" providerId="ADAL" clId="{A20902B3-2898-4E9E-BCFF-8BBD85302583}" dt="2025-09-15T16:24:37.110" v="43901" actId="478"/>
          <ac:spMkLst>
            <pc:docMk/>
            <pc:sldMk cId="2768798516" sldId="1302"/>
            <ac:spMk id="8" creationId="{59B9FA03-57D4-D2E4-072F-0BEC3421F3D1}"/>
          </ac:spMkLst>
        </pc:spChg>
        <pc:spChg chg="add del mod">
          <ac:chgData name="Brecht, Michaela [Zukunft Altbau]" userId="7ab733e3-3282-4c3a-a2e4-c65d1350835e" providerId="ADAL" clId="{A20902B3-2898-4E9E-BCFF-8BBD85302583}" dt="2025-09-15T16:25:16.416" v="43913" actId="478"/>
          <ac:spMkLst>
            <pc:docMk/>
            <pc:sldMk cId="2768798516" sldId="1302"/>
            <ac:spMk id="10" creationId="{8DA1D805-F0C9-732C-FBF1-724FFCABB529}"/>
          </ac:spMkLst>
        </pc:spChg>
        <pc:spChg chg="add del mod">
          <ac:chgData name="Brecht, Michaela [Zukunft Altbau]" userId="7ab733e3-3282-4c3a-a2e4-c65d1350835e" providerId="ADAL" clId="{A20902B3-2898-4E9E-BCFF-8BBD85302583}" dt="2025-09-15T16:26:22.824" v="43921" actId="478"/>
          <ac:spMkLst>
            <pc:docMk/>
            <pc:sldMk cId="2768798516" sldId="1302"/>
            <ac:spMk id="11" creationId="{02AABA65-D6FD-C894-F690-761A93911147}"/>
          </ac:spMkLst>
        </pc:spChg>
      </pc:sldChg>
      <pc:sldChg chg="delSp modSp add del mod">
        <pc:chgData name="Brecht, Michaela [Zukunft Altbau]" userId="7ab733e3-3282-4c3a-a2e4-c65d1350835e" providerId="ADAL" clId="{A20902B3-2898-4E9E-BCFF-8BBD85302583}" dt="2025-09-15T12:08:20.862" v="41150" actId="400"/>
        <pc:sldMkLst>
          <pc:docMk/>
          <pc:sldMk cId="2651885213" sldId="1404"/>
        </pc:sldMkLst>
        <pc:spChg chg="mod">
          <ac:chgData name="Brecht, Michaela [Zukunft Altbau]" userId="7ab733e3-3282-4c3a-a2e4-c65d1350835e" providerId="ADAL" clId="{A20902B3-2898-4E9E-BCFF-8BBD85302583}" dt="2025-09-15T12:06:44.885" v="41121" actId="5793"/>
          <ac:spMkLst>
            <pc:docMk/>
            <pc:sldMk cId="2651885213" sldId="1404"/>
            <ac:spMk id="5" creationId="{54223F73-82DF-4DCB-BBC1-4DA414AB1DA4}"/>
          </ac:spMkLst>
        </pc:spChg>
        <pc:spChg chg="mod">
          <ac:chgData name="Brecht, Michaela [Zukunft Altbau]" userId="7ab733e3-3282-4c3a-a2e4-c65d1350835e" providerId="ADAL" clId="{A20902B3-2898-4E9E-BCFF-8BBD85302583}" dt="2025-09-15T12:08:20.862" v="41150" actId="400"/>
          <ac:spMkLst>
            <pc:docMk/>
            <pc:sldMk cId="2651885213" sldId="1404"/>
            <ac:spMk id="9" creationId="{46A817A0-B65F-DFA8-77FC-FA481590E16F}"/>
          </ac:spMkLst>
        </pc:spChg>
      </pc:sldChg>
      <pc:sldChg chg="modSp add del">
        <pc:chgData name="Brecht, Michaela [Zukunft Altbau]" userId="7ab733e3-3282-4c3a-a2e4-c65d1350835e" providerId="ADAL" clId="{A20902B3-2898-4E9E-BCFF-8BBD85302583}" dt="2025-09-10T07:17:22.705" v="32843" actId="47"/>
        <pc:sldMkLst>
          <pc:docMk/>
          <pc:sldMk cId="3519622089" sldId="2018"/>
        </pc:sldMkLst>
      </pc:sldChg>
      <pc:sldChg chg="addSp delSp modSp add del mod">
        <pc:chgData name="Brecht, Michaela [Zukunft Altbau]" userId="7ab733e3-3282-4c3a-a2e4-c65d1350835e" providerId="ADAL" clId="{A20902B3-2898-4E9E-BCFF-8BBD85302583}" dt="2025-09-15T16:24:16.696" v="43893" actId="478"/>
        <pc:sldMkLst>
          <pc:docMk/>
          <pc:sldMk cId="2914765553" sldId="2068"/>
        </pc:sldMkLst>
        <pc:spChg chg="add del mod">
          <ac:chgData name="Brecht, Michaela [Zukunft Altbau]" userId="7ab733e3-3282-4c3a-a2e4-c65d1350835e" providerId="ADAL" clId="{A20902B3-2898-4E9E-BCFF-8BBD85302583}" dt="2025-09-15T16:02:29.629" v="43414" actId="478"/>
          <ac:spMkLst>
            <pc:docMk/>
            <pc:sldMk cId="2914765553" sldId="2068"/>
            <ac:spMk id="2" creationId="{BC16F803-8DA7-E132-626B-F9D8AE70ADA8}"/>
          </ac:spMkLst>
        </pc:spChg>
        <pc:spChg chg="add del mod">
          <ac:chgData name="Brecht, Michaela [Zukunft Altbau]" userId="7ab733e3-3282-4c3a-a2e4-c65d1350835e" providerId="ADAL" clId="{A20902B3-2898-4E9E-BCFF-8BBD85302583}" dt="2025-09-15T16:24:16.696" v="43893" actId="478"/>
          <ac:spMkLst>
            <pc:docMk/>
            <pc:sldMk cId="2914765553" sldId="2068"/>
            <ac:spMk id="3" creationId="{3364057E-7760-9966-D0A1-E9F40B32B76D}"/>
          </ac:spMkLst>
        </pc:spChg>
        <pc:spChg chg="mod">
          <ac:chgData name="Brecht, Michaela [Zukunft Altbau]" userId="7ab733e3-3282-4c3a-a2e4-c65d1350835e" providerId="ADAL" clId="{A20902B3-2898-4E9E-BCFF-8BBD85302583}" dt="2025-09-15T12:29:20.088" v="42208" actId="13926"/>
          <ac:spMkLst>
            <pc:docMk/>
            <pc:sldMk cId="2914765553" sldId="2068"/>
            <ac:spMk id="5" creationId="{A2E3E6C5-2F0A-5D64-ACDD-D7E2C5346ECD}"/>
          </ac:spMkLst>
        </pc:spChg>
        <pc:spChg chg="mod">
          <ac:chgData name="Brecht, Michaela [Zukunft Altbau]" userId="7ab733e3-3282-4c3a-a2e4-c65d1350835e" providerId="ADAL" clId="{A20902B3-2898-4E9E-BCFF-8BBD85302583}" dt="2025-09-15T16:24:14.588" v="43892" actId="555"/>
          <ac:spMkLst>
            <pc:docMk/>
            <pc:sldMk cId="2914765553" sldId="2068"/>
            <ac:spMk id="7" creationId="{A2E6EAAA-06F5-C265-B33F-217D084D8B63}"/>
          </ac:spMkLst>
        </pc:spChg>
      </pc:sldChg>
      <pc:sldChg chg="addSp delSp modSp add del mod">
        <pc:chgData name="Brecht, Michaela [Zukunft Altbau]" userId="7ab733e3-3282-4c3a-a2e4-c65d1350835e" providerId="ADAL" clId="{A20902B3-2898-4E9E-BCFF-8BBD85302583}" dt="2025-09-16T07:02:53.492" v="43941" actId="20577"/>
        <pc:sldMkLst>
          <pc:docMk/>
          <pc:sldMk cId="1313549635" sldId="2071"/>
        </pc:sldMkLst>
        <pc:spChg chg="mod">
          <ac:chgData name="Brecht, Michaela [Zukunft Altbau]" userId="7ab733e3-3282-4c3a-a2e4-c65d1350835e" providerId="ADAL" clId="{A20902B3-2898-4E9E-BCFF-8BBD85302583}" dt="2025-09-15T16:03:10.964" v="43421" actId="3064"/>
          <ac:spMkLst>
            <pc:docMk/>
            <pc:sldMk cId="1313549635" sldId="2071"/>
            <ac:spMk id="2" creationId="{51E0F753-A748-271B-1346-EA06D732003A}"/>
          </ac:spMkLst>
        </pc:spChg>
        <pc:spChg chg="add del mod">
          <ac:chgData name="Brecht, Michaela [Zukunft Altbau]" userId="7ab733e3-3282-4c3a-a2e4-c65d1350835e" providerId="ADAL" clId="{A20902B3-2898-4E9E-BCFF-8BBD85302583}" dt="2025-09-15T16:03:15.820" v="43423" actId="478"/>
          <ac:spMkLst>
            <pc:docMk/>
            <pc:sldMk cId="1313549635" sldId="2071"/>
            <ac:spMk id="4" creationId="{C1E36CAF-2FF6-521F-6FD2-55093EA9968F}"/>
          </ac:spMkLst>
        </pc:spChg>
        <pc:spChg chg="mod">
          <ac:chgData name="Brecht, Michaela [Zukunft Altbau]" userId="7ab733e3-3282-4c3a-a2e4-c65d1350835e" providerId="ADAL" clId="{A20902B3-2898-4E9E-BCFF-8BBD85302583}" dt="2025-09-16T07:02:53.492" v="43941" actId="20577"/>
          <ac:spMkLst>
            <pc:docMk/>
            <pc:sldMk cId="1313549635" sldId="2071"/>
            <ac:spMk id="27" creationId="{6579C72B-5CF3-0CC8-ABFB-37C8D8A2F5F1}"/>
          </ac:spMkLst>
        </pc:spChg>
      </pc:sldChg>
      <pc:sldChg chg="addSp delSp modSp add del mod">
        <pc:chgData name="Brecht, Michaela [Zukunft Altbau]" userId="7ab733e3-3282-4c3a-a2e4-c65d1350835e" providerId="ADAL" clId="{A20902B3-2898-4E9E-BCFF-8BBD85302583}" dt="2025-09-15T16:09:20.471" v="43555" actId="14100"/>
        <pc:sldMkLst>
          <pc:docMk/>
          <pc:sldMk cId="211749787" sldId="2126"/>
        </pc:sldMkLst>
        <pc:spChg chg="add del mod">
          <ac:chgData name="Brecht, Michaela [Zukunft Altbau]" userId="7ab733e3-3282-4c3a-a2e4-c65d1350835e" providerId="ADAL" clId="{A20902B3-2898-4E9E-BCFF-8BBD85302583}" dt="2025-09-15T16:09:16.997" v="43554" actId="478"/>
          <ac:spMkLst>
            <pc:docMk/>
            <pc:sldMk cId="211749787" sldId="2126"/>
            <ac:spMk id="2" creationId="{B432629F-7D8E-E94A-1C80-ACC0E5EBB077}"/>
          </ac:spMkLst>
        </pc:spChg>
        <pc:spChg chg="mod">
          <ac:chgData name="Brecht, Michaela [Zukunft Altbau]" userId="7ab733e3-3282-4c3a-a2e4-c65d1350835e" providerId="ADAL" clId="{A20902B3-2898-4E9E-BCFF-8BBD85302583}" dt="2025-09-15T16:09:20.471" v="43555" actId="14100"/>
          <ac:spMkLst>
            <pc:docMk/>
            <pc:sldMk cId="211749787" sldId="2126"/>
            <ac:spMk id="7" creationId="{9DC148FE-6181-4345-DE21-14B1928B617D}"/>
          </ac:spMkLst>
        </pc:spChg>
        <pc:spChg chg="mod">
          <ac:chgData name="Brecht, Michaela [Zukunft Altbau]" userId="7ab733e3-3282-4c3a-a2e4-c65d1350835e" providerId="ADAL" clId="{A20902B3-2898-4E9E-BCFF-8BBD85302583}" dt="2025-09-15T09:32:41.916" v="38554" actId="20577"/>
          <ac:spMkLst>
            <pc:docMk/>
            <pc:sldMk cId="211749787" sldId="2126"/>
            <ac:spMk id="32" creationId="{94E1BBCF-5890-075B-AF5B-148F4133EFB0}"/>
          </ac:spMkLst>
        </pc:spChg>
      </pc:sldChg>
      <pc:sldChg chg="addSp delSp modSp add del mod">
        <pc:chgData name="Brecht, Michaela [Zukunft Altbau]" userId="7ab733e3-3282-4c3a-a2e4-c65d1350835e" providerId="ADAL" clId="{A20902B3-2898-4E9E-BCFF-8BBD85302583}" dt="2025-09-15T16:29:47.287" v="43937" actId="478"/>
        <pc:sldMkLst>
          <pc:docMk/>
          <pc:sldMk cId="2858921549" sldId="2248"/>
        </pc:sldMkLst>
        <pc:spChg chg="add del mod">
          <ac:chgData name="Brecht, Michaela [Zukunft Altbau]" userId="7ab733e3-3282-4c3a-a2e4-c65d1350835e" providerId="ADAL" clId="{A20902B3-2898-4E9E-BCFF-8BBD85302583}" dt="2025-09-15T16:08:26.229" v="43547" actId="478"/>
          <ac:spMkLst>
            <pc:docMk/>
            <pc:sldMk cId="2858921549" sldId="2248"/>
            <ac:spMk id="3" creationId="{A299C988-01AA-29F9-EF22-12A9DF58F930}"/>
          </ac:spMkLst>
        </pc:spChg>
        <pc:spChg chg="add del mod">
          <ac:chgData name="Brecht, Michaela [Zukunft Altbau]" userId="7ab733e3-3282-4c3a-a2e4-c65d1350835e" providerId="ADAL" clId="{A20902B3-2898-4E9E-BCFF-8BBD85302583}" dt="2025-09-15T16:29:47.287" v="43937" actId="478"/>
          <ac:spMkLst>
            <pc:docMk/>
            <pc:sldMk cId="2858921549" sldId="2248"/>
            <ac:spMk id="4" creationId="{06705A7F-DDE5-4577-E6BD-EE17B3C412F8}"/>
          </ac:spMkLst>
        </pc:spChg>
        <pc:spChg chg="mod">
          <ac:chgData name="Brecht, Michaela [Zukunft Altbau]" userId="7ab733e3-3282-4c3a-a2e4-c65d1350835e" providerId="ADAL" clId="{A20902B3-2898-4E9E-BCFF-8BBD85302583}" dt="2025-09-15T16:29:44.919" v="43936" actId="555"/>
          <ac:spMkLst>
            <pc:docMk/>
            <pc:sldMk cId="2858921549" sldId="2248"/>
            <ac:spMk id="5" creationId="{D026B6A0-4936-6058-B50C-635BC8856F6A}"/>
          </ac:spMkLst>
        </pc:spChg>
      </pc:sldChg>
      <pc:sldChg chg="addSp delSp modSp add del mod">
        <pc:chgData name="Brecht, Michaela [Zukunft Altbau]" userId="7ab733e3-3282-4c3a-a2e4-c65d1350835e" providerId="ADAL" clId="{A20902B3-2898-4E9E-BCFF-8BBD85302583}" dt="2025-09-15T16:20:00.317" v="43801" actId="478"/>
        <pc:sldMkLst>
          <pc:docMk/>
          <pc:sldMk cId="2098496862" sldId="4401"/>
        </pc:sldMkLst>
        <pc:spChg chg="add del mod">
          <ac:chgData name="Brecht, Michaela [Zukunft Altbau]" userId="7ab733e3-3282-4c3a-a2e4-c65d1350835e" providerId="ADAL" clId="{A20902B3-2898-4E9E-BCFF-8BBD85302583}" dt="2025-09-15T15:29:30.809" v="42247" actId="478"/>
          <ac:spMkLst>
            <pc:docMk/>
            <pc:sldMk cId="2098496862" sldId="4401"/>
            <ac:spMk id="2" creationId="{B1274700-1D83-15B2-B5C8-216C61356CF3}"/>
          </ac:spMkLst>
        </pc:spChg>
        <pc:spChg chg="add del mod">
          <ac:chgData name="Brecht, Michaela [Zukunft Altbau]" userId="7ab733e3-3282-4c3a-a2e4-c65d1350835e" providerId="ADAL" clId="{A20902B3-2898-4E9E-BCFF-8BBD85302583}" dt="2025-09-15T16:19:58.318" v="43800" actId="555"/>
          <ac:spMkLst>
            <pc:docMk/>
            <pc:sldMk cId="2098496862" sldId="4401"/>
            <ac:spMk id="3" creationId="{20C4C069-9D9B-8084-166F-4F1F52FBD771}"/>
          </ac:spMkLst>
        </pc:spChg>
        <pc:spChg chg="add del mod">
          <ac:chgData name="Brecht, Michaela [Zukunft Altbau]" userId="7ab733e3-3282-4c3a-a2e4-c65d1350835e" providerId="ADAL" clId="{A20902B3-2898-4E9E-BCFF-8BBD85302583}" dt="2025-09-15T15:56:31.558" v="43100" actId="478"/>
          <ac:spMkLst>
            <pc:docMk/>
            <pc:sldMk cId="2098496862" sldId="4401"/>
            <ac:spMk id="4" creationId="{D563CE38-9D57-F82D-4578-E9946A2F016F}"/>
          </ac:spMkLst>
        </pc:spChg>
        <pc:spChg chg="add del mod">
          <ac:chgData name="Brecht, Michaela [Zukunft Altbau]" userId="7ab733e3-3282-4c3a-a2e4-c65d1350835e" providerId="ADAL" clId="{A20902B3-2898-4E9E-BCFF-8BBD85302583}" dt="2025-09-15T16:20:00.317" v="43801" actId="478"/>
          <ac:spMkLst>
            <pc:docMk/>
            <pc:sldMk cId="2098496862" sldId="4401"/>
            <ac:spMk id="5" creationId="{83F4692C-B5BA-5E24-1CC9-5AB562BC55C4}"/>
          </ac:spMkLst>
        </pc:spChg>
        <pc:spChg chg="mod">
          <ac:chgData name="Brecht, Michaela [Zukunft Altbau]" userId="7ab733e3-3282-4c3a-a2e4-c65d1350835e" providerId="ADAL" clId="{A20902B3-2898-4E9E-BCFF-8BBD85302583}" dt="2025-09-11T09:52:19.502" v="37331" actId="14100"/>
          <ac:spMkLst>
            <pc:docMk/>
            <pc:sldMk cId="2098496862" sldId="4401"/>
            <ac:spMk id="18" creationId="{ECF00631-81D8-A618-A121-B617D95C8F8C}"/>
          </ac:spMkLst>
        </pc:spChg>
        <pc:picChg chg="mod">
          <ac:chgData name="Brecht, Michaela [Zukunft Altbau]" userId="7ab733e3-3282-4c3a-a2e4-c65d1350835e" providerId="ADAL" clId="{A20902B3-2898-4E9E-BCFF-8BBD85302583}" dt="2025-09-11T09:52:10.145" v="37330" actId="1038"/>
          <ac:picMkLst>
            <pc:docMk/>
            <pc:sldMk cId="2098496862" sldId="4401"/>
            <ac:picMk id="7" creationId="{DA533034-B23C-8653-BE1B-B5844037A862}"/>
          </ac:picMkLst>
        </pc:picChg>
      </pc:sldChg>
      <pc:sldChg chg="add del">
        <pc:chgData name="Brecht, Michaela [Zukunft Altbau]" userId="7ab733e3-3282-4c3a-a2e4-c65d1350835e" providerId="ADAL" clId="{A20902B3-2898-4E9E-BCFF-8BBD85302583}" dt="2025-09-10T07:17:22.705" v="32843" actId="47"/>
        <pc:sldMkLst>
          <pc:docMk/>
          <pc:sldMk cId="485693154" sldId="4410"/>
        </pc:sldMkLst>
      </pc:sldChg>
      <pc:sldChg chg="addSp modSp add del mod">
        <pc:chgData name="Brecht, Michaela [Zukunft Altbau]" userId="7ab733e3-3282-4c3a-a2e4-c65d1350835e" providerId="ADAL" clId="{A20902B3-2898-4E9E-BCFF-8BBD85302583}" dt="2025-09-15T12:02:17.834" v="40956" actId="1076"/>
        <pc:sldMkLst>
          <pc:docMk/>
          <pc:sldMk cId="2834302907" sldId="4518"/>
        </pc:sldMkLst>
        <pc:spChg chg="add mod">
          <ac:chgData name="Brecht, Michaela [Zukunft Altbau]" userId="7ab733e3-3282-4c3a-a2e4-c65d1350835e" providerId="ADAL" clId="{A20902B3-2898-4E9E-BCFF-8BBD85302583}" dt="2025-09-15T12:02:17.834" v="40956" actId="1076"/>
          <ac:spMkLst>
            <pc:docMk/>
            <pc:sldMk cId="2834302907" sldId="4518"/>
            <ac:spMk id="2" creationId="{924726EB-AF4B-6C48-9542-EA4AD8B99807}"/>
          </ac:spMkLst>
        </pc:spChg>
        <pc:spChg chg="mod">
          <ac:chgData name="Brecht, Michaela [Zukunft Altbau]" userId="7ab733e3-3282-4c3a-a2e4-c65d1350835e" providerId="ADAL" clId="{A20902B3-2898-4E9E-BCFF-8BBD85302583}" dt="2025-08-28T10:10:12.842" v="29486" actId="14100"/>
          <ac:spMkLst>
            <pc:docMk/>
            <pc:sldMk cId="2834302907" sldId="4518"/>
            <ac:spMk id="3" creationId="{ECD7FC47-1BDF-F6B7-54D2-25D77D205C0C}"/>
          </ac:spMkLst>
        </pc:spChg>
        <pc:spChg chg="mod">
          <ac:chgData name="Brecht, Michaela [Zukunft Altbau]" userId="7ab733e3-3282-4c3a-a2e4-c65d1350835e" providerId="ADAL" clId="{A20902B3-2898-4E9E-BCFF-8BBD85302583}" dt="2025-09-15T12:01:54.287" v="40932" actId="404"/>
          <ac:spMkLst>
            <pc:docMk/>
            <pc:sldMk cId="2834302907" sldId="4518"/>
            <ac:spMk id="5" creationId="{D6944954-94A5-41FD-2FED-DD3DD9C03FE9}"/>
          </ac:spMkLst>
        </pc:spChg>
        <pc:spChg chg="mod">
          <ac:chgData name="Brecht, Michaela [Zukunft Altbau]" userId="7ab733e3-3282-4c3a-a2e4-c65d1350835e" providerId="ADAL" clId="{A20902B3-2898-4E9E-BCFF-8BBD85302583}" dt="2025-09-15T09:38:09.407" v="38575" actId="20577"/>
          <ac:spMkLst>
            <pc:docMk/>
            <pc:sldMk cId="2834302907" sldId="4518"/>
            <ac:spMk id="44" creationId="{5F910431-7243-0D00-41EC-211329BB8B71}"/>
          </ac:spMkLst>
        </pc:spChg>
        <pc:spChg chg="mod">
          <ac:chgData name="Brecht, Michaela [Zukunft Altbau]" userId="7ab733e3-3282-4c3a-a2e4-c65d1350835e" providerId="ADAL" clId="{A20902B3-2898-4E9E-BCFF-8BBD85302583}" dt="2025-08-20T12:21:14.994" v="23253" actId="313"/>
          <ac:spMkLst>
            <pc:docMk/>
            <pc:sldMk cId="2834302907" sldId="4518"/>
            <ac:spMk id="47" creationId="{CB8F2C1B-58D7-D479-B92F-0F75C4CBD5FB}"/>
          </ac:spMkLst>
        </pc:spChg>
        <pc:picChg chg="mod">
          <ac:chgData name="Brecht, Michaela [Zukunft Altbau]" userId="7ab733e3-3282-4c3a-a2e4-c65d1350835e" providerId="ADAL" clId="{A20902B3-2898-4E9E-BCFF-8BBD85302583}" dt="2025-08-20T09:03:19.521" v="17951" actId="962"/>
          <ac:picMkLst>
            <pc:docMk/>
            <pc:sldMk cId="2834302907" sldId="4518"/>
            <ac:picMk id="19" creationId="{8B8B97DD-41AB-86DE-1396-A6B1D43858E2}"/>
          </ac:picMkLst>
        </pc:picChg>
      </pc:sldChg>
      <pc:sldChg chg="addSp delSp modSp add del mod">
        <pc:chgData name="Brecht, Michaela [Zukunft Altbau]" userId="7ab733e3-3282-4c3a-a2e4-c65d1350835e" providerId="ADAL" clId="{A20902B3-2898-4E9E-BCFF-8BBD85302583}" dt="2025-09-15T16:21:32.521" v="43835" actId="478"/>
        <pc:sldMkLst>
          <pc:docMk/>
          <pc:sldMk cId="100471963" sldId="4530"/>
        </pc:sldMkLst>
        <pc:spChg chg="mod">
          <ac:chgData name="Brecht, Michaela [Zukunft Altbau]" userId="7ab733e3-3282-4c3a-a2e4-c65d1350835e" providerId="ADAL" clId="{A20902B3-2898-4E9E-BCFF-8BBD85302583}" dt="2025-09-15T16:21:29.193" v="43833" actId="555"/>
          <ac:spMkLst>
            <pc:docMk/>
            <pc:sldMk cId="100471963" sldId="4530"/>
            <ac:spMk id="2" creationId="{1A210A74-F81B-1548-7D1F-A6C236597570}"/>
          </ac:spMkLst>
        </pc:spChg>
        <pc:spChg chg="add del mod">
          <ac:chgData name="Brecht, Michaela [Zukunft Altbau]" userId="7ab733e3-3282-4c3a-a2e4-c65d1350835e" providerId="ADAL" clId="{A20902B3-2898-4E9E-BCFF-8BBD85302583}" dt="2025-09-15T12:05:00.381" v="41113" actId="478"/>
          <ac:spMkLst>
            <pc:docMk/>
            <pc:sldMk cId="100471963" sldId="4530"/>
            <ac:spMk id="4" creationId="{1F4C84E5-FD5A-BFBF-B076-321A8DAB7A04}"/>
          </ac:spMkLst>
        </pc:spChg>
        <pc:spChg chg="add del mod">
          <ac:chgData name="Brecht, Michaela [Zukunft Altbau]" userId="7ab733e3-3282-4c3a-a2e4-c65d1350835e" providerId="ADAL" clId="{A20902B3-2898-4E9E-BCFF-8BBD85302583}" dt="2025-09-15T15:40:28.001" v="42506" actId="478"/>
          <ac:spMkLst>
            <pc:docMk/>
            <pc:sldMk cId="100471963" sldId="4530"/>
            <ac:spMk id="6" creationId="{7132FADA-049A-E791-3FF3-A98ABB572B53}"/>
          </ac:spMkLst>
        </pc:spChg>
        <pc:spChg chg="add del mod">
          <ac:chgData name="Brecht, Michaela [Zukunft Altbau]" userId="7ab733e3-3282-4c3a-a2e4-c65d1350835e" providerId="ADAL" clId="{A20902B3-2898-4E9E-BCFF-8BBD85302583}" dt="2025-09-15T15:58:33.044" v="43193" actId="478"/>
          <ac:spMkLst>
            <pc:docMk/>
            <pc:sldMk cId="100471963" sldId="4530"/>
            <ac:spMk id="7" creationId="{3E512378-9B2A-6309-2746-C4A2BB410854}"/>
          </ac:spMkLst>
        </pc:spChg>
        <pc:spChg chg="add del mod">
          <ac:chgData name="Brecht, Michaela [Zukunft Altbau]" userId="7ab733e3-3282-4c3a-a2e4-c65d1350835e" providerId="ADAL" clId="{A20902B3-2898-4E9E-BCFF-8BBD85302583}" dt="2025-09-15T15:58:45.810" v="43220" actId="478"/>
          <ac:spMkLst>
            <pc:docMk/>
            <pc:sldMk cId="100471963" sldId="4530"/>
            <ac:spMk id="8" creationId="{9A956B74-3B00-CB6A-4977-F2763E3575AD}"/>
          </ac:spMkLst>
        </pc:spChg>
        <pc:spChg chg="add del mod">
          <ac:chgData name="Brecht, Michaela [Zukunft Altbau]" userId="7ab733e3-3282-4c3a-a2e4-c65d1350835e" providerId="ADAL" clId="{A20902B3-2898-4E9E-BCFF-8BBD85302583}" dt="2025-09-15T16:21:32.521" v="43835" actId="478"/>
          <ac:spMkLst>
            <pc:docMk/>
            <pc:sldMk cId="100471963" sldId="4530"/>
            <ac:spMk id="9" creationId="{4869CD87-6B36-7B27-ECF3-6A0ED6A2F535}"/>
          </ac:spMkLst>
        </pc:spChg>
      </pc:sldChg>
      <pc:sldChg chg="addSp delSp modSp add del mod">
        <pc:chgData name="Brecht, Michaela [Zukunft Altbau]" userId="7ab733e3-3282-4c3a-a2e4-c65d1350835e" providerId="ADAL" clId="{A20902B3-2898-4E9E-BCFF-8BBD85302583}" dt="2025-09-15T16:20:20.576" v="43810" actId="478"/>
        <pc:sldMkLst>
          <pc:docMk/>
          <pc:sldMk cId="1772823278" sldId="4531"/>
        </pc:sldMkLst>
        <pc:spChg chg="mod">
          <ac:chgData name="Brecht, Michaela [Zukunft Altbau]" userId="7ab733e3-3282-4c3a-a2e4-c65d1350835e" providerId="ADAL" clId="{A20902B3-2898-4E9E-BCFF-8BBD85302583}" dt="2025-09-15T16:20:18.670" v="43809" actId="555"/>
          <ac:spMkLst>
            <pc:docMk/>
            <pc:sldMk cId="1772823278" sldId="4531"/>
            <ac:spMk id="2" creationId="{81EF37A1-5F77-1092-1BAF-DC9D84CCCF96}"/>
          </ac:spMkLst>
        </pc:spChg>
        <pc:spChg chg="mod">
          <ac:chgData name="Brecht, Michaela [Zukunft Altbau]" userId="7ab733e3-3282-4c3a-a2e4-c65d1350835e" providerId="ADAL" clId="{A20902B3-2898-4E9E-BCFF-8BBD85302583}" dt="2025-09-11T09:53:05.877" v="37337" actId="13926"/>
          <ac:spMkLst>
            <pc:docMk/>
            <pc:sldMk cId="1772823278" sldId="4531"/>
            <ac:spMk id="6" creationId="{502B3BF9-DE68-7A5D-8414-73DEB6CBA5A2}"/>
          </ac:spMkLst>
        </pc:spChg>
        <pc:spChg chg="add del mod">
          <ac:chgData name="Brecht, Michaela [Zukunft Altbau]" userId="7ab733e3-3282-4c3a-a2e4-c65d1350835e" providerId="ADAL" clId="{A20902B3-2898-4E9E-BCFF-8BBD85302583}" dt="2025-09-15T15:27:21.202" v="42222" actId="21"/>
          <ac:spMkLst>
            <pc:docMk/>
            <pc:sldMk cId="1772823278" sldId="4531"/>
            <ac:spMk id="9" creationId="{7AC96EB0-38CC-EB30-951F-6DE046648EF7}"/>
          </ac:spMkLst>
        </pc:spChg>
        <pc:spChg chg="add del mod">
          <ac:chgData name="Brecht, Michaela [Zukunft Altbau]" userId="7ab733e3-3282-4c3a-a2e4-c65d1350835e" providerId="ADAL" clId="{A20902B3-2898-4E9E-BCFF-8BBD85302583}" dt="2025-09-15T15:28:12.184" v="42226" actId="478"/>
          <ac:spMkLst>
            <pc:docMk/>
            <pc:sldMk cId="1772823278" sldId="4531"/>
            <ac:spMk id="10" creationId="{7AC96EB0-38CC-EB30-951F-6DE046648EF7}"/>
          </ac:spMkLst>
        </pc:spChg>
        <pc:spChg chg="add del mod">
          <ac:chgData name="Brecht, Michaela [Zukunft Altbau]" userId="7ab733e3-3282-4c3a-a2e4-c65d1350835e" providerId="ADAL" clId="{A20902B3-2898-4E9E-BCFF-8BBD85302583}" dt="2025-09-15T15:30:06.913" v="42251" actId="478"/>
          <ac:spMkLst>
            <pc:docMk/>
            <pc:sldMk cId="1772823278" sldId="4531"/>
            <ac:spMk id="11" creationId="{6F22A961-7534-58C7-F035-13D579B56A0B}"/>
          </ac:spMkLst>
        </pc:spChg>
        <pc:spChg chg="add del mod">
          <ac:chgData name="Brecht, Michaela [Zukunft Altbau]" userId="7ab733e3-3282-4c3a-a2e4-c65d1350835e" providerId="ADAL" clId="{A20902B3-2898-4E9E-BCFF-8BBD85302583}" dt="2025-09-15T15:56:54.653" v="43124" actId="478"/>
          <ac:spMkLst>
            <pc:docMk/>
            <pc:sldMk cId="1772823278" sldId="4531"/>
            <ac:spMk id="12" creationId="{98EA8B69-9DDF-0C30-4544-3BA780C8AC79}"/>
          </ac:spMkLst>
        </pc:spChg>
        <pc:spChg chg="add del mod">
          <ac:chgData name="Brecht, Michaela [Zukunft Altbau]" userId="7ab733e3-3282-4c3a-a2e4-c65d1350835e" providerId="ADAL" clId="{A20902B3-2898-4E9E-BCFF-8BBD85302583}" dt="2025-09-15T16:20:20.576" v="43810" actId="478"/>
          <ac:spMkLst>
            <pc:docMk/>
            <pc:sldMk cId="1772823278" sldId="4531"/>
            <ac:spMk id="13" creationId="{C7FF3359-2D34-1597-57C5-9F7A57863D18}"/>
          </ac:spMkLst>
        </pc:spChg>
        <pc:graphicFrameChg chg="mod">
          <ac:chgData name="Brecht, Michaela [Zukunft Altbau]" userId="7ab733e3-3282-4c3a-a2e4-c65d1350835e" providerId="ADAL" clId="{A20902B3-2898-4E9E-BCFF-8BBD85302583}" dt="2025-08-19T08:03:38.255" v="34" actId="962"/>
          <ac:graphicFrameMkLst>
            <pc:docMk/>
            <pc:sldMk cId="1772823278" sldId="4531"/>
            <ac:graphicFrameMk id="3" creationId="{CEBCB56A-60B3-886B-47C1-434574B11402}"/>
          </ac:graphicFrameMkLst>
        </pc:graphicFrameChg>
      </pc:sldChg>
      <pc:sldChg chg="addSp modSp del mod">
        <pc:chgData name="Brecht, Michaela [Zukunft Altbau]" userId="7ab733e3-3282-4c3a-a2e4-c65d1350835e" providerId="ADAL" clId="{A20902B3-2898-4E9E-BCFF-8BBD85302583}" dt="2025-09-08T10:03:31.726" v="31030" actId="2696"/>
        <pc:sldMkLst>
          <pc:docMk/>
          <pc:sldMk cId="315193476" sldId="4538"/>
        </pc:sldMkLst>
      </pc:sldChg>
      <pc:sldChg chg="addSp delSp modSp add del mod">
        <pc:chgData name="Brecht, Michaela [Zukunft Altbau]" userId="7ab733e3-3282-4c3a-a2e4-c65d1350835e" providerId="ADAL" clId="{A20902B3-2898-4E9E-BCFF-8BBD85302583}" dt="2025-09-15T16:25:58.464" v="43916" actId="478"/>
        <pc:sldMkLst>
          <pc:docMk/>
          <pc:sldMk cId="1406057289" sldId="4543"/>
        </pc:sldMkLst>
        <pc:spChg chg="mod">
          <ac:chgData name="Brecht, Michaela [Zukunft Altbau]" userId="7ab733e3-3282-4c3a-a2e4-c65d1350835e" providerId="ADAL" clId="{A20902B3-2898-4E9E-BCFF-8BBD85302583}" dt="2025-09-15T16:25:53.651" v="43915" actId="555"/>
          <ac:spMkLst>
            <pc:docMk/>
            <pc:sldMk cId="1406057289" sldId="4543"/>
            <ac:spMk id="2" creationId="{6427C729-F0D7-CD0A-C9C5-6595FC9E0F59}"/>
          </ac:spMkLst>
        </pc:spChg>
        <pc:spChg chg="add del mod">
          <ac:chgData name="Brecht, Michaela [Zukunft Altbau]" userId="7ab733e3-3282-4c3a-a2e4-c65d1350835e" providerId="ADAL" clId="{A20902B3-2898-4E9E-BCFF-8BBD85302583}" dt="2025-09-15T16:04:03.421" v="43453" actId="478"/>
          <ac:spMkLst>
            <pc:docMk/>
            <pc:sldMk cId="1406057289" sldId="4543"/>
            <ac:spMk id="3" creationId="{BBB27E08-9932-566E-4BE1-2E457B3F8BCB}"/>
          </ac:spMkLst>
        </pc:spChg>
        <pc:spChg chg="add del mod">
          <ac:chgData name="Brecht, Michaela [Zukunft Altbau]" userId="7ab733e3-3282-4c3a-a2e4-c65d1350835e" providerId="ADAL" clId="{A20902B3-2898-4E9E-BCFF-8BBD85302583}" dt="2025-09-15T16:25:58.464" v="43916" actId="478"/>
          <ac:spMkLst>
            <pc:docMk/>
            <pc:sldMk cId="1406057289" sldId="4543"/>
            <ac:spMk id="7" creationId="{8AE2DB10-8B8D-32D3-CA9D-07AF6642E629}"/>
          </ac:spMkLst>
        </pc:spChg>
        <pc:spChg chg="mod">
          <ac:chgData name="Brecht, Michaela [Zukunft Altbau]" userId="7ab733e3-3282-4c3a-a2e4-c65d1350835e" providerId="ADAL" clId="{A20902B3-2898-4E9E-BCFF-8BBD85302583}" dt="2025-09-08T07:11:04.573" v="30729" actId="1038"/>
          <ac:spMkLst>
            <pc:docMk/>
            <pc:sldMk cId="1406057289" sldId="4543"/>
            <ac:spMk id="15" creationId="{526FA0DD-94EE-9AB7-C73D-55134ADE7492}"/>
          </ac:spMkLst>
        </pc:spChg>
        <pc:spChg chg="mod">
          <ac:chgData name="Brecht, Michaela [Zukunft Altbau]" userId="7ab733e3-3282-4c3a-a2e4-c65d1350835e" providerId="ADAL" clId="{A20902B3-2898-4E9E-BCFF-8BBD85302583}" dt="2025-09-08T07:11:04.573" v="30729" actId="1038"/>
          <ac:spMkLst>
            <pc:docMk/>
            <pc:sldMk cId="1406057289" sldId="4543"/>
            <ac:spMk id="19" creationId="{86658DEC-D162-C548-A714-E80AB298C6D0}"/>
          </ac:spMkLst>
        </pc:spChg>
        <pc:spChg chg="mod">
          <ac:chgData name="Brecht, Michaela [Zukunft Altbau]" userId="7ab733e3-3282-4c3a-a2e4-c65d1350835e" providerId="ADAL" clId="{A20902B3-2898-4E9E-BCFF-8BBD85302583}" dt="2025-08-20T12:22:17.611" v="23265" actId="313"/>
          <ac:spMkLst>
            <pc:docMk/>
            <pc:sldMk cId="1406057289" sldId="4543"/>
            <ac:spMk id="20" creationId="{D1B94FE6-DB2F-B0E1-D5DE-12293F82BEDB}"/>
          </ac:spMkLst>
        </pc:spChg>
        <pc:spChg chg="mod">
          <ac:chgData name="Brecht, Michaela [Zukunft Altbau]" userId="7ab733e3-3282-4c3a-a2e4-c65d1350835e" providerId="ADAL" clId="{A20902B3-2898-4E9E-BCFF-8BBD85302583}" dt="2025-09-08T07:11:04.573" v="30729" actId="1038"/>
          <ac:spMkLst>
            <pc:docMk/>
            <pc:sldMk cId="1406057289" sldId="4543"/>
            <ac:spMk id="21" creationId="{80F7C7DC-565D-0BDF-0D91-40ABFAF1F04D}"/>
          </ac:spMkLst>
        </pc:spChg>
        <pc:spChg chg="mod">
          <ac:chgData name="Brecht, Michaela [Zukunft Altbau]" userId="7ab733e3-3282-4c3a-a2e4-c65d1350835e" providerId="ADAL" clId="{A20902B3-2898-4E9E-BCFF-8BBD85302583}" dt="2025-09-08T07:11:04.573" v="30729" actId="1038"/>
          <ac:spMkLst>
            <pc:docMk/>
            <pc:sldMk cId="1406057289" sldId="4543"/>
            <ac:spMk id="22" creationId="{5D9890FD-4E52-8548-1168-4136FB56005D}"/>
          </ac:spMkLst>
        </pc:spChg>
        <pc:spChg chg="mod">
          <ac:chgData name="Brecht, Michaela [Zukunft Altbau]" userId="7ab733e3-3282-4c3a-a2e4-c65d1350835e" providerId="ADAL" clId="{A20902B3-2898-4E9E-BCFF-8BBD85302583}" dt="2025-09-08T07:11:04.573" v="30729" actId="1038"/>
          <ac:spMkLst>
            <pc:docMk/>
            <pc:sldMk cId="1406057289" sldId="4543"/>
            <ac:spMk id="23" creationId="{CBEA4AE1-0434-C555-8DC8-3F0E1E0DB952}"/>
          </ac:spMkLst>
        </pc:spChg>
        <pc:spChg chg="mod">
          <ac:chgData name="Brecht, Michaela [Zukunft Altbau]" userId="7ab733e3-3282-4c3a-a2e4-c65d1350835e" providerId="ADAL" clId="{A20902B3-2898-4E9E-BCFF-8BBD85302583}" dt="2025-09-08T07:11:04.573" v="30729" actId="1038"/>
          <ac:spMkLst>
            <pc:docMk/>
            <pc:sldMk cId="1406057289" sldId="4543"/>
            <ac:spMk id="24" creationId="{E0E5DA0A-8B83-C92E-671D-47D649CD7257}"/>
          </ac:spMkLst>
        </pc:spChg>
        <pc:spChg chg="mod">
          <ac:chgData name="Brecht, Michaela [Zukunft Altbau]" userId="7ab733e3-3282-4c3a-a2e4-c65d1350835e" providerId="ADAL" clId="{A20902B3-2898-4E9E-BCFF-8BBD85302583}" dt="2025-09-08T07:11:04.573" v="30729" actId="1038"/>
          <ac:spMkLst>
            <pc:docMk/>
            <pc:sldMk cId="1406057289" sldId="4543"/>
            <ac:spMk id="25" creationId="{B48C1CB4-47A8-0B2F-067A-C2293FE3FD0E}"/>
          </ac:spMkLst>
        </pc:spChg>
        <pc:spChg chg="mod">
          <ac:chgData name="Brecht, Michaela [Zukunft Altbau]" userId="7ab733e3-3282-4c3a-a2e4-c65d1350835e" providerId="ADAL" clId="{A20902B3-2898-4E9E-BCFF-8BBD85302583}" dt="2025-09-08T07:11:04.573" v="30729" actId="1038"/>
          <ac:spMkLst>
            <pc:docMk/>
            <pc:sldMk cId="1406057289" sldId="4543"/>
            <ac:spMk id="26" creationId="{66E74B22-051F-B0D1-F4D8-9BA6B84E7978}"/>
          </ac:spMkLst>
        </pc:spChg>
        <pc:spChg chg="mod">
          <ac:chgData name="Brecht, Michaela [Zukunft Altbau]" userId="7ab733e3-3282-4c3a-a2e4-c65d1350835e" providerId="ADAL" clId="{A20902B3-2898-4E9E-BCFF-8BBD85302583}" dt="2025-09-08T07:10:15.714" v="30720" actId="14100"/>
          <ac:spMkLst>
            <pc:docMk/>
            <pc:sldMk cId="1406057289" sldId="4543"/>
            <ac:spMk id="27" creationId="{8E07F6C8-6F86-2AE2-B370-DE5CE06A65E3}"/>
          </ac:spMkLst>
        </pc:spChg>
        <pc:spChg chg="mod">
          <ac:chgData name="Brecht, Michaela [Zukunft Altbau]" userId="7ab733e3-3282-4c3a-a2e4-c65d1350835e" providerId="ADAL" clId="{A20902B3-2898-4E9E-BCFF-8BBD85302583}" dt="2025-09-08T07:10:09.434" v="30717" actId="14100"/>
          <ac:spMkLst>
            <pc:docMk/>
            <pc:sldMk cId="1406057289" sldId="4543"/>
            <ac:spMk id="28" creationId="{55536CA6-E485-8214-07C0-D887CEF383AE}"/>
          </ac:spMkLst>
        </pc:spChg>
        <pc:spChg chg="mod">
          <ac:chgData name="Brecht, Michaela [Zukunft Altbau]" userId="7ab733e3-3282-4c3a-a2e4-c65d1350835e" providerId="ADAL" clId="{A20902B3-2898-4E9E-BCFF-8BBD85302583}" dt="2025-09-08T07:11:09.622" v="30730" actId="14100"/>
          <ac:spMkLst>
            <pc:docMk/>
            <pc:sldMk cId="1406057289" sldId="4543"/>
            <ac:spMk id="30" creationId="{3578F87B-CA33-FED5-2CF5-070CFCCA2006}"/>
          </ac:spMkLst>
        </pc:spChg>
        <pc:picChg chg="mod">
          <ac:chgData name="Brecht, Michaela [Zukunft Altbau]" userId="7ab733e3-3282-4c3a-a2e4-c65d1350835e" providerId="ADAL" clId="{A20902B3-2898-4E9E-BCFF-8BBD85302583}" dt="2025-09-08T07:11:04.573" v="30729" actId="1038"/>
          <ac:picMkLst>
            <pc:docMk/>
            <pc:sldMk cId="1406057289" sldId="4543"/>
            <ac:picMk id="35" creationId="{54A86A69-5EA3-0288-8681-448FF67CD453}"/>
          </ac:picMkLst>
        </pc:picChg>
        <pc:picChg chg="mod">
          <ac:chgData name="Brecht, Michaela [Zukunft Altbau]" userId="7ab733e3-3282-4c3a-a2e4-c65d1350835e" providerId="ADAL" clId="{A20902B3-2898-4E9E-BCFF-8BBD85302583}" dt="2025-09-08T07:11:04.573" v="30729" actId="1038"/>
          <ac:picMkLst>
            <pc:docMk/>
            <pc:sldMk cId="1406057289" sldId="4543"/>
            <ac:picMk id="36" creationId="{5B35B262-A0FB-3B34-4654-EB6B4B9FA383}"/>
          </ac:picMkLst>
        </pc:picChg>
      </pc:sldChg>
      <pc:sldChg chg="addSp delSp modSp add del mod">
        <pc:chgData name="Brecht, Michaela [Zukunft Altbau]" userId="7ab733e3-3282-4c3a-a2e4-c65d1350835e" providerId="ADAL" clId="{A20902B3-2898-4E9E-BCFF-8BBD85302583}" dt="2025-09-15T16:29:15.519" v="43928" actId="1038"/>
        <pc:sldMkLst>
          <pc:docMk/>
          <pc:sldMk cId="681194257" sldId="4544"/>
        </pc:sldMkLst>
        <pc:spChg chg="add del mod">
          <ac:chgData name="Brecht, Michaela [Zukunft Altbau]" userId="7ab733e3-3282-4c3a-a2e4-c65d1350835e" providerId="ADAL" clId="{A20902B3-2898-4E9E-BCFF-8BBD85302583}" dt="2025-09-15T16:28:15.162" v="43923" actId="478"/>
          <ac:spMkLst>
            <pc:docMk/>
            <pc:sldMk cId="681194257" sldId="4544"/>
            <ac:spMk id="2" creationId="{E09896C9-F6CB-665C-E5BA-A4F09D372F50}"/>
          </ac:spMkLst>
        </pc:spChg>
        <pc:spChg chg="add mod">
          <ac:chgData name="Brecht, Michaela [Zukunft Altbau]" userId="7ab733e3-3282-4c3a-a2e4-c65d1350835e" providerId="ADAL" clId="{A20902B3-2898-4E9E-BCFF-8BBD85302583}" dt="2025-09-15T16:29:15.519" v="43928" actId="1038"/>
          <ac:spMkLst>
            <pc:docMk/>
            <pc:sldMk cId="681194257" sldId="4544"/>
            <ac:spMk id="5" creationId="{C4D0A998-53B9-1C89-DC6D-3020E39701E0}"/>
          </ac:spMkLst>
        </pc:spChg>
        <pc:spChg chg="mod">
          <ac:chgData name="Brecht, Michaela [Zukunft Altbau]" userId="7ab733e3-3282-4c3a-a2e4-c65d1350835e" providerId="ADAL" clId="{A20902B3-2898-4E9E-BCFF-8BBD85302583}" dt="2025-09-15T11:29:09.494" v="40516" actId="13926"/>
          <ac:spMkLst>
            <pc:docMk/>
            <pc:sldMk cId="681194257" sldId="4544"/>
            <ac:spMk id="6" creationId="{9C04E684-64AF-898C-63AF-4F1DD69B0A49}"/>
          </ac:spMkLst>
        </pc:spChg>
        <pc:spChg chg="mod">
          <ac:chgData name="Brecht, Michaela [Zukunft Altbau]" userId="7ab733e3-3282-4c3a-a2e4-c65d1350835e" providerId="ADAL" clId="{A20902B3-2898-4E9E-BCFF-8BBD85302583}" dt="2025-08-20T12:17:26.082" v="23215" actId="962"/>
          <ac:spMkLst>
            <pc:docMk/>
            <pc:sldMk cId="681194257" sldId="4544"/>
            <ac:spMk id="18" creationId="{091A46B4-EE08-6084-E45E-548C81BCCBC8}"/>
          </ac:spMkLst>
        </pc:spChg>
        <pc:picChg chg="mod">
          <ac:chgData name="Brecht, Michaela [Zukunft Altbau]" userId="7ab733e3-3282-4c3a-a2e4-c65d1350835e" providerId="ADAL" clId="{A20902B3-2898-4E9E-BCFF-8BBD85302583}" dt="2025-08-20T12:16:28.616" v="22955" actId="962"/>
          <ac:picMkLst>
            <pc:docMk/>
            <pc:sldMk cId="681194257" sldId="4544"/>
            <ac:picMk id="9" creationId="{14D0E25E-5299-2D70-59A6-1BB50BCDFDC2}"/>
          </ac:picMkLst>
        </pc:picChg>
      </pc:sldChg>
      <pc:sldChg chg="addSp delSp modSp add del mod">
        <pc:chgData name="Brecht, Michaela [Zukunft Altbau]" userId="7ab733e3-3282-4c3a-a2e4-c65d1350835e" providerId="ADAL" clId="{A20902B3-2898-4E9E-BCFF-8BBD85302583}" dt="2025-09-15T15:59:14.769" v="43245" actId="478"/>
        <pc:sldMkLst>
          <pc:docMk/>
          <pc:sldMk cId="1081563488" sldId="4546"/>
        </pc:sldMkLst>
        <pc:spChg chg="add mod">
          <ac:chgData name="Brecht, Michaela [Zukunft Altbau]" userId="7ab733e3-3282-4c3a-a2e4-c65d1350835e" providerId="ADAL" clId="{A20902B3-2898-4E9E-BCFF-8BBD85302583}" dt="2025-09-15T12:17:20.179" v="41720" actId="20577"/>
          <ac:spMkLst>
            <pc:docMk/>
            <pc:sldMk cId="1081563488" sldId="4546"/>
            <ac:spMk id="3" creationId="{CDC9C6FF-CD1B-7D7D-2DC6-8A01707461BB}"/>
          </ac:spMkLst>
        </pc:spChg>
        <pc:spChg chg="mod">
          <ac:chgData name="Brecht, Michaela [Zukunft Altbau]" userId="7ab733e3-3282-4c3a-a2e4-c65d1350835e" providerId="ADAL" clId="{A20902B3-2898-4E9E-BCFF-8BBD85302583}" dt="2025-09-15T12:16:01.434" v="41573" actId="13926"/>
          <ac:spMkLst>
            <pc:docMk/>
            <pc:sldMk cId="1081563488" sldId="4546"/>
            <ac:spMk id="4" creationId="{9A68AA5E-C5E4-66A5-2D78-CE69C79D86CC}"/>
          </ac:spMkLst>
        </pc:spChg>
        <pc:spChg chg="add del mod">
          <ac:chgData name="Brecht, Michaela [Zukunft Altbau]" userId="7ab733e3-3282-4c3a-a2e4-c65d1350835e" providerId="ADAL" clId="{A20902B3-2898-4E9E-BCFF-8BBD85302583}" dt="2025-09-15T15:42:55.838" v="42594" actId="478"/>
          <ac:spMkLst>
            <pc:docMk/>
            <pc:sldMk cId="1081563488" sldId="4546"/>
            <ac:spMk id="6" creationId="{1E2EEDA4-3DC8-A236-11ED-DB583AA04A5F}"/>
          </ac:spMkLst>
        </pc:spChg>
        <pc:spChg chg="add del mod">
          <ac:chgData name="Brecht, Michaela [Zukunft Altbau]" userId="7ab733e3-3282-4c3a-a2e4-c65d1350835e" providerId="ADAL" clId="{A20902B3-2898-4E9E-BCFF-8BBD85302583}" dt="2025-09-15T15:45:09.999" v="42613" actId="478"/>
          <ac:spMkLst>
            <pc:docMk/>
            <pc:sldMk cId="1081563488" sldId="4546"/>
            <ac:spMk id="7" creationId="{74149C1A-25EA-857F-7269-DAE26501BB90}"/>
          </ac:spMkLst>
        </pc:spChg>
        <pc:spChg chg="add del mod ord">
          <ac:chgData name="Brecht, Michaela [Zukunft Altbau]" userId="7ab733e3-3282-4c3a-a2e4-c65d1350835e" providerId="ADAL" clId="{A20902B3-2898-4E9E-BCFF-8BBD85302583}" dt="2025-09-15T15:45:56.344" v="42642" actId="478"/>
          <ac:spMkLst>
            <pc:docMk/>
            <pc:sldMk cId="1081563488" sldId="4546"/>
            <ac:spMk id="14" creationId="{F335328D-64B8-CC50-9B05-96325D8F392A}"/>
          </ac:spMkLst>
        </pc:spChg>
        <pc:spChg chg="mod">
          <ac:chgData name="Brecht, Michaela [Zukunft Altbau]" userId="7ab733e3-3282-4c3a-a2e4-c65d1350835e" providerId="ADAL" clId="{A20902B3-2898-4E9E-BCFF-8BBD85302583}" dt="2025-09-15T15:59:08.719" v="43244" actId="1036"/>
          <ac:spMkLst>
            <pc:docMk/>
            <pc:sldMk cId="1081563488" sldId="4546"/>
            <ac:spMk id="15" creationId="{87BE987C-A0AC-2A30-6642-1D031A05511C}"/>
          </ac:spMkLst>
        </pc:spChg>
        <pc:spChg chg="add del mod">
          <ac:chgData name="Brecht, Michaela [Zukunft Altbau]" userId="7ab733e3-3282-4c3a-a2e4-c65d1350835e" providerId="ADAL" clId="{A20902B3-2898-4E9E-BCFF-8BBD85302583}" dt="2025-09-15T15:59:14.769" v="43245" actId="478"/>
          <ac:spMkLst>
            <pc:docMk/>
            <pc:sldMk cId="1081563488" sldId="4546"/>
            <ac:spMk id="16" creationId="{A884F064-D8FC-CB72-B36A-5B597DD7F51D}"/>
          </ac:spMkLst>
        </pc:spChg>
        <pc:picChg chg="mod">
          <ac:chgData name="Brecht, Michaela [Zukunft Altbau]" userId="7ab733e3-3282-4c3a-a2e4-c65d1350835e" providerId="ADAL" clId="{A20902B3-2898-4E9E-BCFF-8BBD85302583}" dt="2025-08-20T09:08:34.445" v="18862" actId="962"/>
          <ac:picMkLst>
            <pc:docMk/>
            <pc:sldMk cId="1081563488" sldId="4546"/>
            <ac:picMk id="5" creationId="{109EE85C-BFFF-8CE8-178B-28247DDA3B14}"/>
          </ac:picMkLst>
        </pc:picChg>
      </pc:sldChg>
      <pc:sldChg chg="addSp modSp add del mod">
        <pc:chgData name="Brecht, Michaela [Zukunft Altbau]" userId="7ab733e3-3282-4c3a-a2e4-c65d1350835e" providerId="ADAL" clId="{A20902B3-2898-4E9E-BCFF-8BBD85302583}" dt="2025-09-15T10:33:37.254" v="40274" actId="400"/>
        <pc:sldMkLst>
          <pc:docMk/>
          <pc:sldMk cId="663217087" sldId="4562"/>
        </pc:sldMkLst>
        <pc:spChg chg="add mod">
          <ac:chgData name="Brecht, Michaela [Zukunft Altbau]" userId="7ab733e3-3282-4c3a-a2e4-c65d1350835e" providerId="ADAL" clId="{A20902B3-2898-4E9E-BCFF-8BBD85302583}" dt="2025-09-15T08:46:36.476" v="37953" actId="1076"/>
          <ac:spMkLst>
            <pc:docMk/>
            <pc:sldMk cId="663217087" sldId="4562"/>
            <ac:spMk id="3" creationId="{19A666CB-8060-5C23-5375-5C197B69E263}"/>
          </ac:spMkLst>
        </pc:spChg>
        <pc:spChg chg="mod">
          <ac:chgData name="Brecht, Michaela [Zukunft Altbau]" userId="7ab733e3-3282-4c3a-a2e4-c65d1350835e" providerId="ADAL" clId="{A20902B3-2898-4E9E-BCFF-8BBD85302583}" dt="2025-09-15T10:33:37.254" v="40274" actId="400"/>
          <ac:spMkLst>
            <pc:docMk/>
            <pc:sldMk cId="663217087" sldId="4562"/>
            <ac:spMk id="13" creationId="{6197935A-7C0C-0AA3-E2EA-DD3E41B6989F}"/>
          </ac:spMkLst>
        </pc:spChg>
      </pc:sldChg>
      <pc:sldChg chg="addSp delSp modSp add del mod">
        <pc:chgData name="Brecht, Michaela [Zukunft Altbau]" userId="7ab733e3-3282-4c3a-a2e4-c65d1350835e" providerId="ADAL" clId="{A20902B3-2898-4E9E-BCFF-8BBD85302583}" dt="2025-09-15T16:10:59.170" v="43575" actId="478"/>
        <pc:sldMkLst>
          <pc:docMk/>
          <pc:sldMk cId="2745477485" sldId="4563"/>
        </pc:sldMkLst>
        <pc:spChg chg="mod">
          <ac:chgData name="Brecht, Michaela [Zukunft Altbau]" userId="7ab733e3-3282-4c3a-a2e4-c65d1350835e" providerId="ADAL" clId="{A20902B3-2898-4E9E-BCFF-8BBD85302583}" dt="2025-09-15T16:10:48.358" v="43572" actId="555"/>
          <ac:spMkLst>
            <pc:docMk/>
            <pc:sldMk cId="2745477485" sldId="4563"/>
            <ac:spMk id="3" creationId="{AED57143-1CA7-E83A-DC50-FAB4EC926E9B}"/>
          </ac:spMkLst>
        </pc:spChg>
        <pc:spChg chg="add del mod">
          <ac:chgData name="Brecht, Michaela [Zukunft Altbau]" userId="7ab733e3-3282-4c3a-a2e4-c65d1350835e" providerId="ADAL" clId="{A20902B3-2898-4E9E-BCFF-8BBD85302583}" dt="2025-09-15T16:10:59.170" v="43575" actId="478"/>
          <ac:spMkLst>
            <pc:docMk/>
            <pc:sldMk cId="2745477485" sldId="4563"/>
            <ac:spMk id="8" creationId="{524E8D3A-1A5D-2F9F-20F0-6D3B3F1EED7F}"/>
          </ac:spMkLst>
        </pc:spChg>
      </pc:sldChg>
      <pc:sldChg chg="modSp add del mod">
        <pc:chgData name="Brecht, Michaela [Zukunft Altbau]" userId="7ab733e3-3282-4c3a-a2e4-c65d1350835e" providerId="ADAL" clId="{A20902B3-2898-4E9E-BCFF-8BBD85302583}" dt="2025-09-11T09:50:02.697" v="37278" actId="20577"/>
        <pc:sldMkLst>
          <pc:docMk/>
          <pc:sldMk cId="3803011439" sldId="4571"/>
        </pc:sldMkLst>
        <pc:spChg chg="mod">
          <ac:chgData name="Brecht, Michaela [Zukunft Altbau]" userId="7ab733e3-3282-4c3a-a2e4-c65d1350835e" providerId="ADAL" clId="{A20902B3-2898-4E9E-BCFF-8BBD85302583}" dt="2025-09-11T09:50:02.697" v="37278" actId="20577"/>
          <ac:spMkLst>
            <pc:docMk/>
            <pc:sldMk cId="3803011439" sldId="4571"/>
            <ac:spMk id="4" creationId="{26A7E028-4003-AA05-1105-88157E5DE5AE}"/>
          </ac:spMkLst>
        </pc:spChg>
      </pc:sldChg>
      <pc:sldChg chg="delSp modSp add del mod">
        <pc:chgData name="Brecht, Michaela [Zukunft Altbau]" userId="7ab733e3-3282-4c3a-a2e4-c65d1350835e" providerId="ADAL" clId="{A20902B3-2898-4E9E-BCFF-8BBD85302583}" dt="2025-09-10T08:34:47.453" v="34293" actId="478"/>
        <pc:sldMkLst>
          <pc:docMk/>
          <pc:sldMk cId="1406708052" sldId="4577"/>
        </pc:sldMkLst>
      </pc:sldChg>
      <pc:sldChg chg="add del">
        <pc:chgData name="Brecht, Michaela [Zukunft Altbau]" userId="7ab733e3-3282-4c3a-a2e4-c65d1350835e" providerId="ADAL" clId="{A20902B3-2898-4E9E-BCFF-8BBD85302583}" dt="2025-09-10T07:17:22.705" v="32843" actId="47"/>
        <pc:sldMkLst>
          <pc:docMk/>
          <pc:sldMk cId="439924328" sldId="4588"/>
        </pc:sldMkLst>
      </pc:sldChg>
      <pc:sldChg chg="addSp modSp add del mod">
        <pc:chgData name="Brecht, Michaela [Zukunft Altbau]" userId="7ab733e3-3282-4c3a-a2e4-c65d1350835e" providerId="ADAL" clId="{A20902B3-2898-4E9E-BCFF-8BBD85302583}" dt="2025-09-15T08:45:49.325" v="37909" actId="1076"/>
        <pc:sldMkLst>
          <pc:docMk/>
          <pc:sldMk cId="3325923127" sldId="4593"/>
        </pc:sldMkLst>
        <pc:spChg chg="add mod">
          <ac:chgData name="Brecht, Michaela [Zukunft Altbau]" userId="7ab733e3-3282-4c3a-a2e4-c65d1350835e" providerId="ADAL" clId="{A20902B3-2898-4E9E-BCFF-8BBD85302583}" dt="2025-09-15T08:45:49.325" v="37909" actId="1076"/>
          <ac:spMkLst>
            <pc:docMk/>
            <pc:sldMk cId="3325923127" sldId="4593"/>
            <ac:spMk id="5" creationId="{97E18DA5-4694-0998-C606-68948C9DB4BA}"/>
          </ac:spMkLst>
        </pc:spChg>
      </pc:sldChg>
      <pc:sldChg chg="add del">
        <pc:chgData name="Brecht, Michaela [Zukunft Altbau]" userId="7ab733e3-3282-4c3a-a2e4-c65d1350835e" providerId="ADAL" clId="{A20902B3-2898-4E9E-BCFF-8BBD85302583}" dt="2025-09-10T07:17:22.705" v="32843" actId="47"/>
        <pc:sldMkLst>
          <pc:docMk/>
          <pc:sldMk cId="3657626753" sldId="4594"/>
        </pc:sldMkLst>
      </pc:sldChg>
      <pc:sldChg chg="addSp modSp add del mod">
        <pc:chgData name="Brecht, Michaela [Zukunft Altbau]" userId="7ab733e3-3282-4c3a-a2e4-c65d1350835e" providerId="ADAL" clId="{A20902B3-2898-4E9E-BCFF-8BBD85302583}" dt="2025-09-15T09:08:14.884" v="38495" actId="1076"/>
        <pc:sldMkLst>
          <pc:docMk/>
          <pc:sldMk cId="740819921" sldId="4596"/>
        </pc:sldMkLst>
        <pc:spChg chg="mod">
          <ac:chgData name="Brecht, Michaela [Zukunft Altbau]" userId="7ab733e3-3282-4c3a-a2e4-c65d1350835e" providerId="ADAL" clId="{A20902B3-2898-4E9E-BCFF-8BBD85302583}" dt="2025-09-15T08:43:50.424" v="37858" actId="207"/>
          <ac:spMkLst>
            <pc:docMk/>
            <pc:sldMk cId="740819921" sldId="4596"/>
            <ac:spMk id="5" creationId="{6C20C68D-A1BA-76E1-FF0F-A8A262619513}"/>
          </ac:spMkLst>
        </pc:spChg>
        <pc:spChg chg="mod">
          <ac:chgData name="Brecht, Michaela [Zukunft Altbau]" userId="7ab733e3-3282-4c3a-a2e4-c65d1350835e" providerId="ADAL" clId="{A20902B3-2898-4E9E-BCFF-8BBD85302583}" dt="2025-09-11T09:29:34.147" v="36837" actId="20577"/>
          <ac:spMkLst>
            <pc:docMk/>
            <pc:sldMk cId="740819921" sldId="4596"/>
            <ac:spMk id="6" creationId="{0F52AF49-58A3-C0C1-6A69-0D98FB037627}"/>
          </ac:spMkLst>
        </pc:spChg>
        <pc:spChg chg="add mod">
          <ac:chgData name="Brecht, Michaela [Zukunft Altbau]" userId="7ab733e3-3282-4c3a-a2e4-c65d1350835e" providerId="ADAL" clId="{A20902B3-2898-4E9E-BCFF-8BBD85302583}" dt="2025-09-15T09:08:14.884" v="38495" actId="1076"/>
          <ac:spMkLst>
            <pc:docMk/>
            <pc:sldMk cId="740819921" sldId="4596"/>
            <ac:spMk id="9" creationId="{DE88C2F6-3C84-171F-71AF-5688FFF506D0}"/>
          </ac:spMkLst>
        </pc:spChg>
        <pc:picChg chg="mod">
          <ac:chgData name="Brecht, Michaela [Zukunft Altbau]" userId="7ab733e3-3282-4c3a-a2e4-c65d1350835e" providerId="ADAL" clId="{A20902B3-2898-4E9E-BCFF-8BBD85302583}" dt="2025-08-28T09:14:27.056" v="28943" actId="962"/>
          <ac:picMkLst>
            <pc:docMk/>
            <pc:sldMk cId="740819921" sldId="4596"/>
            <ac:picMk id="4" creationId="{4F569420-73F1-63BA-7A9C-5C6F94D51FFD}"/>
          </ac:picMkLst>
        </pc:picChg>
      </pc:sldChg>
      <pc:sldChg chg="del ord">
        <pc:chgData name="Brecht, Michaela [Zukunft Altbau]" userId="7ab733e3-3282-4c3a-a2e4-c65d1350835e" providerId="ADAL" clId="{A20902B3-2898-4E9E-BCFF-8BBD85302583}" dt="2025-08-28T10:01:31.291" v="28947" actId="2696"/>
        <pc:sldMkLst>
          <pc:docMk/>
          <pc:sldMk cId="176593939" sldId="4604"/>
        </pc:sldMkLst>
      </pc:sldChg>
      <pc:sldChg chg="delSp modSp mod">
        <pc:chgData name="Brecht, Michaela [Zukunft Altbau]" userId="7ab733e3-3282-4c3a-a2e4-c65d1350835e" providerId="ADAL" clId="{A20902B3-2898-4E9E-BCFF-8BBD85302583}" dt="2025-08-21T07:23:36.957" v="23293" actId="478"/>
        <pc:sldMkLst>
          <pc:docMk/>
          <pc:sldMk cId="2810599910" sldId="4617"/>
        </pc:sldMkLst>
      </pc:sldChg>
      <pc:sldChg chg="addSp delSp modSp add del mod">
        <pc:chgData name="Brecht, Michaela [Zukunft Altbau]" userId="7ab733e3-3282-4c3a-a2e4-c65d1350835e" providerId="ADAL" clId="{A20902B3-2898-4E9E-BCFF-8BBD85302583}" dt="2025-09-15T10:15:44.089" v="38867" actId="948"/>
        <pc:sldMkLst>
          <pc:docMk/>
          <pc:sldMk cId="1274075394" sldId="4618"/>
        </pc:sldMkLst>
        <pc:spChg chg="mod">
          <ac:chgData name="Brecht, Michaela [Zukunft Altbau]" userId="7ab733e3-3282-4c3a-a2e4-c65d1350835e" providerId="ADAL" clId="{A20902B3-2898-4E9E-BCFF-8BBD85302583}" dt="2025-09-15T10:15:44.089" v="38867" actId="948"/>
          <ac:spMkLst>
            <pc:docMk/>
            <pc:sldMk cId="1274075394" sldId="4618"/>
            <ac:spMk id="10" creationId="{E5242CEA-DF79-AA45-913D-49F2BB8ABA5B}"/>
          </ac:spMkLst>
        </pc:spChg>
      </pc:sldChg>
      <pc:sldChg chg="addSp modSp add del mod">
        <pc:chgData name="Brecht, Michaela [Zukunft Altbau]" userId="7ab733e3-3282-4c3a-a2e4-c65d1350835e" providerId="ADAL" clId="{A20902B3-2898-4E9E-BCFF-8BBD85302583}" dt="2025-09-15T08:53:58.211" v="38190" actId="207"/>
        <pc:sldMkLst>
          <pc:docMk/>
          <pc:sldMk cId="2468262655" sldId="4622"/>
        </pc:sldMkLst>
        <pc:spChg chg="mod">
          <ac:chgData name="Brecht, Michaela [Zukunft Altbau]" userId="7ab733e3-3282-4c3a-a2e4-c65d1350835e" providerId="ADAL" clId="{A20902B3-2898-4E9E-BCFF-8BBD85302583}" dt="2025-09-08T17:19:17.025" v="31134" actId="1038"/>
          <ac:spMkLst>
            <pc:docMk/>
            <pc:sldMk cId="2468262655" sldId="4622"/>
            <ac:spMk id="7" creationId="{B7765C14-9BA9-5D7B-480F-39E6279F85FE}"/>
          </ac:spMkLst>
        </pc:spChg>
        <pc:spChg chg="mod">
          <ac:chgData name="Brecht, Michaela [Zukunft Altbau]" userId="7ab733e3-3282-4c3a-a2e4-c65d1350835e" providerId="ADAL" clId="{A20902B3-2898-4E9E-BCFF-8BBD85302583}" dt="2025-09-15T08:53:58.211" v="38190" actId="207"/>
          <ac:spMkLst>
            <pc:docMk/>
            <pc:sldMk cId="2468262655" sldId="4622"/>
            <ac:spMk id="8" creationId="{0B84BCC5-2E89-D11A-DD7C-F3309BD7C43A}"/>
          </ac:spMkLst>
        </pc:spChg>
      </pc:sldChg>
      <pc:sldChg chg="addSp delSp modSp add del mod">
        <pc:chgData name="Brecht, Michaela [Zukunft Altbau]" userId="7ab733e3-3282-4c3a-a2e4-c65d1350835e" providerId="ADAL" clId="{A20902B3-2898-4E9E-BCFF-8BBD85302583}" dt="2025-09-15T16:20:43.496" v="43818" actId="478"/>
        <pc:sldMkLst>
          <pc:docMk/>
          <pc:sldMk cId="3741918423" sldId="4623"/>
        </pc:sldMkLst>
        <pc:spChg chg="add del mod">
          <ac:chgData name="Brecht, Michaela [Zukunft Altbau]" userId="7ab733e3-3282-4c3a-a2e4-c65d1350835e" providerId="ADAL" clId="{A20902B3-2898-4E9E-BCFF-8BBD85302583}" dt="2025-09-15T15:31:10.590" v="42268" actId="478"/>
          <ac:spMkLst>
            <pc:docMk/>
            <pc:sldMk cId="3741918423" sldId="4623"/>
            <ac:spMk id="2" creationId="{163466F7-95A3-D0FD-1717-FB2823036885}"/>
          </ac:spMkLst>
        </pc:spChg>
        <pc:spChg chg="mod">
          <ac:chgData name="Brecht, Michaela [Zukunft Altbau]" userId="7ab733e3-3282-4c3a-a2e4-c65d1350835e" providerId="ADAL" clId="{A20902B3-2898-4E9E-BCFF-8BBD85302583}" dt="2025-09-15T16:20:41.335" v="43817" actId="555"/>
          <ac:spMkLst>
            <pc:docMk/>
            <pc:sldMk cId="3741918423" sldId="4623"/>
            <ac:spMk id="3" creationId="{49AFE608-7D37-F9E6-F195-9E591C6182D4}"/>
          </ac:spMkLst>
        </pc:spChg>
        <pc:spChg chg="add del mod">
          <ac:chgData name="Brecht, Michaela [Zukunft Altbau]" userId="7ab733e3-3282-4c3a-a2e4-c65d1350835e" providerId="ADAL" clId="{A20902B3-2898-4E9E-BCFF-8BBD85302583}" dt="2025-09-15T15:35:54.363" v="42330" actId="478"/>
          <ac:spMkLst>
            <pc:docMk/>
            <pc:sldMk cId="3741918423" sldId="4623"/>
            <ac:spMk id="4" creationId="{0B790970-AA5C-5343-9BD9-BD2E177AC173}"/>
          </ac:spMkLst>
        </pc:spChg>
        <pc:spChg chg="add del mod">
          <ac:chgData name="Brecht, Michaela [Zukunft Altbau]" userId="7ab733e3-3282-4c3a-a2e4-c65d1350835e" providerId="ADAL" clId="{A20902B3-2898-4E9E-BCFF-8BBD85302583}" dt="2025-09-15T15:57:25.232" v="43157" actId="478"/>
          <ac:spMkLst>
            <pc:docMk/>
            <pc:sldMk cId="3741918423" sldId="4623"/>
            <ac:spMk id="5" creationId="{0891F5EA-83A8-DE50-4AC5-13B6BA1C5F7D}"/>
          </ac:spMkLst>
        </pc:spChg>
        <pc:spChg chg="add del mod">
          <ac:chgData name="Brecht, Michaela [Zukunft Altbau]" userId="7ab733e3-3282-4c3a-a2e4-c65d1350835e" providerId="ADAL" clId="{A20902B3-2898-4E9E-BCFF-8BBD85302583}" dt="2025-09-15T16:20:43.496" v="43818" actId="478"/>
          <ac:spMkLst>
            <pc:docMk/>
            <pc:sldMk cId="3741918423" sldId="4623"/>
            <ac:spMk id="6" creationId="{BB6E05BF-6C1B-A9C4-CE2E-F980DAB9FC9F}"/>
          </ac:spMkLst>
        </pc:spChg>
        <pc:picChg chg="mod">
          <ac:chgData name="Brecht, Michaela [Zukunft Altbau]" userId="7ab733e3-3282-4c3a-a2e4-c65d1350835e" providerId="ADAL" clId="{A20902B3-2898-4E9E-BCFF-8BBD85302583}" dt="2025-08-20T07:18:32.307" v="4431" actId="962"/>
          <ac:picMkLst>
            <pc:docMk/>
            <pc:sldMk cId="3741918423" sldId="4623"/>
            <ac:picMk id="12" creationId="{BBF616D2-9632-7BAA-69AC-4124299174DB}"/>
          </ac:picMkLst>
        </pc:picChg>
      </pc:sldChg>
      <pc:sldChg chg="addSp delSp modSp add del mod">
        <pc:chgData name="Brecht, Michaela [Zukunft Altbau]" userId="7ab733e3-3282-4c3a-a2e4-c65d1350835e" providerId="ADAL" clId="{A20902B3-2898-4E9E-BCFF-8BBD85302583}" dt="2025-09-15T09:55:13.199" v="38735" actId="13926"/>
        <pc:sldMkLst>
          <pc:docMk/>
          <pc:sldMk cId="662077397" sldId="4624"/>
        </pc:sldMkLst>
        <pc:spChg chg="mod">
          <ac:chgData name="Brecht, Michaela [Zukunft Altbau]" userId="7ab733e3-3282-4c3a-a2e4-c65d1350835e" providerId="ADAL" clId="{A20902B3-2898-4E9E-BCFF-8BBD85302583}" dt="2025-08-27T07:16:36.772" v="26670" actId="20577"/>
          <ac:spMkLst>
            <pc:docMk/>
            <pc:sldMk cId="662077397" sldId="4624"/>
            <ac:spMk id="15" creationId="{BDE38DB5-08D8-607F-9C9C-AD67FEDC6CFD}"/>
          </ac:spMkLst>
        </pc:spChg>
        <pc:spChg chg="mod">
          <ac:chgData name="Brecht, Michaela [Zukunft Altbau]" userId="7ab733e3-3282-4c3a-a2e4-c65d1350835e" providerId="ADAL" clId="{A20902B3-2898-4E9E-BCFF-8BBD85302583}" dt="2025-09-15T09:55:13.199" v="38735" actId="13926"/>
          <ac:spMkLst>
            <pc:docMk/>
            <pc:sldMk cId="662077397" sldId="4624"/>
            <ac:spMk id="17" creationId="{77ACC7C2-D71B-695A-C2FA-C6E69D1D689E}"/>
          </ac:spMkLst>
        </pc:spChg>
      </pc:sldChg>
      <pc:sldChg chg="addSp delSp modSp add del mod">
        <pc:chgData name="Brecht, Michaela [Zukunft Altbau]" userId="7ab733e3-3282-4c3a-a2e4-c65d1350835e" providerId="ADAL" clId="{A20902B3-2898-4E9E-BCFF-8BBD85302583}" dt="2025-09-15T11:35:42.372" v="40590" actId="14100"/>
        <pc:sldMkLst>
          <pc:docMk/>
          <pc:sldMk cId="2153706243" sldId="4625"/>
        </pc:sldMkLst>
        <pc:spChg chg="mod">
          <ac:chgData name="Brecht, Michaela [Zukunft Altbau]" userId="7ab733e3-3282-4c3a-a2e4-c65d1350835e" providerId="ADAL" clId="{A20902B3-2898-4E9E-BCFF-8BBD85302583}" dt="2025-09-15T11:35:42.372" v="40590" actId="14100"/>
          <ac:spMkLst>
            <pc:docMk/>
            <pc:sldMk cId="2153706243" sldId="4625"/>
            <ac:spMk id="2" creationId="{5C19A33A-0165-64FA-AF1A-C119FFDCE38B}"/>
          </ac:spMkLst>
        </pc:spChg>
        <pc:spChg chg="add mod">
          <ac:chgData name="Brecht, Michaela [Zukunft Altbau]" userId="7ab733e3-3282-4c3a-a2e4-c65d1350835e" providerId="ADAL" clId="{A20902B3-2898-4E9E-BCFF-8BBD85302583}" dt="2025-09-15T10:03:57.820" v="38837" actId="13926"/>
          <ac:spMkLst>
            <pc:docMk/>
            <pc:sldMk cId="2153706243" sldId="4625"/>
            <ac:spMk id="5" creationId="{DB037FDB-47C5-B35A-3076-AA8C28F00DAF}"/>
          </ac:spMkLst>
        </pc:spChg>
      </pc:sldChg>
      <pc:sldChg chg="modSp add del mod">
        <pc:chgData name="Brecht, Michaela [Zukunft Altbau]" userId="7ab733e3-3282-4c3a-a2e4-c65d1350835e" providerId="ADAL" clId="{A20902B3-2898-4E9E-BCFF-8BBD85302583}" dt="2025-09-15T11:57:48.259" v="40852" actId="400"/>
        <pc:sldMkLst>
          <pc:docMk/>
          <pc:sldMk cId="3487413847" sldId="4628"/>
        </pc:sldMkLst>
        <pc:spChg chg="mod">
          <ac:chgData name="Brecht, Michaela [Zukunft Altbau]" userId="7ab733e3-3282-4c3a-a2e4-c65d1350835e" providerId="ADAL" clId="{A20902B3-2898-4E9E-BCFF-8BBD85302583}" dt="2025-09-15T11:57:48.259" v="40852" actId="400"/>
          <ac:spMkLst>
            <pc:docMk/>
            <pc:sldMk cId="3487413847" sldId="4628"/>
            <ac:spMk id="8" creationId="{DEB109D6-AECC-E7F1-F8C6-3EBB1CAFB4AD}"/>
          </ac:spMkLst>
        </pc:spChg>
      </pc:sldChg>
      <pc:sldChg chg="addSp modSp add del mod">
        <pc:chgData name="Brecht, Michaela [Zukunft Altbau]" userId="7ab733e3-3282-4c3a-a2e4-c65d1350835e" providerId="ADAL" clId="{A20902B3-2898-4E9E-BCFF-8BBD85302583}" dt="2025-09-10T07:17:22.705" v="32843" actId="47"/>
        <pc:sldMkLst>
          <pc:docMk/>
          <pc:sldMk cId="2850001618" sldId="4629"/>
        </pc:sldMkLst>
        <pc:picChg chg="mod">
          <ac:chgData name="Brecht, Michaela [Zukunft Altbau]" userId="7ab733e3-3282-4c3a-a2e4-c65d1350835e" providerId="ADAL" clId="{A20902B3-2898-4E9E-BCFF-8BBD85302583}" dt="2025-08-20T09:24:28.737" v="20252" actId="962"/>
          <ac:picMkLst>
            <pc:docMk/>
            <pc:sldMk cId="2850001618" sldId="4629"/>
            <ac:picMk id="4" creationId="{60B7B002-460C-C8E3-44BD-3E4F65C52FEF}"/>
          </ac:picMkLst>
        </pc:picChg>
      </pc:sldChg>
      <pc:sldChg chg="addSp delSp modSp add del mod">
        <pc:chgData name="Brecht, Michaela [Zukunft Altbau]" userId="7ab733e3-3282-4c3a-a2e4-c65d1350835e" providerId="ADAL" clId="{A20902B3-2898-4E9E-BCFF-8BBD85302583}" dt="2025-09-15T11:43:05.133" v="40636" actId="113"/>
        <pc:sldMkLst>
          <pc:docMk/>
          <pc:sldMk cId="3767380952" sldId="4630"/>
        </pc:sldMkLst>
        <pc:spChg chg="mod">
          <ac:chgData name="Brecht, Michaela [Zukunft Altbau]" userId="7ab733e3-3282-4c3a-a2e4-c65d1350835e" providerId="ADAL" clId="{A20902B3-2898-4E9E-BCFF-8BBD85302583}" dt="2025-09-15T11:21:08.332" v="40346" actId="20577"/>
          <ac:spMkLst>
            <pc:docMk/>
            <pc:sldMk cId="3767380952" sldId="4630"/>
            <ac:spMk id="4" creationId="{CFDD014A-FE80-F35B-205A-C1575E4858CB}"/>
          </ac:spMkLst>
        </pc:spChg>
        <pc:spChg chg="mod">
          <ac:chgData name="Brecht, Michaela [Zukunft Altbau]" userId="7ab733e3-3282-4c3a-a2e4-c65d1350835e" providerId="ADAL" clId="{A20902B3-2898-4E9E-BCFF-8BBD85302583}" dt="2025-09-15T11:43:05.133" v="40636" actId="113"/>
          <ac:spMkLst>
            <pc:docMk/>
            <pc:sldMk cId="3767380952" sldId="4630"/>
            <ac:spMk id="8" creationId="{B632B9ED-284D-5BBA-2DE1-0FBE6629D543}"/>
          </ac:spMkLst>
        </pc:spChg>
        <pc:picChg chg="mod">
          <ac:chgData name="Brecht, Michaela [Zukunft Altbau]" userId="7ab733e3-3282-4c3a-a2e4-c65d1350835e" providerId="ADAL" clId="{A20902B3-2898-4E9E-BCFF-8BBD85302583}" dt="2025-09-11T09:57:11.154" v="37417" actId="1038"/>
          <ac:picMkLst>
            <pc:docMk/>
            <pc:sldMk cId="3767380952" sldId="4630"/>
            <ac:picMk id="6" creationId="{3725094D-9708-262D-439C-2F4290C71F58}"/>
          </ac:picMkLst>
        </pc:picChg>
      </pc:sldChg>
      <pc:sldChg chg="addSp delSp modSp add del mod">
        <pc:chgData name="Brecht, Michaela [Zukunft Altbau]" userId="7ab733e3-3282-4c3a-a2e4-c65d1350835e" providerId="ADAL" clId="{A20902B3-2898-4E9E-BCFF-8BBD85302583}" dt="2025-09-11T09:58:14.235" v="37444" actId="14100"/>
        <pc:sldMkLst>
          <pc:docMk/>
          <pc:sldMk cId="1881562621" sldId="4631"/>
        </pc:sldMkLst>
        <pc:spChg chg="mod">
          <ac:chgData name="Brecht, Michaela [Zukunft Altbau]" userId="7ab733e3-3282-4c3a-a2e4-c65d1350835e" providerId="ADAL" clId="{A20902B3-2898-4E9E-BCFF-8BBD85302583}" dt="2025-09-11T09:58:14.235" v="37444" actId="14100"/>
          <ac:spMkLst>
            <pc:docMk/>
            <pc:sldMk cId="1881562621" sldId="4631"/>
            <ac:spMk id="20" creationId="{BB050A12-BCF6-22D2-CC75-311A6A6CBAA8}"/>
          </ac:spMkLst>
        </pc:spChg>
      </pc:sldChg>
      <pc:sldChg chg="addSp delSp modSp add del mod">
        <pc:chgData name="Brecht, Michaela [Zukunft Altbau]" userId="7ab733e3-3282-4c3a-a2e4-c65d1350835e" providerId="ADAL" clId="{A20902B3-2898-4E9E-BCFF-8BBD85302583}" dt="2025-09-15T16:23:34.556" v="43875" actId="478"/>
        <pc:sldMkLst>
          <pc:docMk/>
          <pc:sldMk cId="48741001" sldId="4632"/>
        </pc:sldMkLst>
        <pc:spChg chg="mod">
          <ac:chgData name="Brecht, Michaela [Zukunft Altbau]" userId="7ab733e3-3282-4c3a-a2e4-c65d1350835e" providerId="ADAL" clId="{A20902B3-2898-4E9E-BCFF-8BBD85302583}" dt="2025-09-15T11:32:39.660" v="40525" actId="13926"/>
          <ac:spMkLst>
            <pc:docMk/>
            <pc:sldMk cId="48741001" sldId="4632"/>
            <ac:spMk id="2" creationId="{049D0F8B-BF12-6F8A-F3C6-C0CAEEACDC88}"/>
          </ac:spMkLst>
        </pc:spChg>
        <pc:spChg chg="add mod">
          <ac:chgData name="Brecht, Michaela [Zukunft Altbau]" userId="7ab733e3-3282-4c3a-a2e4-c65d1350835e" providerId="ADAL" clId="{A20902B3-2898-4E9E-BCFF-8BBD85302583}" dt="2025-09-15T16:01:44.363" v="43358" actId="1038"/>
          <ac:spMkLst>
            <pc:docMk/>
            <pc:sldMk cId="48741001" sldId="4632"/>
            <ac:spMk id="4" creationId="{D37A06DD-0484-EDCF-F6BA-63DF1F91D25D}"/>
          </ac:spMkLst>
        </pc:spChg>
        <pc:spChg chg="add mod">
          <ac:chgData name="Brecht, Michaela [Zukunft Altbau]" userId="7ab733e3-3282-4c3a-a2e4-c65d1350835e" providerId="ADAL" clId="{A20902B3-2898-4E9E-BCFF-8BBD85302583}" dt="2025-09-15T11:32:35.672" v="40524" actId="1076"/>
          <ac:spMkLst>
            <pc:docMk/>
            <pc:sldMk cId="48741001" sldId="4632"/>
            <ac:spMk id="5" creationId="{8CAB694C-F185-0742-2CF3-768975056679}"/>
          </ac:spMkLst>
        </pc:spChg>
        <pc:spChg chg="mod">
          <ac:chgData name="Brecht, Michaela [Zukunft Altbau]" userId="7ab733e3-3282-4c3a-a2e4-c65d1350835e" providerId="ADAL" clId="{A20902B3-2898-4E9E-BCFF-8BBD85302583}" dt="2025-09-15T10:28:10.705" v="40186" actId="400"/>
          <ac:spMkLst>
            <pc:docMk/>
            <pc:sldMk cId="48741001" sldId="4632"/>
            <ac:spMk id="6" creationId="{2EF297BB-EF19-2FCC-7F52-AA247E3B07A4}"/>
          </ac:spMkLst>
        </pc:spChg>
        <pc:spChg chg="add mod">
          <ac:chgData name="Brecht, Michaela [Zukunft Altbau]" userId="7ab733e3-3282-4c3a-a2e4-c65d1350835e" providerId="ADAL" clId="{A20902B3-2898-4E9E-BCFF-8BBD85302583}" dt="2025-09-15T12:28:49.875" v="42206" actId="20577"/>
          <ac:spMkLst>
            <pc:docMk/>
            <pc:sldMk cId="48741001" sldId="4632"/>
            <ac:spMk id="7" creationId="{F18E91D7-8E64-FCCF-F68F-1391E758A16B}"/>
          </ac:spMkLst>
        </pc:spChg>
        <pc:spChg chg="add del mod">
          <ac:chgData name="Brecht, Michaela [Zukunft Altbau]" userId="7ab733e3-3282-4c3a-a2e4-c65d1350835e" providerId="ADAL" clId="{A20902B3-2898-4E9E-BCFF-8BBD85302583}" dt="2025-09-15T15:55:17.100" v="43017" actId="478"/>
          <ac:spMkLst>
            <pc:docMk/>
            <pc:sldMk cId="48741001" sldId="4632"/>
            <ac:spMk id="8" creationId="{65738929-9AEC-5BDF-F2EB-7D82AFB92E73}"/>
          </ac:spMkLst>
        </pc:spChg>
        <pc:spChg chg="add mod">
          <ac:chgData name="Brecht, Michaela [Zukunft Altbau]" userId="7ab733e3-3282-4c3a-a2e4-c65d1350835e" providerId="ADAL" clId="{A20902B3-2898-4E9E-BCFF-8BBD85302583}" dt="2025-09-15T15:55:20.066" v="43018"/>
          <ac:spMkLst>
            <pc:docMk/>
            <pc:sldMk cId="48741001" sldId="4632"/>
            <ac:spMk id="9" creationId="{B70D75E6-ACA6-137B-AC03-65867895590F}"/>
          </ac:spMkLst>
        </pc:spChg>
        <pc:spChg chg="add del mod">
          <ac:chgData name="Brecht, Michaela [Zukunft Altbau]" userId="7ab733e3-3282-4c3a-a2e4-c65d1350835e" providerId="ADAL" clId="{A20902B3-2898-4E9E-BCFF-8BBD85302583}" dt="2025-09-15T16:01:21.130" v="43352" actId="478"/>
          <ac:spMkLst>
            <pc:docMk/>
            <pc:sldMk cId="48741001" sldId="4632"/>
            <ac:spMk id="11" creationId="{4C955CF6-0777-AC84-3CCA-D2E26FAD0BB4}"/>
          </ac:spMkLst>
        </pc:spChg>
        <pc:spChg chg="add del mod">
          <ac:chgData name="Brecht, Michaela [Zukunft Altbau]" userId="7ab733e3-3282-4c3a-a2e4-c65d1350835e" providerId="ADAL" clId="{A20902B3-2898-4E9E-BCFF-8BBD85302583}" dt="2025-09-15T16:01:23.643" v="43354" actId="478"/>
          <ac:spMkLst>
            <pc:docMk/>
            <pc:sldMk cId="48741001" sldId="4632"/>
            <ac:spMk id="12" creationId="{04CC3EBF-7F94-2E89-1812-3FCF9A64144F}"/>
          </ac:spMkLst>
        </pc:spChg>
        <pc:spChg chg="add del mod">
          <ac:chgData name="Brecht, Michaela [Zukunft Altbau]" userId="7ab733e3-3282-4c3a-a2e4-c65d1350835e" providerId="ADAL" clId="{A20902B3-2898-4E9E-BCFF-8BBD85302583}" dt="2025-09-15T16:22:56.617" v="43864" actId="478"/>
          <ac:spMkLst>
            <pc:docMk/>
            <pc:sldMk cId="48741001" sldId="4632"/>
            <ac:spMk id="13" creationId="{F9363CEE-0AA1-102B-F274-82766B375D7B}"/>
          </ac:spMkLst>
        </pc:spChg>
        <pc:spChg chg="add del mod">
          <ac:chgData name="Brecht, Michaela [Zukunft Altbau]" userId="7ab733e3-3282-4c3a-a2e4-c65d1350835e" providerId="ADAL" clId="{A20902B3-2898-4E9E-BCFF-8BBD85302583}" dt="2025-09-15T16:23:34.556" v="43875" actId="478"/>
          <ac:spMkLst>
            <pc:docMk/>
            <pc:sldMk cId="48741001" sldId="4632"/>
            <ac:spMk id="14" creationId="{AFB7E178-F3F0-E629-317F-5FD64810AC95}"/>
          </ac:spMkLst>
        </pc:spChg>
      </pc:sldChg>
      <pc:sldChg chg="modSp add del mod">
        <pc:chgData name="Brecht, Michaela [Zukunft Altbau]" userId="7ab733e3-3282-4c3a-a2e4-c65d1350835e" providerId="ADAL" clId="{A20902B3-2898-4E9E-BCFF-8BBD85302583}" dt="2025-09-15T10:04:47.450" v="38851" actId="20577"/>
        <pc:sldMkLst>
          <pc:docMk/>
          <pc:sldMk cId="4145814126" sldId="4637"/>
        </pc:sldMkLst>
        <pc:spChg chg="mod">
          <ac:chgData name="Brecht, Michaela [Zukunft Altbau]" userId="7ab733e3-3282-4c3a-a2e4-c65d1350835e" providerId="ADAL" clId="{A20902B3-2898-4E9E-BCFF-8BBD85302583}" dt="2025-09-15T10:04:47.450" v="38851" actId="20577"/>
          <ac:spMkLst>
            <pc:docMk/>
            <pc:sldMk cId="4145814126" sldId="4637"/>
            <ac:spMk id="10" creationId="{03C81683-7D3C-0B86-054C-20F0188DDDAB}"/>
          </ac:spMkLst>
        </pc:spChg>
      </pc:sldChg>
      <pc:sldChg chg="addSp delSp modSp add del mod modShow">
        <pc:chgData name="Brecht, Michaela [Zukunft Altbau]" userId="7ab733e3-3282-4c3a-a2e4-c65d1350835e" providerId="ADAL" clId="{A20902B3-2898-4E9E-BCFF-8BBD85302583}" dt="2025-09-15T16:14:43.101" v="43630" actId="14100"/>
        <pc:sldMkLst>
          <pc:docMk/>
          <pc:sldMk cId="2630651125" sldId="4646"/>
        </pc:sldMkLst>
        <pc:spChg chg="add del mod">
          <ac:chgData name="Brecht, Michaela [Zukunft Altbau]" userId="7ab733e3-3282-4c3a-a2e4-c65d1350835e" providerId="ADAL" clId="{A20902B3-2898-4E9E-BCFF-8BBD85302583}" dt="2025-09-15T16:14:37.043" v="43628" actId="478"/>
          <ac:spMkLst>
            <pc:docMk/>
            <pc:sldMk cId="2630651125" sldId="4646"/>
            <ac:spMk id="2" creationId="{7913A04A-9CAB-ADD4-05E0-D2E93AAE25CD}"/>
          </ac:spMkLst>
        </pc:spChg>
        <pc:spChg chg="mod">
          <ac:chgData name="Brecht, Michaela [Zukunft Altbau]" userId="7ab733e3-3282-4c3a-a2e4-c65d1350835e" providerId="ADAL" clId="{A20902B3-2898-4E9E-BCFF-8BBD85302583}" dt="2025-09-15T16:14:43.101" v="43630" actId="14100"/>
          <ac:spMkLst>
            <pc:docMk/>
            <pc:sldMk cId="2630651125" sldId="4646"/>
            <ac:spMk id="14" creationId="{2CB1DFA1-773B-99FE-A811-BA11CD9C1604}"/>
          </ac:spMkLst>
        </pc:spChg>
        <pc:spChg chg="mod">
          <ac:chgData name="Brecht, Michaela [Zukunft Altbau]" userId="7ab733e3-3282-4c3a-a2e4-c65d1350835e" providerId="ADAL" clId="{A20902B3-2898-4E9E-BCFF-8BBD85302583}" dt="2025-09-11T09:50:40.178" v="37283" actId="1035"/>
          <ac:spMkLst>
            <pc:docMk/>
            <pc:sldMk cId="2630651125" sldId="4646"/>
            <ac:spMk id="28" creationId="{C364BF01-E379-02FA-6069-777FE8E44591}"/>
          </ac:spMkLst>
        </pc:spChg>
      </pc:sldChg>
      <pc:sldChg chg="addSp delSp modSp add del mod">
        <pc:chgData name="Brecht, Michaela [Zukunft Altbau]" userId="7ab733e3-3282-4c3a-a2e4-c65d1350835e" providerId="ADAL" clId="{A20902B3-2898-4E9E-BCFF-8BBD85302583}" dt="2025-09-15T11:42:40.067" v="40634" actId="13926"/>
        <pc:sldMkLst>
          <pc:docMk/>
          <pc:sldMk cId="940339040" sldId="4647"/>
        </pc:sldMkLst>
        <pc:spChg chg="mod">
          <ac:chgData name="Brecht, Michaela [Zukunft Altbau]" userId="7ab733e3-3282-4c3a-a2e4-c65d1350835e" providerId="ADAL" clId="{A20902B3-2898-4E9E-BCFF-8BBD85302583}" dt="2025-09-10T07:21:25.534" v="32977"/>
          <ac:spMkLst>
            <pc:docMk/>
            <pc:sldMk cId="940339040" sldId="4647"/>
            <ac:spMk id="13" creationId="{37609B77-426F-FC47-161B-C81F5E4AC177}"/>
          </ac:spMkLst>
        </pc:spChg>
        <pc:spChg chg="mod">
          <ac:chgData name="Brecht, Michaela [Zukunft Altbau]" userId="7ab733e3-3282-4c3a-a2e4-c65d1350835e" providerId="ADAL" clId="{A20902B3-2898-4E9E-BCFF-8BBD85302583}" dt="2025-09-15T11:42:40.067" v="40634" actId="13926"/>
          <ac:spMkLst>
            <pc:docMk/>
            <pc:sldMk cId="940339040" sldId="4647"/>
            <ac:spMk id="15" creationId="{5CD0F362-96EA-CE47-CCD1-119533D79ED6}"/>
          </ac:spMkLst>
        </pc:spChg>
      </pc:sldChg>
      <pc:sldChg chg="del">
        <pc:chgData name="Brecht, Michaela [Zukunft Altbau]" userId="7ab733e3-3282-4c3a-a2e4-c65d1350835e" providerId="ADAL" clId="{A20902B3-2898-4E9E-BCFF-8BBD85302583}" dt="2025-08-21T11:55:40.468" v="25758" actId="2696"/>
        <pc:sldMkLst>
          <pc:docMk/>
          <pc:sldMk cId="1795626370" sldId="4652"/>
        </pc:sldMkLst>
      </pc:sldChg>
      <pc:sldChg chg="add del">
        <pc:chgData name="Brecht, Michaela [Zukunft Altbau]" userId="7ab733e3-3282-4c3a-a2e4-c65d1350835e" providerId="ADAL" clId="{A20902B3-2898-4E9E-BCFF-8BBD85302583}" dt="2025-09-10T07:17:22.705" v="32843" actId="47"/>
        <pc:sldMkLst>
          <pc:docMk/>
          <pc:sldMk cId="3500030468" sldId="4654"/>
        </pc:sldMkLst>
      </pc:sldChg>
      <pc:sldChg chg="add del">
        <pc:chgData name="Brecht, Michaela [Zukunft Altbau]" userId="7ab733e3-3282-4c3a-a2e4-c65d1350835e" providerId="ADAL" clId="{A20902B3-2898-4E9E-BCFF-8BBD85302583}" dt="2025-09-10T07:17:22.705" v="32843" actId="47"/>
        <pc:sldMkLst>
          <pc:docMk/>
          <pc:sldMk cId="2748767671" sldId="4657"/>
        </pc:sldMkLst>
      </pc:sldChg>
      <pc:sldChg chg="addSp delSp modSp add del mod">
        <pc:chgData name="Brecht, Michaela [Zukunft Altbau]" userId="7ab733e3-3282-4c3a-a2e4-c65d1350835e" providerId="ADAL" clId="{A20902B3-2898-4E9E-BCFF-8BBD85302583}" dt="2025-09-15T11:48:15.868" v="40717" actId="1076"/>
        <pc:sldMkLst>
          <pc:docMk/>
          <pc:sldMk cId="3175276555" sldId="4661"/>
        </pc:sldMkLst>
        <pc:spChg chg="add mod">
          <ac:chgData name="Brecht, Michaela [Zukunft Altbau]" userId="7ab733e3-3282-4c3a-a2e4-c65d1350835e" providerId="ADAL" clId="{A20902B3-2898-4E9E-BCFF-8BBD85302583}" dt="2025-09-15T11:48:15.868" v="40717" actId="1076"/>
          <ac:spMkLst>
            <pc:docMk/>
            <pc:sldMk cId="3175276555" sldId="4661"/>
            <ac:spMk id="2" creationId="{71416D04-C2E7-1E7C-86E2-F5A0EF0EAC6A}"/>
          </ac:spMkLst>
        </pc:spChg>
        <pc:spChg chg="mod">
          <ac:chgData name="Brecht, Michaela [Zukunft Altbau]" userId="7ab733e3-3282-4c3a-a2e4-c65d1350835e" providerId="ADAL" clId="{A20902B3-2898-4E9E-BCFF-8BBD85302583}" dt="2025-09-15T11:47:46.717" v="40705" actId="13926"/>
          <ac:spMkLst>
            <pc:docMk/>
            <pc:sldMk cId="3175276555" sldId="4661"/>
            <ac:spMk id="16" creationId="{C371DD20-1DD3-495D-8771-ECAA1855D0DF}"/>
          </ac:spMkLst>
        </pc:spChg>
      </pc:sldChg>
      <pc:sldChg chg="modSp add del mod">
        <pc:chgData name="Brecht, Michaela [Zukunft Altbau]" userId="7ab733e3-3282-4c3a-a2e4-c65d1350835e" providerId="ADAL" clId="{A20902B3-2898-4E9E-BCFF-8BBD85302583}" dt="2025-09-15T10:02:47.482" v="38831" actId="13926"/>
        <pc:sldMkLst>
          <pc:docMk/>
          <pc:sldMk cId="3152820384" sldId="4662"/>
        </pc:sldMkLst>
        <pc:spChg chg="mod">
          <ac:chgData name="Brecht, Michaela [Zukunft Altbau]" userId="7ab733e3-3282-4c3a-a2e4-c65d1350835e" providerId="ADAL" clId="{A20902B3-2898-4E9E-BCFF-8BBD85302583}" dt="2025-09-15T10:02:47.482" v="38831" actId="13926"/>
          <ac:spMkLst>
            <pc:docMk/>
            <pc:sldMk cId="3152820384" sldId="4662"/>
            <ac:spMk id="4" creationId="{68674B6A-E2EA-404B-1EE6-66C67698382D}"/>
          </ac:spMkLst>
        </pc:spChg>
      </pc:sldChg>
      <pc:sldChg chg="addSp modSp add del mod">
        <pc:chgData name="Brecht, Michaela [Zukunft Altbau]" userId="7ab733e3-3282-4c3a-a2e4-c65d1350835e" providerId="ADAL" clId="{A20902B3-2898-4E9E-BCFF-8BBD85302583}" dt="2025-09-15T12:03:46.985" v="41059" actId="20577"/>
        <pc:sldMkLst>
          <pc:docMk/>
          <pc:sldMk cId="4220264779" sldId="4674"/>
        </pc:sldMkLst>
        <pc:spChg chg="add mod">
          <ac:chgData name="Brecht, Michaela [Zukunft Altbau]" userId="7ab733e3-3282-4c3a-a2e4-c65d1350835e" providerId="ADAL" clId="{A20902B3-2898-4E9E-BCFF-8BBD85302583}" dt="2025-09-15T12:03:46.985" v="41059" actId="20577"/>
          <ac:spMkLst>
            <pc:docMk/>
            <pc:sldMk cId="4220264779" sldId="4674"/>
            <ac:spMk id="2" creationId="{1B9E9BF0-45DD-71B6-0222-0F0354CA5BF0}"/>
          </ac:spMkLst>
        </pc:spChg>
      </pc:sldChg>
      <pc:sldChg chg="addSp modSp add del mod">
        <pc:chgData name="Brecht, Michaela [Zukunft Altbau]" userId="7ab733e3-3282-4c3a-a2e4-c65d1350835e" providerId="ADAL" clId="{A20902B3-2898-4E9E-BCFF-8BBD85302583}" dt="2025-09-15T12:05:42.807" v="41116" actId="400"/>
        <pc:sldMkLst>
          <pc:docMk/>
          <pc:sldMk cId="4276063254" sldId="4675"/>
        </pc:sldMkLst>
        <pc:spChg chg="mod">
          <ac:chgData name="Brecht, Michaela [Zukunft Altbau]" userId="7ab733e3-3282-4c3a-a2e4-c65d1350835e" providerId="ADAL" clId="{A20902B3-2898-4E9E-BCFF-8BBD85302583}" dt="2025-09-15T12:05:42.807" v="41116" actId="400"/>
          <ac:spMkLst>
            <pc:docMk/>
            <pc:sldMk cId="4276063254" sldId="4675"/>
            <ac:spMk id="5" creationId="{7D7F82A2-AE88-4077-1DE2-9AF51F7636EB}"/>
          </ac:spMkLst>
        </pc:spChg>
        <pc:picChg chg="mod">
          <ac:chgData name="Brecht, Michaela [Zukunft Altbau]" userId="7ab733e3-3282-4c3a-a2e4-c65d1350835e" providerId="ADAL" clId="{A20902B3-2898-4E9E-BCFF-8BBD85302583}" dt="2025-08-20T09:02:23.242" v="17869" actId="962"/>
          <ac:picMkLst>
            <pc:docMk/>
            <pc:sldMk cId="4276063254" sldId="4675"/>
            <ac:picMk id="4" creationId="{CDD520D6-9674-46A9-B273-C137AF2FF55F}"/>
          </ac:picMkLst>
        </pc:picChg>
      </pc:sldChg>
      <pc:sldChg chg="addSp delSp modSp mod modShow">
        <pc:chgData name="Brecht, Michaela [Zukunft Altbau]" userId="7ab733e3-3282-4c3a-a2e4-c65d1350835e" providerId="ADAL" clId="{A20902B3-2898-4E9E-BCFF-8BBD85302583}" dt="2025-08-21T10:49:06.491" v="24515" actId="729"/>
        <pc:sldMkLst>
          <pc:docMk/>
          <pc:sldMk cId="3711981837" sldId="4680"/>
        </pc:sldMkLst>
      </pc:sldChg>
      <pc:sldChg chg="addSp delSp modSp add del mod">
        <pc:chgData name="Brecht, Michaela [Zukunft Altbau]" userId="7ab733e3-3282-4c3a-a2e4-c65d1350835e" providerId="ADAL" clId="{A20902B3-2898-4E9E-BCFF-8BBD85302583}" dt="2025-09-15T16:13:22.619" v="43609" actId="478"/>
        <pc:sldMkLst>
          <pc:docMk/>
          <pc:sldMk cId="766868937" sldId="4686"/>
        </pc:sldMkLst>
        <pc:spChg chg="mod">
          <ac:chgData name="Brecht, Michaela [Zukunft Altbau]" userId="7ab733e3-3282-4c3a-a2e4-c65d1350835e" providerId="ADAL" clId="{A20902B3-2898-4E9E-BCFF-8BBD85302583}" dt="2025-09-15T10:29:28.566" v="40196" actId="20577"/>
          <ac:spMkLst>
            <pc:docMk/>
            <pc:sldMk cId="766868937" sldId="4686"/>
            <ac:spMk id="2" creationId="{B4D2AC31-42CF-8B36-50C1-F0CBEDD6ACFC}"/>
          </ac:spMkLst>
        </pc:spChg>
        <pc:spChg chg="mod">
          <ac:chgData name="Brecht, Michaela [Zukunft Altbau]" userId="7ab733e3-3282-4c3a-a2e4-c65d1350835e" providerId="ADAL" clId="{A20902B3-2898-4E9E-BCFF-8BBD85302583}" dt="2025-08-21T12:01:55.161" v="25874" actId="13926"/>
          <ac:spMkLst>
            <pc:docMk/>
            <pc:sldMk cId="766868937" sldId="4686"/>
            <ac:spMk id="3" creationId="{A1BCA0F7-ABF5-9C9D-A72B-5155346E56D3}"/>
          </ac:spMkLst>
        </pc:spChg>
        <pc:spChg chg="add del mod">
          <ac:chgData name="Brecht, Michaela [Zukunft Altbau]" userId="7ab733e3-3282-4c3a-a2e4-c65d1350835e" providerId="ADAL" clId="{A20902B3-2898-4E9E-BCFF-8BBD85302583}" dt="2025-09-15T16:11:42.120" v="43582" actId="478"/>
          <ac:spMkLst>
            <pc:docMk/>
            <pc:sldMk cId="766868937" sldId="4686"/>
            <ac:spMk id="9" creationId="{CBF3DEB9-16B1-6C52-255F-3E5D53205FE8}"/>
          </ac:spMkLst>
        </pc:spChg>
        <pc:spChg chg="add del mod">
          <ac:chgData name="Brecht, Michaela [Zukunft Altbau]" userId="7ab733e3-3282-4c3a-a2e4-c65d1350835e" providerId="ADAL" clId="{A20902B3-2898-4E9E-BCFF-8BBD85302583}" dt="2025-09-15T16:13:22.619" v="43609" actId="478"/>
          <ac:spMkLst>
            <pc:docMk/>
            <pc:sldMk cId="766868937" sldId="4686"/>
            <ac:spMk id="10" creationId="{17CB54F6-17D5-DFC0-3DBC-FDA0FB5560CC}"/>
          </ac:spMkLst>
        </pc:spChg>
        <pc:spChg chg="mod">
          <ac:chgData name="Brecht, Michaela [Zukunft Altbau]" userId="7ab733e3-3282-4c3a-a2e4-c65d1350835e" providerId="ADAL" clId="{A20902B3-2898-4E9E-BCFF-8BBD85302583}" dt="2025-08-21T12:01:39.175" v="25872" actId="13926"/>
          <ac:spMkLst>
            <pc:docMk/>
            <pc:sldMk cId="766868937" sldId="4686"/>
            <ac:spMk id="13" creationId="{73681930-8729-9815-2B17-0C9DB3E6CEF6}"/>
          </ac:spMkLst>
        </pc:spChg>
        <pc:spChg chg="mod">
          <ac:chgData name="Brecht, Michaela [Zukunft Altbau]" userId="7ab733e3-3282-4c3a-a2e4-c65d1350835e" providerId="ADAL" clId="{A20902B3-2898-4E9E-BCFF-8BBD85302583}" dt="2025-09-15T16:13:13.150" v="43607" actId="6549"/>
          <ac:spMkLst>
            <pc:docMk/>
            <pc:sldMk cId="766868937" sldId="4686"/>
            <ac:spMk id="15" creationId="{C266B684-51B8-5595-D13A-C7B829BA5EAB}"/>
          </ac:spMkLst>
        </pc:spChg>
        <pc:spChg chg="mod">
          <ac:chgData name="Brecht, Michaela [Zukunft Altbau]" userId="7ab733e3-3282-4c3a-a2e4-c65d1350835e" providerId="ADAL" clId="{A20902B3-2898-4E9E-BCFF-8BBD85302583}" dt="2025-09-15T10:29:31.369" v="40198" actId="20577"/>
          <ac:spMkLst>
            <pc:docMk/>
            <pc:sldMk cId="766868937" sldId="4686"/>
            <ac:spMk id="58" creationId="{59280F7A-5A99-5025-53E5-DE394CF3D93B}"/>
          </ac:spMkLst>
        </pc:spChg>
      </pc:sldChg>
      <pc:sldChg chg="addSp delSp modSp add del mod">
        <pc:chgData name="Brecht, Michaela [Zukunft Altbau]" userId="7ab733e3-3282-4c3a-a2e4-c65d1350835e" providerId="ADAL" clId="{A20902B3-2898-4E9E-BCFF-8BBD85302583}" dt="2025-09-15T16:13:48.466" v="43614" actId="478"/>
        <pc:sldMkLst>
          <pc:docMk/>
          <pc:sldMk cId="3539526906" sldId="4687"/>
        </pc:sldMkLst>
        <pc:spChg chg="mod">
          <ac:chgData name="Brecht, Michaela [Zukunft Altbau]" userId="7ab733e3-3282-4c3a-a2e4-c65d1350835e" providerId="ADAL" clId="{A20902B3-2898-4E9E-BCFF-8BBD85302583}" dt="2025-09-15T16:13:46.150" v="43613" actId="555"/>
          <ac:spMkLst>
            <pc:docMk/>
            <pc:sldMk cId="3539526906" sldId="4687"/>
            <ac:spMk id="9" creationId="{30931ED4-305E-8809-F714-2D5E1E7D43D2}"/>
          </ac:spMkLst>
        </pc:spChg>
        <pc:spChg chg="add del mod">
          <ac:chgData name="Brecht, Michaela [Zukunft Altbau]" userId="7ab733e3-3282-4c3a-a2e4-c65d1350835e" providerId="ADAL" clId="{A20902B3-2898-4E9E-BCFF-8BBD85302583}" dt="2025-09-15T16:13:48.466" v="43614" actId="478"/>
          <ac:spMkLst>
            <pc:docMk/>
            <pc:sldMk cId="3539526906" sldId="4687"/>
            <ac:spMk id="10" creationId="{0D0EAA68-60E9-30AF-8B4C-4FFADF15B741}"/>
          </ac:spMkLst>
        </pc:spChg>
        <pc:spChg chg="mod">
          <ac:chgData name="Brecht, Michaela [Zukunft Altbau]" userId="7ab733e3-3282-4c3a-a2e4-c65d1350835e" providerId="ADAL" clId="{A20902B3-2898-4E9E-BCFF-8BBD85302583}" dt="2025-09-15T10:29:39.464" v="40204" actId="20577"/>
          <ac:spMkLst>
            <pc:docMk/>
            <pc:sldMk cId="3539526906" sldId="4687"/>
            <ac:spMk id="13" creationId="{BEE5171D-6F31-5AD2-36C0-58BC330DB53F}"/>
          </ac:spMkLst>
        </pc:spChg>
      </pc:sldChg>
      <pc:sldChg chg="addSp delSp modSp add del mod">
        <pc:chgData name="Brecht, Michaela [Zukunft Altbau]" userId="7ab733e3-3282-4c3a-a2e4-c65d1350835e" providerId="ADAL" clId="{A20902B3-2898-4E9E-BCFF-8BBD85302583}" dt="2025-09-15T11:20:32.786" v="40341" actId="13926"/>
        <pc:sldMkLst>
          <pc:docMk/>
          <pc:sldMk cId="237684139" sldId="4691"/>
        </pc:sldMkLst>
        <pc:spChg chg="mod">
          <ac:chgData name="Brecht, Michaela [Zukunft Altbau]" userId="7ab733e3-3282-4c3a-a2e4-c65d1350835e" providerId="ADAL" clId="{A20902B3-2898-4E9E-BCFF-8BBD85302583}" dt="2025-09-11T09:52:56.171" v="37336" actId="3064"/>
          <ac:spMkLst>
            <pc:docMk/>
            <pc:sldMk cId="237684139" sldId="4691"/>
            <ac:spMk id="2" creationId="{6DC9BAA6-5104-68D6-AEEF-26E53C53AD98}"/>
          </ac:spMkLst>
        </pc:spChg>
        <pc:spChg chg="add mod">
          <ac:chgData name="Brecht, Michaela [Zukunft Altbau]" userId="7ab733e3-3282-4c3a-a2e4-c65d1350835e" providerId="ADAL" clId="{A20902B3-2898-4E9E-BCFF-8BBD85302583}" dt="2025-08-21T10:41:17.277" v="24034" actId="13926"/>
          <ac:spMkLst>
            <pc:docMk/>
            <pc:sldMk cId="237684139" sldId="4691"/>
            <ac:spMk id="7" creationId="{355C8F7E-1086-C107-E3B2-059B470247BD}"/>
          </ac:spMkLst>
        </pc:spChg>
        <pc:spChg chg="mod">
          <ac:chgData name="Brecht, Michaela [Zukunft Altbau]" userId="7ab733e3-3282-4c3a-a2e4-c65d1350835e" providerId="ADAL" clId="{A20902B3-2898-4E9E-BCFF-8BBD85302583}" dt="2025-09-15T09:33:36.728" v="38557" actId="20577"/>
          <ac:spMkLst>
            <pc:docMk/>
            <pc:sldMk cId="237684139" sldId="4691"/>
            <ac:spMk id="9" creationId="{07F839DD-19F9-8BB8-F704-1412AC66E03B}"/>
          </ac:spMkLst>
        </pc:spChg>
        <pc:spChg chg="mod">
          <ac:chgData name="Brecht, Michaela [Zukunft Altbau]" userId="7ab733e3-3282-4c3a-a2e4-c65d1350835e" providerId="ADAL" clId="{A20902B3-2898-4E9E-BCFF-8BBD85302583}" dt="2025-09-15T11:20:32.786" v="40341" actId="13926"/>
          <ac:spMkLst>
            <pc:docMk/>
            <pc:sldMk cId="237684139" sldId="4691"/>
            <ac:spMk id="11" creationId="{729B5751-C907-1E04-C4EB-D57281716F2A}"/>
          </ac:spMkLst>
        </pc:spChg>
        <pc:spChg chg="mod">
          <ac:chgData name="Brecht, Michaela [Zukunft Altbau]" userId="7ab733e3-3282-4c3a-a2e4-c65d1350835e" providerId="ADAL" clId="{A20902B3-2898-4E9E-BCFF-8BBD85302583}" dt="2025-08-21T10:41:49.299" v="24098" actId="14100"/>
          <ac:spMkLst>
            <pc:docMk/>
            <pc:sldMk cId="237684139" sldId="4691"/>
            <ac:spMk id="12" creationId="{14EF7DF7-5447-2778-1DA5-750E927CED30}"/>
          </ac:spMkLst>
        </pc:spChg>
        <pc:graphicFrameChg chg="mod">
          <ac:chgData name="Brecht, Michaela [Zukunft Altbau]" userId="7ab733e3-3282-4c3a-a2e4-c65d1350835e" providerId="ADAL" clId="{A20902B3-2898-4E9E-BCFF-8BBD85302583}" dt="2025-08-22T09:11:26.513" v="25896"/>
          <ac:graphicFrameMkLst>
            <pc:docMk/>
            <pc:sldMk cId="237684139" sldId="4691"/>
            <ac:graphicFrameMk id="4" creationId="{2D8B544F-2884-A0D9-3475-941DD80A172A}"/>
          </ac:graphicFrameMkLst>
        </pc:graphicFrameChg>
      </pc:sldChg>
      <pc:sldChg chg="addSp modSp add del mod">
        <pc:chgData name="Brecht, Michaela [Zukunft Altbau]" userId="7ab733e3-3282-4c3a-a2e4-c65d1350835e" providerId="ADAL" clId="{A20902B3-2898-4E9E-BCFF-8BBD85302583}" dt="2025-09-15T11:45:15.176" v="40641" actId="1037"/>
        <pc:sldMkLst>
          <pc:docMk/>
          <pc:sldMk cId="3074142715" sldId="4806"/>
        </pc:sldMkLst>
        <pc:spChg chg="mod">
          <ac:chgData name="Brecht, Michaela [Zukunft Altbau]" userId="7ab733e3-3282-4c3a-a2e4-c65d1350835e" providerId="ADAL" clId="{A20902B3-2898-4E9E-BCFF-8BBD85302583}" dt="2025-09-15T11:44:44.490" v="40639" actId="20577"/>
          <ac:spMkLst>
            <pc:docMk/>
            <pc:sldMk cId="3074142715" sldId="4806"/>
            <ac:spMk id="4" creationId="{7DF5ABA3-FD87-D3CB-7359-226C903B62D2}"/>
          </ac:spMkLst>
        </pc:spChg>
        <pc:spChg chg="mod">
          <ac:chgData name="Brecht, Michaela [Zukunft Altbau]" userId="7ab733e3-3282-4c3a-a2e4-c65d1350835e" providerId="ADAL" clId="{A20902B3-2898-4E9E-BCFF-8BBD85302583}" dt="2025-09-15T11:45:15.176" v="40641" actId="1037"/>
          <ac:spMkLst>
            <pc:docMk/>
            <pc:sldMk cId="3074142715" sldId="4806"/>
            <ac:spMk id="10" creationId="{69F2E6C0-3A29-5F85-546F-BC94C3710A9F}"/>
          </ac:spMkLst>
        </pc:spChg>
        <pc:spChg chg="mod">
          <ac:chgData name="Brecht, Michaela [Zukunft Altbau]" userId="7ab733e3-3282-4c3a-a2e4-c65d1350835e" providerId="ADAL" clId="{A20902B3-2898-4E9E-BCFF-8BBD85302583}" dt="2025-09-15T08:43:23.084" v="37857" actId="113"/>
          <ac:spMkLst>
            <pc:docMk/>
            <pc:sldMk cId="3074142715" sldId="4806"/>
            <ac:spMk id="25" creationId="{AFEDD006-3571-2252-3AD3-F9C5A417266C}"/>
          </ac:spMkLst>
        </pc:spChg>
      </pc:sldChg>
      <pc:sldChg chg="addSp modSp add del mod">
        <pc:chgData name="Brecht, Michaela [Zukunft Altbau]" userId="7ab733e3-3282-4c3a-a2e4-c65d1350835e" providerId="ADAL" clId="{A20902B3-2898-4E9E-BCFF-8BBD85302583}" dt="2025-09-15T09:15:14.081" v="38542" actId="14100"/>
        <pc:sldMkLst>
          <pc:docMk/>
          <pc:sldMk cId="2110409367" sldId="4809"/>
        </pc:sldMkLst>
        <pc:cxnChg chg="mod">
          <ac:chgData name="Brecht, Michaela [Zukunft Altbau]" userId="7ab733e3-3282-4c3a-a2e4-c65d1350835e" providerId="ADAL" clId="{A20902B3-2898-4E9E-BCFF-8BBD85302583}" dt="2025-09-15T09:15:14.081" v="38542" actId="14100"/>
          <ac:cxnSpMkLst>
            <pc:docMk/>
            <pc:sldMk cId="2110409367" sldId="4809"/>
            <ac:cxnSpMk id="6" creationId="{C2972EFF-1AB5-8ECC-696A-E2EE09ADA6E2}"/>
          </ac:cxnSpMkLst>
        </pc:cxnChg>
      </pc:sldChg>
      <pc:sldChg chg="addSp delSp modSp add del mod">
        <pc:chgData name="Brecht, Michaela [Zukunft Altbau]" userId="7ab733e3-3282-4c3a-a2e4-c65d1350835e" providerId="ADAL" clId="{A20902B3-2898-4E9E-BCFF-8BBD85302583}" dt="2025-09-15T16:04:48.214" v="43482" actId="14100"/>
        <pc:sldMkLst>
          <pc:docMk/>
          <pc:sldMk cId="2443459638" sldId="4817"/>
        </pc:sldMkLst>
        <pc:spChg chg="mod">
          <ac:chgData name="Brecht, Michaela [Zukunft Altbau]" userId="7ab733e3-3282-4c3a-a2e4-c65d1350835e" providerId="ADAL" clId="{A20902B3-2898-4E9E-BCFF-8BBD85302583}" dt="2025-09-15T16:04:48.214" v="43482" actId="14100"/>
          <ac:spMkLst>
            <pc:docMk/>
            <pc:sldMk cId="2443459638" sldId="4817"/>
            <ac:spMk id="2" creationId="{C4A990FA-5551-525F-80CB-3F96515720A9}"/>
          </ac:spMkLst>
        </pc:spChg>
        <pc:spChg chg="mod">
          <ac:chgData name="Brecht, Michaela [Zukunft Altbau]" userId="7ab733e3-3282-4c3a-a2e4-c65d1350835e" providerId="ADAL" clId="{A20902B3-2898-4E9E-BCFF-8BBD85302583}" dt="2025-09-15T11:27:47.896" v="40512" actId="13926"/>
          <ac:spMkLst>
            <pc:docMk/>
            <pc:sldMk cId="2443459638" sldId="4817"/>
            <ac:spMk id="3" creationId="{6FE0C49B-4669-3960-8AFF-FB8C4DBB6866}"/>
          </ac:spMkLst>
        </pc:spChg>
        <pc:spChg chg="add del mod">
          <ac:chgData name="Brecht, Michaela [Zukunft Altbau]" userId="7ab733e3-3282-4c3a-a2e4-c65d1350835e" providerId="ADAL" clId="{A20902B3-2898-4E9E-BCFF-8BBD85302583}" dt="2025-09-15T16:04:19.687" v="43477" actId="478"/>
          <ac:spMkLst>
            <pc:docMk/>
            <pc:sldMk cId="2443459638" sldId="4817"/>
            <ac:spMk id="4" creationId="{FFCE0296-B23E-5CDB-7926-C001180313B2}"/>
          </ac:spMkLst>
        </pc:spChg>
        <pc:spChg chg="mod">
          <ac:chgData name="Brecht, Michaela [Zukunft Altbau]" userId="7ab733e3-3282-4c3a-a2e4-c65d1350835e" providerId="ADAL" clId="{A20902B3-2898-4E9E-BCFF-8BBD85302583}" dt="2025-09-15T10:28:51.837" v="40188" actId="20577"/>
          <ac:spMkLst>
            <pc:docMk/>
            <pc:sldMk cId="2443459638" sldId="4817"/>
            <ac:spMk id="20" creationId="{75064B08-CCB5-8135-1EE1-CF5776559048}"/>
          </ac:spMkLst>
        </pc:spChg>
      </pc:sldChg>
      <pc:sldChg chg="addSp delSp modSp add del mod">
        <pc:chgData name="Brecht, Michaela [Zukunft Altbau]" userId="7ab733e3-3282-4c3a-a2e4-c65d1350835e" providerId="ADAL" clId="{A20902B3-2898-4E9E-BCFF-8BBD85302583}" dt="2025-09-15T16:07:24.563" v="43537" actId="478"/>
        <pc:sldMkLst>
          <pc:docMk/>
          <pc:sldMk cId="1373720245" sldId="4819"/>
        </pc:sldMkLst>
        <pc:spChg chg="add del mod">
          <ac:chgData name="Brecht, Michaela [Zukunft Altbau]" userId="7ab733e3-3282-4c3a-a2e4-c65d1350835e" providerId="ADAL" clId="{A20902B3-2898-4E9E-BCFF-8BBD85302583}" dt="2025-09-15T16:05:46.884" v="43516" actId="478"/>
          <ac:spMkLst>
            <pc:docMk/>
            <pc:sldMk cId="1373720245" sldId="4819"/>
            <ac:spMk id="2" creationId="{48FE5185-DC70-5C34-F7F2-FE32A79E78DD}"/>
          </ac:spMkLst>
        </pc:spChg>
        <pc:spChg chg="mod">
          <ac:chgData name="Brecht, Michaela [Zukunft Altbau]" userId="7ab733e3-3282-4c3a-a2e4-c65d1350835e" providerId="ADAL" clId="{A20902B3-2898-4E9E-BCFF-8BBD85302583}" dt="2025-09-15T16:07:20.994" v="43536" actId="555"/>
          <ac:spMkLst>
            <pc:docMk/>
            <pc:sldMk cId="1373720245" sldId="4819"/>
            <ac:spMk id="3" creationId="{5386C522-02A8-82FE-2E11-025CB04C30E9}"/>
          </ac:spMkLst>
        </pc:spChg>
        <pc:spChg chg="add del mod">
          <ac:chgData name="Brecht, Michaela [Zukunft Altbau]" userId="7ab733e3-3282-4c3a-a2e4-c65d1350835e" providerId="ADAL" clId="{A20902B3-2898-4E9E-BCFF-8BBD85302583}" dt="2025-09-15T16:07:24.563" v="43537" actId="478"/>
          <ac:spMkLst>
            <pc:docMk/>
            <pc:sldMk cId="1373720245" sldId="4819"/>
            <ac:spMk id="5" creationId="{A2F2FEF2-D697-CF0E-27D2-868FE9D98C78}"/>
          </ac:spMkLst>
        </pc:spChg>
      </pc:sldChg>
      <pc:sldChg chg="addSp delSp modSp add del mod">
        <pc:chgData name="Brecht, Michaela [Zukunft Altbau]" userId="7ab733e3-3282-4c3a-a2e4-c65d1350835e" providerId="ADAL" clId="{A20902B3-2898-4E9E-BCFF-8BBD85302583}" dt="2025-09-15T16:06:03.097" v="43520" actId="14100"/>
        <pc:sldMkLst>
          <pc:docMk/>
          <pc:sldMk cId="265087362" sldId="4826"/>
        </pc:sldMkLst>
        <pc:spChg chg="mod">
          <ac:chgData name="Brecht, Michaela [Zukunft Altbau]" userId="7ab733e3-3282-4c3a-a2e4-c65d1350835e" providerId="ADAL" clId="{A20902B3-2898-4E9E-BCFF-8BBD85302583}" dt="2025-09-15T16:06:03.097" v="43520" actId="14100"/>
          <ac:spMkLst>
            <pc:docMk/>
            <pc:sldMk cId="265087362" sldId="4826"/>
            <ac:spMk id="2" creationId="{496137F0-4916-9F28-7EB5-146F8804649F}"/>
          </ac:spMkLst>
        </pc:spChg>
        <pc:spChg chg="mod">
          <ac:chgData name="Brecht, Michaela [Zukunft Altbau]" userId="7ab733e3-3282-4c3a-a2e4-c65d1350835e" providerId="ADAL" clId="{A20902B3-2898-4E9E-BCFF-8BBD85302583}" dt="2025-09-15T11:28:12.903" v="40513" actId="404"/>
          <ac:spMkLst>
            <pc:docMk/>
            <pc:sldMk cId="265087362" sldId="4826"/>
            <ac:spMk id="3" creationId="{09DB7CAA-DA59-CF18-0AF4-EB0249717502}"/>
          </ac:spMkLst>
        </pc:spChg>
        <pc:spChg chg="add del mod">
          <ac:chgData name="Brecht, Michaela [Zukunft Altbau]" userId="7ab733e3-3282-4c3a-a2e4-c65d1350835e" providerId="ADAL" clId="{A20902B3-2898-4E9E-BCFF-8BBD85302583}" dt="2025-09-15T16:05:14.701" v="43497" actId="478"/>
          <ac:spMkLst>
            <pc:docMk/>
            <pc:sldMk cId="265087362" sldId="4826"/>
            <ac:spMk id="4" creationId="{EBEC4BCB-FB80-7D7A-F69C-3491D8E86616}"/>
          </ac:spMkLst>
        </pc:spChg>
        <pc:spChg chg="mod">
          <ac:chgData name="Brecht, Michaela [Zukunft Altbau]" userId="7ab733e3-3282-4c3a-a2e4-c65d1350835e" providerId="ADAL" clId="{A20902B3-2898-4E9E-BCFF-8BBD85302583}" dt="2025-09-15T14:16:21.531" v="42210" actId="20577"/>
          <ac:spMkLst>
            <pc:docMk/>
            <pc:sldMk cId="265087362" sldId="4826"/>
            <ac:spMk id="41" creationId="{B1473526-57DD-BB34-87B1-88B46EB2CEB3}"/>
          </ac:spMkLst>
        </pc:spChg>
      </pc:sldChg>
      <pc:sldChg chg="addSp delSp modSp mod">
        <pc:chgData name="Brecht, Michaela [Zukunft Altbau]" userId="7ab733e3-3282-4c3a-a2e4-c65d1350835e" providerId="ADAL" clId="{A20902B3-2898-4E9E-BCFF-8BBD85302583}" dt="2025-08-28T11:47:31.342" v="30007" actId="1076"/>
        <pc:sldMkLst>
          <pc:docMk/>
          <pc:sldMk cId="8578614" sldId="4832"/>
        </pc:sldMkLst>
      </pc:sldChg>
      <pc:sldChg chg="addSp delSp modSp add del mod">
        <pc:chgData name="Brecht, Michaela [Zukunft Altbau]" userId="7ab733e3-3282-4c3a-a2e4-c65d1350835e" providerId="ADAL" clId="{A20902B3-2898-4E9E-BCFF-8BBD85302583}" dt="2025-09-15T16:22:22.265" v="43849" actId="478"/>
        <pc:sldMkLst>
          <pc:docMk/>
          <pc:sldMk cId="2932887730" sldId="4834"/>
        </pc:sldMkLst>
        <pc:spChg chg="add del mod">
          <ac:chgData name="Brecht, Michaela [Zukunft Altbau]" userId="7ab733e3-3282-4c3a-a2e4-c65d1350835e" providerId="ADAL" clId="{A20902B3-2898-4E9E-BCFF-8BBD85302583}" dt="2025-09-15T15:49:18.418" v="42794" actId="478"/>
          <ac:spMkLst>
            <pc:docMk/>
            <pc:sldMk cId="2932887730" sldId="4834"/>
            <ac:spMk id="3" creationId="{BC9F752F-72DC-FBF6-E323-746DC3358C49}"/>
          </ac:spMkLst>
        </pc:spChg>
        <pc:spChg chg="add del mod">
          <ac:chgData name="Brecht, Michaela [Zukunft Altbau]" userId="7ab733e3-3282-4c3a-a2e4-c65d1350835e" providerId="ADAL" clId="{A20902B3-2898-4E9E-BCFF-8BBD85302583}" dt="2025-09-15T16:00:09.717" v="43289" actId="478"/>
          <ac:spMkLst>
            <pc:docMk/>
            <pc:sldMk cId="2932887730" sldId="4834"/>
            <ac:spMk id="4" creationId="{D1EC8EA8-A241-0B12-7310-91B890ABF000}"/>
          </ac:spMkLst>
        </pc:spChg>
        <pc:spChg chg="add del mod">
          <ac:chgData name="Brecht, Michaela [Zukunft Altbau]" userId="7ab733e3-3282-4c3a-a2e4-c65d1350835e" providerId="ADAL" clId="{A20902B3-2898-4E9E-BCFF-8BBD85302583}" dt="2025-09-15T15:59:57.319" v="43284" actId="1036"/>
          <ac:spMkLst>
            <pc:docMk/>
            <pc:sldMk cId="2932887730" sldId="4834"/>
            <ac:spMk id="6" creationId="{8DCB0B88-1160-00A0-4822-53A22DC75B90}"/>
          </ac:spMkLst>
        </pc:spChg>
        <pc:spChg chg="add del mod">
          <ac:chgData name="Brecht, Michaela [Zukunft Altbau]" userId="7ab733e3-3282-4c3a-a2e4-c65d1350835e" providerId="ADAL" clId="{A20902B3-2898-4E9E-BCFF-8BBD85302583}" dt="2025-09-15T16:22:22.265" v="43849" actId="478"/>
          <ac:spMkLst>
            <pc:docMk/>
            <pc:sldMk cId="2932887730" sldId="4834"/>
            <ac:spMk id="7" creationId="{FE1D1BC6-6A85-ECF6-44B3-1BB24FDD501D}"/>
          </ac:spMkLst>
        </pc:spChg>
      </pc:sldChg>
      <pc:sldChg chg="del">
        <pc:chgData name="Brecht, Michaela [Zukunft Altbau]" userId="7ab733e3-3282-4c3a-a2e4-c65d1350835e" providerId="ADAL" clId="{A20902B3-2898-4E9E-BCFF-8BBD85302583}" dt="2025-08-28T09:12:16.920" v="28938" actId="47"/>
        <pc:sldMkLst>
          <pc:docMk/>
          <pc:sldMk cId="215725301" sldId="4837"/>
        </pc:sldMkLst>
      </pc:sldChg>
      <pc:sldChg chg="del">
        <pc:chgData name="Brecht, Michaela [Zukunft Altbau]" userId="7ab733e3-3282-4c3a-a2e4-c65d1350835e" providerId="ADAL" clId="{A20902B3-2898-4E9E-BCFF-8BBD85302583}" dt="2025-08-28T09:12:19.164" v="28939" actId="47"/>
        <pc:sldMkLst>
          <pc:docMk/>
          <pc:sldMk cId="1498973732" sldId="4839"/>
        </pc:sldMkLst>
      </pc:sldChg>
      <pc:sldChg chg="del">
        <pc:chgData name="Brecht, Michaela [Zukunft Altbau]" userId="7ab733e3-3282-4c3a-a2e4-c65d1350835e" providerId="ADAL" clId="{A20902B3-2898-4E9E-BCFF-8BBD85302583}" dt="2025-08-28T09:12:24.725" v="28941" actId="47"/>
        <pc:sldMkLst>
          <pc:docMk/>
          <pc:sldMk cId="775086013" sldId="4840"/>
        </pc:sldMkLst>
      </pc:sldChg>
      <pc:sldChg chg="del">
        <pc:chgData name="Brecht, Michaela [Zukunft Altbau]" userId="7ab733e3-3282-4c3a-a2e4-c65d1350835e" providerId="ADAL" clId="{A20902B3-2898-4E9E-BCFF-8BBD85302583}" dt="2025-08-28T09:12:22.271" v="28940" actId="47"/>
        <pc:sldMkLst>
          <pc:docMk/>
          <pc:sldMk cId="3455542345" sldId="4841"/>
        </pc:sldMkLst>
      </pc:sldChg>
      <pc:sldChg chg="modSp add del mod">
        <pc:chgData name="Brecht, Michaela [Zukunft Altbau]" userId="7ab733e3-3282-4c3a-a2e4-c65d1350835e" providerId="ADAL" clId="{A20902B3-2898-4E9E-BCFF-8BBD85302583}" dt="2025-09-10T07:17:22.705" v="32843" actId="47"/>
        <pc:sldMkLst>
          <pc:docMk/>
          <pc:sldMk cId="2736497829" sldId="4844"/>
        </pc:sldMkLst>
        <pc:spChg chg="mod">
          <ac:chgData name="Brecht, Michaela [Zukunft Altbau]" userId="7ab733e3-3282-4c3a-a2e4-c65d1350835e" providerId="ADAL" clId="{A20902B3-2898-4E9E-BCFF-8BBD85302583}" dt="2025-08-21T12:03:59.901" v="25878" actId="404"/>
          <ac:spMkLst>
            <pc:docMk/>
            <pc:sldMk cId="2736497829" sldId="4844"/>
            <ac:spMk id="5" creationId="{661EF043-3E38-9A68-F313-480A983647E3}"/>
          </ac:spMkLst>
        </pc:spChg>
      </pc:sldChg>
      <pc:sldChg chg="addSp delSp modSp add del mod ord">
        <pc:chgData name="Brecht, Michaela [Zukunft Altbau]" userId="7ab733e3-3282-4c3a-a2e4-c65d1350835e" providerId="ADAL" clId="{A20902B3-2898-4E9E-BCFF-8BBD85302583}" dt="2025-09-15T15:56:13.496" v="43076" actId="478"/>
        <pc:sldMkLst>
          <pc:docMk/>
          <pc:sldMk cId="1158851645" sldId="4845"/>
        </pc:sldMkLst>
        <pc:spChg chg="add del mod">
          <ac:chgData name="Brecht, Michaela [Zukunft Altbau]" userId="7ab733e3-3282-4c3a-a2e4-c65d1350835e" providerId="ADAL" clId="{A20902B3-2898-4E9E-BCFF-8BBD85302583}" dt="2025-09-15T15:26:45.512" v="42218" actId="21"/>
          <ac:spMkLst>
            <pc:docMk/>
            <pc:sldMk cId="1158851645" sldId="4845"/>
            <ac:spMk id="2" creationId="{7AC96EB0-38CC-EB30-951F-6DE046648EF7}"/>
          </ac:spMkLst>
        </pc:spChg>
        <pc:spChg chg="mod">
          <ac:chgData name="Brecht, Michaela [Zukunft Altbau]" userId="7ab733e3-3282-4c3a-a2e4-c65d1350835e" providerId="ADAL" clId="{A20902B3-2898-4E9E-BCFF-8BBD85302583}" dt="2025-09-15T15:56:05.326" v="43075" actId="1036"/>
          <ac:spMkLst>
            <pc:docMk/>
            <pc:sldMk cId="1158851645" sldId="4845"/>
            <ac:spMk id="4" creationId="{F2906A80-257A-184B-BDDD-67802A246F9F}"/>
          </ac:spMkLst>
        </pc:spChg>
        <pc:spChg chg="add mod">
          <ac:chgData name="Brecht, Michaela [Zukunft Altbau]" userId="7ab733e3-3282-4c3a-a2e4-c65d1350835e" providerId="ADAL" clId="{A20902B3-2898-4E9E-BCFF-8BBD85302583}" dt="2025-09-15T15:55:42.447" v="43047" actId="1038"/>
          <ac:spMkLst>
            <pc:docMk/>
            <pc:sldMk cId="1158851645" sldId="4845"/>
            <ac:spMk id="5" creationId="{0DAAC510-9B6E-FD17-9BD3-59EE9FC194BF}"/>
          </ac:spMkLst>
        </pc:spChg>
        <pc:spChg chg="add del mod">
          <ac:chgData name="Brecht, Michaela [Zukunft Altbau]" userId="7ab733e3-3282-4c3a-a2e4-c65d1350835e" providerId="ADAL" clId="{A20902B3-2898-4E9E-BCFF-8BBD85302583}" dt="2025-09-15T15:56:13.496" v="43076" actId="478"/>
          <ac:spMkLst>
            <pc:docMk/>
            <pc:sldMk cId="1158851645" sldId="4845"/>
            <ac:spMk id="6" creationId="{094A3140-1E28-C19B-6474-08A700C5C905}"/>
          </ac:spMkLst>
        </pc:spChg>
        <pc:graphicFrameChg chg="mod">
          <ac:chgData name="Brecht, Michaela [Zukunft Altbau]" userId="7ab733e3-3282-4c3a-a2e4-c65d1350835e" providerId="ADAL" clId="{A20902B3-2898-4E9E-BCFF-8BBD85302583}" dt="2025-09-15T09:51:13.218" v="38720" actId="1076"/>
          <ac:graphicFrameMkLst>
            <pc:docMk/>
            <pc:sldMk cId="1158851645" sldId="4845"/>
            <ac:graphicFrameMk id="12" creationId="{004075AE-E495-9605-03F7-1EE9D8F62D65}"/>
          </ac:graphicFrameMkLst>
        </pc:graphicFrameChg>
      </pc:sldChg>
      <pc:sldChg chg="addSp modSp mod">
        <pc:chgData name="Brecht, Michaela [Zukunft Altbau]" userId="7ab733e3-3282-4c3a-a2e4-c65d1350835e" providerId="ADAL" clId="{A20902B3-2898-4E9E-BCFF-8BBD85302583}" dt="2025-08-21T10:45:05.797" v="24343" actId="1076"/>
        <pc:sldMkLst>
          <pc:docMk/>
          <pc:sldMk cId="3783298636" sldId="4847"/>
        </pc:sldMkLst>
      </pc:sldChg>
      <pc:sldChg chg="addSp delSp modSp add del mod ord">
        <pc:chgData name="Brecht, Michaela [Zukunft Altbau]" userId="7ab733e3-3282-4c3a-a2e4-c65d1350835e" providerId="ADAL" clId="{A20902B3-2898-4E9E-BCFF-8BBD85302583}" dt="2025-09-15T10:03:22.517" v="38832" actId="20577"/>
        <pc:sldMkLst>
          <pc:docMk/>
          <pc:sldMk cId="2832585310" sldId="4850"/>
        </pc:sldMkLst>
        <pc:spChg chg="mod">
          <ac:chgData name="Brecht, Michaela [Zukunft Altbau]" userId="7ab733e3-3282-4c3a-a2e4-c65d1350835e" providerId="ADAL" clId="{A20902B3-2898-4E9E-BCFF-8BBD85302583}" dt="2025-09-15T10:03:22.517" v="38832" actId="20577"/>
          <ac:spMkLst>
            <pc:docMk/>
            <pc:sldMk cId="2832585310" sldId="4850"/>
            <ac:spMk id="3" creationId="{CC93058E-E4E7-8408-2050-FB72EE7D94A4}"/>
          </ac:spMkLst>
        </pc:spChg>
        <pc:spChg chg="mod">
          <ac:chgData name="Brecht, Michaela [Zukunft Altbau]" userId="7ab733e3-3282-4c3a-a2e4-c65d1350835e" providerId="ADAL" clId="{A20902B3-2898-4E9E-BCFF-8BBD85302583}" dt="2025-09-08T17:20:59.435" v="31141" actId="20577"/>
          <ac:spMkLst>
            <pc:docMk/>
            <pc:sldMk cId="2832585310" sldId="4850"/>
            <ac:spMk id="7" creationId="{FEE884DD-D159-6822-4FCE-D2308969B793}"/>
          </ac:spMkLst>
        </pc:spChg>
      </pc:sldChg>
      <pc:sldChg chg="addSp delSp modSp add del mod">
        <pc:chgData name="Brecht, Michaela [Zukunft Altbau]" userId="7ab733e3-3282-4c3a-a2e4-c65d1350835e" providerId="ADAL" clId="{A20902B3-2898-4E9E-BCFF-8BBD85302583}" dt="2025-09-15T16:21:41.429" v="43838" actId="1076"/>
        <pc:sldMkLst>
          <pc:docMk/>
          <pc:sldMk cId="3399860102" sldId="4856"/>
        </pc:sldMkLst>
        <pc:spChg chg="add mod">
          <ac:chgData name="Brecht, Michaela [Zukunft Altbau]" userId="7ab733e3-3282-4c3a-a2e4-c65d1350835e" providerId="ADAL" clId="{A20902B3-2898-4E9E-BCFF-8BBD85302583}" dt="2025-09-15T12:14:50.659" v="41557" actId="207"/>
          <ac:spMkLst>
            <pc:docMk/>
            <pc:sldMk cId="3399860102" sldId="4856"/>
            <ac:spMk id="2" creationId="{B43C4775-2776-8D49-F289-3EDB70F815CF}"/>
          </ac:spMkLst>
        </pc:spChg>
        <pc:spChg chg="mod">
          <ac:chgData name="Brecht, Michaela [Zukunft Altbau]" userId="7ab733e3-3282-4c3a-a2e4-c65d1350835e" providerId="ADAL" clId="{A20902B3-2898-4E9E-BCFF-8BBD85302583}" dt="2025-09-15T15:58:55.650" v="43231" actId="1036"/>
          <ac:spMkLst>
            <pc:docMk/>
            <pc:sldMk cId="3399860102" sldId="4856"/>
            <ac:spMk id="3" creationId="{801CAECC-30E9-7676-D7EE-618DE053C463}"/>
          </ac:spMkLst>
        </pc:spChg>
        <pc:spChg chg="add mod">
          <ac:chgData name="Brecht, Michaela [Zukunft Altbau]" userId="7ab733e3-3282-4c3a-a2e4-c65d1350835e" providerId="ADAL" clId="{A20902B3-2898-4E9E-BCFF-8BBD85302583}" dt="2025-09-15T12:10:27.666" v="41247" actId="571"/>
          <ac:spMkLst>
            <pc:docMk/>
            <pc:sldMk cId="3399860102" sldId="4856"/>
            <ac:spMk id="4" creationId="{CE268090-E5BB-EB30-E13B-0CC65790CA7F}"/>
          </ac:spMkLst>
        </pc:spChg>
        <pc:spChg chg="add mod">
          <ac:chgData name="Brecht, Michaela [Zukunft Altbau]" userId="7ab733e3-3282-4c3a-a2e4-c65d1350835e" providerId="ADAL" clId="{A20902B3-2898-4E9E-BCFF-8BBD85302583}" dt="2025-09-15T12:12:41.932" v="41306"/>
          <ac:spMkLst>
            <pc:docMk/>
            <pc:sldMk cId="3399860102" sldId="4856"/>
            <ac:spMk id="5" creationId="{C837498E-E1A6-7F47-004E-A8DDF91E4CA6}"/>
          </ac:spMkLst>
        </pc:spChg>
        <pc:spChg chg="mod">
          <ac:chgData name="Brecht, Michaela [Zukunft Altbau]" userId="7ab733e3-3282-4c3a-a2e4-c65d1350835e" providerId="ADAL" clId="{A20902B3-2898-4E9E-BCFF-8BBD85302583}" dt="2025-08-20T09:10:32.388" v="19097" actId="13926"/>
          <ac:spMkLst>
            <pc:docMk/>
            <pc:sldMk cId="3399860102" sldId="4856"/>
            <ac:spMk id="6" creationId="{9D66C9F9-C166-3718-22C3-758B551C4268}"/>
          </ac:spMkLst>
        </pc:spChg>
        <pc:spChg chg="add del mod">
          <ac:chgData name="Brecht, Michaela [Zukunft Altbau]" userId="7ab733e3-3282-4c3a-a2e4-c65d1350835e" providerId="ADAL" clId="{A20902B3-2898-4E9E-BCFF-8BBD85302583}" dt="2025-09-15T12:13:40.930" v="41394" actId="478"/>
          <ac:spMkLst>
            <pc:docMk/>
            <pc:sldMk cId="3399860102" sldId="4856"/>
            <ac:spMk id="8" creationId="{786C6BE9-CD78-AEA9-48B8-599B2F999916}"/>
          </ac:spMkLst>
        </pc:spChg>
        <pc:spChg chg="add del mod">
          <ac:chgData name="Brecht, Michaela [Zukunft Altbau]" userId="7ab733e3-3282-4c3a-a2e4-c65d1350835e" providerId="ADAL" clId="{A20902B3-2898-4E9E-BCFF-8BBD85302583}" dt="2025-09-15T15:41:00.745" v="42521" actId="478"/>
          <ac:spMkLst>
            <pc:docMk/>
            <pc:sldMk cId="3399860102" sldId="4856"/>
            <ac:spMk id="9" creationId="{DC5CC51B-2261-8AE9-70AE-1F75071F7086}"/>
          </ac:spMkLst>
        </pc:spChg>
        <pc:spChg chg="add del mod">
          <ac:chgData name="Brecht, Michaela [Zukunft Altbau]" userId="7ab733e3-3282-4c3a-a2e4-c65d1350835e" providerId="ADAL" clId="{A20902B3-2898-4E9E-BCFF-8BBD85302583}" dt="2025-09-15T15:59:00.634" v="43233" actId="478"/>
          <ac:spMkLst>
            <pc:docMk/>
            <pc:sldMk cId="3399860102" sldId="4856"/>
            <ac:spMk id="10" creationId="{01F54978-D6C2-D298-07E9-B3A67630E657}"/>
          </ac:spMkLst>
        </pc:spChg>
        <pc:spChg chg="add mod">
          <ac:chgData name="Brecht, Michaela [Zukunft Altbau]" userId="7ab733e3-3282-4c3a-a2e4-c65d1350835e" providerId="ADAL" clId="{A20902B3-2898-4E9E-BCFF-8BBD85302583}" dt="2025-09-15T16:21:41.429" v="43838" actId="1076"/>
          <ac:spMkLst>
            <pc:docMk/>
            <pc:sldMk cId="3399860102" sldId="4856"/>
            <ac:spMk id="11" creationId="{BEB2E2D6-B72E-D576-E842-30E19312879B}"/>
          </ac:spMkLst>
        </pc:spChg>
        <pc:spChg chg="mod">
          <ac:chgData name="Brecht, Michaela [Zukunft Altbau]" userId="7ab733e3-3282-4c3a-a2e4-c65d1350835e" providerId="ADAL" clId="{A20902B3-2898-4E9E-BCFF-8BBD85302583}" dt="2025-09-15T12:12:28.409" v="41305" actId="400"/>
          <ac:spMkLst>
            <pc:docMk/>
            <pc:sldMk cId="3399860102" sldId="4856"/>
            <ac:spMk id="13" creationId="{ED8C34B0-87F2-212A-6EA9-E9AAA2A82987}"/>
          </ac:spMkLst>
        </pc:spChg>
      </pc:sldChg>
      <pc:sldChg chg="addSp delSp modSp add del mod">
        <pc:chgData name="Brecht, Michaela [Zukunft Altbau]" userId="7ab733e3-3282-4c3a-a2e4-c65d1350835e" providerId="ADAL" clId="{A20902B3-2898-4E9E-BCFF-8BBD85302583}" dt="2025-09-15T16:09:44.175" v="43561" actId="478"/>
        <pc:sldMkLst>
          <pc:docMk/>
          <pc:sldMk cId="2683370494" sldId="4858"/>
        </pc:sldMkLst>
        <pc:spChg chg="add del mod">
          <ac:chgData name="Brecht, Michaela [Zukunft Altbau]" userId="7ab733e3-3282-4c3a-a2e4-c65d1350835e" providerId="ADAL" clId="{A20902B3-2898-4E9E-BCFF-8BBD85302583}" dt="2025-09-15T16:09:44.175" v="43561" actId="478"/>
          <ac:spMkLst>
            <pc:docMk/>
            <pc:sldMk cId="2683370494" sldId="4858"/>
            <ac:spMk id="3" creationId="{EB3D4FCF-877A-D244-F78F-72157A4FD97C}"/>
          </ac:spMkLst>
        </pc:spChg>
        <pc:spChg chg="add mod">
          <ac:chgData name="Brecht, Michaela [Zukunft Altbau]" userId="7ab733e3-3282-4c3a-a2e4-c65d1350835e" providerId="ADAL" clId="{A20902B3-2898-4E9E-BCFF-8BBD85302583}" dt="2025-09-15T16:09:40.790" v="43559" actId="555"/>
          <ac:spMkLst>
            <pc:docMk/>
            <pc:sldMk cId="2683370494" sldId="4858"/>
            <ac:spMk id="6" creationId="{723D0714-DA15-4BC1-3DE6-103F6EE41FB9}"/>
          </ac:spMkLst>
        </pc:spChg>
        <pc:spChg chg="mod">
          <ac:chgData name="Brecht, Michaela [Zukunft Altbau]" userId="7ab733e3-3282-4c3a-a2e4-c65d1350835e" providerId="ADAL" clId="{A20902B3-2898-4E9E-BCFF-8BBD85302583}" dt="2025-09-08T07:12:36.178" v="30739" actId="6549"/>
          <ac:spMkLst>
            <pc:docMk/>
            <pc:sldMk cId="2683370494" sldId="4858"/>
            <ac:spMk id="20" creationId="{523A4DFA-2132-6DA5-924D-158D905FF6E1}"/>
          </ac:spMkLst>
        </pc:spChg>
        <pc:spChg chg="mod">
          <ac:chgData name="Brecht, Michaela [Zukunft Altbau]" userId="7ab733e3-3282-4c3a-a2e4-c65d1350835e" providerId="ADAL" clId="{A20902B3-2898-4E9E-BCFF-8BBD85302583}" dt="2025-09-08T07:12:38.192" v="30740" actId="6549"/>
          <ac:spMkLst>
            <pc:docMk/>
            <pc:sldMk cId="2683370494" sldId="4858"/>
            <ac:spMk id="21" creationId="{D32FFBFC-4933-4679-938E-D88916A5A9D3}"/>
          </ac:spMkLst>
        </pc:spChg>
        <pc:spChg chg="mod">
          <ac:chgData name="Brecht, Michaela [Zukunft Altbau]" userId="7ab733e3-3282-4c3a-a2e4-c65d1350835e" providerId="ADAL" clId="{A20902B3-2898-4E9E-BCFF-8BBD85302583}" dt="2025-09-08T07:12:44.873" v="30741" actId="1076"/>
          <ac:spMkLst>
            <pc:docMk/>
            <pc:sldMk cId="2683370494" sldId="4858"/>
            <ac:spMk id="25" creationId="{A9DFFE53-0D9A-52F0-3027-883AA8535511}"/>
          </ac:spMkLst>
        </pc:spChg>
        <pc:spChg chg="mod">
          <ac:chgData name="Brecht, Michaela [Zukunft Altbau]" userId="7ab733e3-3282-4c3a-a2e4-c65d1350835e" providerId="ADAL" clId="{A20902B3-2898-4E9E-BCFF-8BBD85302583}" dt="2025-09-08T07:12:44.873" v="30741" actId="1076"/>
          <ac:spMkLst>
            <pc:docMk/>
            <pc:sldMk cId="2683370494" sldId="4858"/>
            <ac:spMk id="29" creationId="{8B1AD1B3-499E-224E-C0B1-102AA2D73887}"/>
          </ac:spMkLst>
        </pc:spChg>
      </pc:sldChg>
      <pc:sldChg chg="addSp delSp modSp add del mod">
        <pc:chgData name="Brecht, Michaela [Zukunft Altbau]" userId="7ab733e3-3282-4c3a-a2e4-c65d1350835e" providerId="ADAL" clId="{A20902B3-2898-4E9E-BCFF-8BBD85302583}" dt="2025-09-15T16:07:54.498" v="43542" actId="478"/>
        <pc:sldMkLst>
          <pc:docMk/>
          <pc:sldMk cId="495814272" sldId="4859"/>
        </pc:sldMkLst>
        <pc:spChg chg="add del mod">
          <ac:chgData name="Brecht, Michaela [Zukunft Altbau]" userId="7ab733e3-3282-4c3a-a2e4-c65d1350835e" providerId="ADAL" clId="{A20902B3-2898-4E9E-BCFF-8BBD85302583}" dt="2025-09-15T16:07:50.262" v="43541" actId="14100"/>
          <ac:spMkLst>
            <pc:docMk/>
            <pc:sldMk cId="495814272" sldId="4859"/>
            <ac:spMk id="2" creationId="{F5913B3F-0519-9A1E-AECA-6F71EBDC8B0A}"/>
          </ac:spMkLst>
        </pc:spChg>
        <pc:spChg chg="add del mod">
          <ac:chgData name="Brecht, Michaela [Zukunft Altbau]" userId="7ab733e3-3282-4c3a-a2e4-c65d1350835e" providerId="ADAL" clId="{A20902B3-2898-4E9E-BCFF-8BBD85302583}" dt="2025-09-15T16:07:54.498" v="43542" actId="478"/>
          <ac:spMkLst>
            <pc:docMk/>
            <pc:sldMk cId="495814272" sldId="4859"/>
            <ac:spMk id="3" creationId="{6534A22F-99FE-85FC-1BBF-E9452F85CC30}"/>
          </ac:spMkLst>
        </pc:spChg>
        <pc:spChg chg="add del">
          <ac:chgData name="Brecht, Michaela [Zukunft Altbau]" userId="7ab733e3-3282-4c3a-a2e4-c65d1350835e" providerId="ADAL" clId="{A20902B3-2898-4E9E-BCFF-8BBD85302583}" dt="2025-09-11T09:04:53.766" v="36379" actId="21"/>
          <ac:spMkLst>
            <pc:docMk/>
            <pc:sldMk cId="495814272" sldId="4859"/>
            <ac:spMk id="8" creationId="{1118F9E0-3B4F-B140-904F-7EB26807E624}"/>
          </ac:spMkLst>
        </pc:spChg>
        <pc:spChg chg="add del">
          <ac:chgData name="Brecht, Michaela [Zukunft Altbau]" userId="7ab733e3-3282-4c3a-a2e4-c65d1350835e" providerId="ADAL" clId="{A20902B3-2898-4E9E-BCFF-8BBD85302583}" dt="2025-09-11T09:04:53.766" v="36379" actId="21"/>
          <ac:spMkLst>
            <pc:docMk/>
            <pc:sldMk cId="495814272" sldId="4859"/>
            <ac:spMk id="12" creationId="{72D467A0-F378-EE9A-F61E-85B61FB8E446}"/>
          </ac:spMkLst>
        </pc:spChg>
        <pc:spChg chg="add del">
          <ac:chgData name="Brecht, Michaela [Zukunft Altbau]" userId="7ab733e3-3282-4c3a-a2e4-c65d1350835e" providerId="ADAL" clId="{A20902B3-2898-4E9E-BCFF-8BBD85302583}" dt="2025-09-11T09:04:53.766" v="36379" actId="21"/>
          <ac:spMkLst>
            <pc:docMk/>
            <pc:sldMk cId="495814272" sldId="4859"/>
            <ac:spMk id="15" creationId="{A8F172E2-7886-6FB3-FB5C-6E5321FDE1EE}"/>
          </ac:spMkLst>
        </pc:spChg>
        <pc:spChg chg="add del mod">
          <ac:chgData name="Brecht, Michaela [Zukunft Altbau]" userId="7ab733e3-3282-4c3a-a2e4-c65d1350835e" providerId="ADAL" clId="{A20902B3-2898-4E9E-BCFF-8BBD85302583}" dt="2025-09-11T09:04:53.766" v="36379" actId="21"/>
          <ac:spMkLst>
            <pc:docMk/>
            <pc:sldMk cId="495814272" sldId="4859"/>
            <ac:spMk id="20" creationId="{30CA4B38-2F85-5B22-2430-04C96CB72288}"/>
          </ac:spMkLst>
        </pc:spChg>
        <pc:spChg chg="add del mod">
          <ac:chgData name="Brecht, Michaela [Zukunft Altbau]" userId="7ab733e3-3282-4c3a-a2e4-c65d1350835e" providerId="ADAL" clId="{A20902B3-2898-4E9E-BCFF-8BBD85302583}" dt="2025-09-11T09:04:53.766" v="36379" actId="21"/>
          <ac:spMkLst>
            <pc:docMk/>
            <pc:sldMk cId="495814272" sldId="4859"/>
            <ac:spMk id="25" creationId="{BC852148-66EC-E751-C849-1D26548EB311}"/>
          </ac:spMkLst>
        </pc:spChg>
        <pc:spChg chg="add del">
          <ac:chgData name="Brecht, Michaela [Zukunft Altbau]" userId="7ab733e3-3282-4c3a-a2e4-c65d1350835e" providerId="ADAL" clId="{A20902B3-2898-4E9E-BCFF-8BBD85302583}" dt="2025-09-11T09:04:53.766" v="36379" actId="21"/>
          <ac:spMkLst>
            <pc:docMk/>
            <pc:sldMk cId="495814272" sldId="4859"/>
            <ac:spMk id="31" creationId="{4AC183A4-6940-AC47-0B58-9C4B0B89EF6C}"/>
          </ac:spMkLst>
        </pc:spChg>
        <pc:spChg chg="add del mod">
          <ac:chgData name="Brecht, Michaela [Zukunft Altbau]" userId="7ab733e3-3282-4c3a-a2e4-c65d1350835e" providerId="ADAL" clId="{A20902B3-2898-4E9E-BCFF-8BBD85302583}" dt="2025-09-15T11:28:58.176" v="40515" actId="403"/>
          <ac:spMkLst>
            <pc:docMk/>
            <pc:sldMk cId="495814272" sldId="4859"/>
            <ac:spMk id="49" creationId="{FFF7AF77-0B2C-C85E-A729-6D74EC25B70E}"/>
          </ac:spMkLst>
        </pc:spChg>
        <pc:spChg chg="add del mod">
          <ac:chgData name="Brecht, Michaela [Zukunft Altbau]" userId="7ab733e3-3282-4c3a-a2e4-c65d1350835e" providerId="ADAL" clId="{A20902B3-2898-4E9E-BCFF-8BBD85302583}" dt="2025-09-11T09:04:53.766" v="36379" actId="21"/>
          <ac:spMkLst>
            <pc:docMk/>
            <pc:sldMk cId="495814272" sldId="4859"/>
            <ac:spMk id="54" creationId="{0A2056A9-DF82-8DF3-205A-2ECD984D0C51}"/>
          </ac:spMkLst>
        </pc:spChg>
      </pc:sldChg>
      <pc:sldChg chg="addSp delSp modSp add del mod">
        <pc:chgData name="Brecht, Michaela [Zukunft Altbau]" userId="7ab733e3-3282-4c3a-a2e4-c65d1350835e" providerId="ADAL" clId="{A20902B3-2898-4E9E-BCFF-8BBD85302583}" dt="2025-09-15T16:21:01.678" v="43821" actId="478"/>
        <pc:sldMkLst>
          <pc:docMk/>
          <pc:sldMk cId="3618681839" sldId="4863"/>
        </pc:sldMkLst>
        <pc:spChg chg="mod">
          <ac:chgData name="Brecht, Michaela [Zukunft Altbau]" userId="7ab733e3-3282-4c3a-a2e4-c65d1350835e" providerId="ADAL" clId="{A20902B3-2898-4E9E-BCFF-8BBD85302583}" dt="2025-09-15T15:57:43.208" v="43169" actId="1036"/>
          <ac:spMkLst>
            <pc:docMk/>
            <pc:sldMk cId="3618681839" sldId="4863"/>
            <ac:spMk id="2" creationId="{C5AEF5F9-93A7-B692-B13A-33E92CB54B95}"/>
          </ac:spMkLst>
        </pc:spChg>
        <pc:spChg chg="mod">
          <ac:chgData name="Brecht, Michaela [Zukunft Altbau]" userId="7ab733e3-3282-4c3a-a2e4-c65d1350835e" providerId="ADAL" clId="{A20902B3-2898-4E9E-BCFF-8BBD85302583}" dt="2025-09-15T12:01:18.820" v="40931" actId="13926"/>
          <ac:spMkLst>
            <pc:docMk/>
            <pc:sldMk cId="3618681839" sldId="4863"/>
            <ac:spMk id="3" creationId="{A23955A8-3B25-B391-B353-B7E84B67C9A8}"/>
          </ac:spMkLst>
        </pc:spChg>
        <pc:spChg chg="add mod">
          <ac:chgData name="Brecht, Michaela [Zukunft Altbau]" userId="7ab733e3-3282-4c3a-a2e4-c65d1350835e" providerId="ADAL" clId="{A20902B3-2898-4E9E-BCFF-8BBD85302583}" dt="2025-09-15T10:16:53.309" v="38903" actId="13926"/>
          <ac:spMkLst>
            <pc:docMk/>
            <pc:sldMk cId="3618681839" sldId="4863"/>
            <ac:spMk id="6" creationId="{45B655CB-6824-48F4-03BB-41E1CED35FD0}"/>
          </ac:spMkLst>
        </pc:spChg>
        <pc:spChg chg="add del mod">
          <ac:chgData name="Brecht, Michaela [Zukunft Altbau]" userId="7ab733e3-3282-4c3a-a2e4-c65d1350835e" providerId="ADAL" clId="{A20902B3-2898-4E9E-BCFF-8BBD85302583}" dt="2025-09-15T11:23:14.461" v="40370"/>
          <ac:spMkLst>
            <pc:docMk/>
            <pc:sldMk cId="3618681839" sldId="4863"/>
            <ac:spMk id="8" creationId="{8A445E27-76DF-30DE-CA14-60BD9D124053}"/>
          </ac:spMkLst>
        </pc:spChg>
        <pc:spChg chg="add del mod">
          <ac:chgData name="Brecht, Michaela [Zukunft Altbau]" userId="7ab733e3-3282-4c3a-a2e4-c65d1350835e" providerId="ADAL" clId="{A20902B3-2898-4E9E-BCFF-8BBD85302583}" dt="2025-09-15T15:36:53.922" v="42344" actId="478"/>
          <ac:spMkLst>
            <pc:docMk/>
            <pc:sldMk cId="3618681839" sldId="4863"/>
            <ac:spMk id="9" creationId="{0E957860-2E4E-3863-D5B3-0BADA957E59E}"/>
          </ac:spMkLst>
        </pc:spChg>
        <pc:spChg chg="add del mod">
          <ac:chgData name="Brecht, Michaela [Zukunft Altbau]" userId="7ab733e3-3282-4c3a-a2e4-c65d1350835e" providerId="ADAL" clId="{A20902B3-2898-4E9E-BCFF-8BBD85302583}" dt="2025-09-15T15:57:48.857" v="43171" actId="478"/>
          <ac:spMkLst>
            <pc:docMk/>
            <pc:sldMk cId="3618681839" sldId="4863"/>
            <ac:spMk id="10" creationId="{8171F1A0-6021-67E9-D517-9F8DDFF71D7B}"/>
          </ac:spMkLst>
        </pc:spChg>
        <pc:spChg chg="add del mod">
          <ac:chgData name="Brecht, Michaela [Zukunft Altbau]" userId="7ab733e3-3282-4c3a-a2e4-c65d1350835e" providerId="ADAL" clId="{A20902B3-2898-4E9E-BCFF-8BBD85302583}" dt="2025-09-15T16:21:01.678" v="43821" actId="478"/>
          <ac:spMkLst>
            <pc:docMk/>
            <pc:sldMk cId="3618681839" sldId="4863"/>
            <ac:spMk id="11" creationId="{A4C58DBE-FD3C-885A-D362-D0B77DCF6E78}"/>
          </ac:spMkLst>
        </pc:spChg>
        <pc:spChg chg="mod">
          <ac:chgData name="Brecht, Michaela [Zukunft Altbau]" userId="7ab733e3-3282-4c3a-a2e4-c65d1350835e" providerId="ADAL" clId="{A20902B3-2898-4E9E-BCFF-8BBD85302583}" dt="2025-09-15T10:16:11.712" v="38873" actId="13926"/>
          <ac:spMkLst>
            <pc:docMk/>
            <pc:sldMk cId="3618681839" sldId="4863"/>
            <ac:spMk id="14" creationId="{944E0BD8-00C7-4AE3-D050-FBD5AE27F620}"/>
          </ac:spMkLst>
        </pc:spChg>
        <pc:spChg chg="mod">
          <ac:chgData name="Brecht, Michaela [Zukunft Altbau]" userId="7ab733e3-3282-4c3a-a2e4-c65d1350835e" providerId="ADAL" clId="{A20902B3-2898-4E9E-BCFF-8BBD85302583}" dt="2025-09-15T10:15:52.250" v="38868" actId="13926"/>
          <ac:spMkLst>
            <pc:docMk/>
            <pc:sldMk cId="3618681839" sldId="4863"/>
            <ac:spMk id="18" creationId="{64D84FF9-4A5D-D324-C493-F2DCCFF24735}"/>
          </ac:spMkLst>
        </pc:spChg>
        <pc:spChg chg="mod">
          <ac:chgData name="Brecht, Michaela [Zukunft Altbau]" userId="7ab733e3-3282-4c3a-a2e4-c65d1350835e" providerId="ADAL" clId="{A20902B3-2898-4E9E-BCFF-8BBD85302583}" dt="2025-09-15T10:16:05.300" v="38870" actId="13926"/>
          <ac:spMkLst>
            <pc:docMk/>
            <pc:sldMk cId="3618681839" sldId="4863"/>
            <ac:spMk id="24" creationId="{817DEDD6-D7AE-E7F1-8C3D-6F4BE7DD6FB4}"/>
          </ac:spMkLst>
        </pc:spChg>
        <pc:cxnChg chg="mod">
          <ac:chgData name="Brecht, Michaela [Zukunft Altbau]" userId="7ab733e3-3282-4c3a-a2e4-c65d1350835e" providerId="ADAL" clId="{A20902B3-2898-4E9E-BCFF-8BBD85302583}" dt="2025-09-11T10:00:10.626" v="37485" actId="1038"/>
          <ac:cxnSpMkLst>
            <pc:docMk/>
            <pc:sldMk cId="3618681839" sldId="4863"/>
            <ac:cxnSpMk id="15" creationId="{F02602B6-18DC-957F-8845-994C4E09AB6A}"/>
          </ac:cxnSpMkLst>
        </pc:cxnChg>
      </pc:sldChg>
      <pc:sldChg chg="addSp delSp modSp add del mod">
        <pc:chgData name="Brecht, Michaela [Zukunft Altbau]" userId="7ab733e3-3282-4c3a-a2e4-c65d1350835e" providerId="ADAL" clId="{A20902B3-2898-4E9E-BCFF-8BBD85302583}" dt="2025-09-15T11:54:59.728" v="40765" actId="20577"/>
        <pc:sldMkLst>
          <pc:docMk/>
          <pc:sldMk cId="943210453" sldId="4864"/>
        </pc:sldMkLst>
        <pc:spChg chg="mod">
          <ac:chgData name="Brecht, Michaela [Zukunft Altbau]" userId="7ab733e3-3282-4c3a-a2e4-c65d1350835e" providerId="ADAL" clId="{A20902B3-2898-4E9E-BCFF-8BBD85302583}" dt="2025-08-27T07:41:56.521" v="27011" actId="400"/>
          <ac:spMkLst>
            <pc:docMk/>
            <pc:sldMk cId="943210453" sldId="4864"/>
            <ac:spMk id="2" creationId="{B9D440A1-70C8-7FD6-47D8-55BAFBA60B4D}"/>
          </ac:spMkLst>
        </pc:spChg>
        <pc:spChg chg="mod">
          <ac:chgData name="Brecht, Michaela [Zukunft Altbau]" userId="7ab733e3-3282-4c3a-a2e4-c65d1350835e" providerId="ADAL" clId="{A20902B3-2898-4E9E-BCFF-8BBD85302583}" dt="2025-08-27T07:42:45.201" v="27029" actId="20577"/>
          <ac:spMkLst>
            <pc:docMk/>
            <pc:sldMk cId="943210453" sldId="4864"/>
            <ac:spMk id="4" creationId="{F9C3740F-9B94-6D25-BFCD-F7EEA676CF97}"/>
          </ac:spMkLst>
        </pc:spChg>
        <pc:spChg chg="mod">
          <ac:chgData name="Brecht, Michaela [Zukunft Altbau]" userId="7ab733e3-3282-4c3a-a2e4-c65d1350835e" providerId="ADAL" clId="{A20902B3-2898-4E9E-BCFF-8BBD85302583}" dt="2025-09-15T11:54:59.728" v="40765" actId="20577"/>
          <ac:spMkLst>
            <pc:docMk/>
            <pc:sldMk cId="943210453" sldId="4864"/>
            <ac:spMk id="6" creationId="{3A49844D-5D5D-86F5-4CEB-154C55773AC0}"/>
          </ac:spMkLst>
        </pc:spChg>
        <pc:spChg chg="mod">
          <ac:chgData name="Brecht, Michaela [Zukunft Altbau]" userId="7ab733e3-3282-4c3a-a2e4-c65d1350835e" providerId="ADAL" clId="{A20902B3-2898-4E9E-BCFF-8BBD85302583}" dt="2025-08-28T08:46:37.559" v="28510" actId="13926"/>
          <ac:spMkLst>
            <pc:docMk/>
            <pc:sldMk cId="943210453" sldId="4864"/>
            <ac:spMk id="7" creationId="{71123DE1-D96D-098A-5C02-4273E4B56391}"/>
          </ac:spMkLst>
        </pc:spChg>
        <pc:picChg chg="mod">
          <ac:chgData name="Brecht, Michaela [Zukunft Altbau]" userId="7ab733e3-3282-4c3a-a2e4-c65d1350835e" providerId="ADAL" clId="{A20902B3-2898-4E9E-BCFF-8BBD85302583}" dt="2025-08-20T08:32:16.100" v="12020" actId="962"/>
          <ac:picMkLst>
            <pc:docMk/>
            <pc:sldMk cId="943210453" sldId="4864"/>
            <ac:picMk id="21" creationId="{1B637768-E779-B6C1-73EA-04579F38AB77}"/>
          </ac:picMkLst>
        </pc:picChg>
      </pc:sldChg>
      <pc:sldChg chg="addSp modSp add del mod">
        <pc:chgData name="Brecht, Michaela [Zukunft Altbau]" userId="7ab733e3-3282-4c3a-a2e4-c65d1350835e" providerId="ADAL" clId="{A20902B3-2898-4E9E-BCFF-8BBD85302583}" dt="2025-09-15T11:57:07.276" v="40831" actId="13926"/>
        <pc:sldMkLst>
          <pc:docMk/>
          <pc:sldMk cId="3585768174" sldId="4865"/>
        </pc:sldMkLst>
        <pc:spChg chg="add mod">
          <ac:chgData name="Brecht, Michaela [Zukunft Altbau]" userId="7ab733e3-3282-4c3a-a2e4-c65d1350835e" providerId="ADAL" clId="{A20902B3-2898-4E9E-BCFF-8BBD85302583}" dt="2025-09-15T11:56:00.108" v="40824" actId="1076"/>
          <ac:spMkLst>
            <pc:docMk/>
            <pc:sldMk cId="3585768174" sldId="4865"/>
            <ac:spMk id="4" creationId="{B25C1F45-4F64-7BB8-C2A9-6F4B8D2ED46A}"/>
          </ac:spMkLst>
        </pc:spChg>
        <pc:spChg chg="mod">
          <ac:chgData name="Brecht, Michaela [Zukunft Altbau]" userId="7ab733e3-3282-4c3a-a2e4-c65d1350835e" providerId="ADAL" clId="{A20902B3-2898-4E9E-BCFF-8BBD85302583}" dt="2025-09-15T11:57:07.276" v="40831" actId="13926"/>
          <ac:spMkLst>
            <pc:docMk/>
            <pc:sldMk cId="3585768174" sldId="4865"/>
            <ac:spMk id="7" creationId="{4AB7486E-3D7D-5770-07C7-331F98500CAD}"/>
          </ac:spMkLst>
        </pc:spChg>
        <pc:picChg chg="mod">
          <ac:chgData name="Brecht, Michaela [Zukunft Altbau]" userId="7ab733e3-3282-4c3a-a2e4-c65d1350835e" providerId="ADAL" clId="{A20902B3-2898-4E9E-BCFF-8BBD85302583}" dt="2025-08-20T08:52:24.822" v="16167" actId="962"/>
          <ac:picMkLst>
            <pc:docMk/>
            <pc:sldMk cId="3585768174" sldId="4865"/>
            <ac:picMk id="14" creationId="{AADCD2F6-7278-EEF2-47C3-C659E5D579A6}"/>
          </ac:picMkLst>
        </pc:picChg>
      </pc:sldChg>
      <pc:sldChg chg="addSp delSp modSp add del mod">
        <pc:chgData name="Brecht, Michaela [Zukunft Altbau]" userId="7ab733e3-3282-4c3a-a2e4-c65d1350835e" providerId="ADAL" clId="{A20902B3-2898-4E9E-BCFF-8BBD85302583}" dt="2025-09-15T11:53:17.886" v="40760" actId="13926"/>
        <pc:sldMkLst>
          <pc:docMk/>
          <pc:sldMk cId="2757094878" sldId="4866"/>
        </pc:sldMkLst>
        <pc:spChg chg="mod">
          <ac:chgData name="Brecht, Michaela [Zukunft Altbau]" userId="7ab733e3-3282-4c3a-a2e4-c65d1350835e" providerId="ADAL" clId="{A20902B3-2898-4E9E-BCFF-8BBD85302583}" dt="2025-09-15T11:22:24.543" v="40352" actId="13926"/>
          <ac:spMkLst>
            <pc:docMk/>
            <pc:sldMk cId="2757094878" sldId="4866"/>
            <ac:spMk id="2" creationId="{411E6EA4-37F2-1BB8-6CD9-AA7E0867ABC4}"/>
          </ac:spMkLst>
        </pc:spChg>
        <pc:spChg chg="mod">
          <ac:chgData name="Brecht, Michaela [Zukunft Altbau]" userId="7ab733e3-3282-4c3a-a2e4-c65d1350835e" providerId="ADAL" clId="{A20902B3-2898-4E9E-BCFF-8BBD85302583}" dt="2025-09-15T11:52:48.065" v="40758" actId="400"/>
          <ac:spMkLst>
            <pc:docMk/>
            <pc:sldMk cId="2757094878" sldId="4866"/>
            <ac:spMk id="4" creationId="{344CF61E-2867-3E38-2955-09F260FE16E8}"/>
          </ac:spMkLst>
        </pc:spChg>
        <pc:spChg chg="mod">
          <ac:chgData name="Brecht, Michaela [Zukunft Altbau]" userId="7ab733e3-3282-4c3a-a2e4-c65d1350835e" providerId="ADAL" clId="{A20902B3-2898-4E9E-BCFF-8BBD85302583}" dt="2025-09-15T11:53:17.886" v="40760" actId="13926"/>
          <ac:spMkLst>
            <pc:docMk/>
            <pc:sldMk cId="2757094878" sldId="4866"/>
            <ac:spMk id="5" creationId="{C660FB3D-CA5E-44A7-B38A-79AD2B3DFF71}"/>
          </ac:spMkLst>
        </pc:spChg>
        <pc:picChg chg="mod">
          <ac:chgData name="Brecht, Michaela [Zukunft Altbau]" userId="7ab733e3-3282-4c3a-a2e4-c65d1350835e" providerId="ADAL" clId="{A20902B3-2898-4E9E-BCFF-8BBD85302583}" dt="2025-08-20T08:22:42.478" v="9919" actId="962"/>
          <ac:picMkLst>
            <pc:docMk/>
            <pc:sldMk cId="2757094878" sldId="4866"/>
            <ac:picMk id="10" creationId="{50827C39-0FAD-33EC-87B7-309BA333E24E}"/>
          </ac:picMkLst>
        </pc:picChg>
        <pc:picChg chg="mod">
          <ac:chgData name="Brecht, Michaela [Zukunft Altbau]" userId="7ab733e3-3282-4c3a-a2e4-c65d1350835e" providerId="ADAL" clId="{A20902B3-2898-4E9E-BCFF-8BBD85302583}" dt="2025-08-20T08:24:25.146" v="10374" actId="962"/>
          <ac:picMkLst>
            <pc:docMk/>
            <pc:sldMk cId="2757094878" sldId="4866"/>
            <ac:picMk id="19" creationId="{5176A9C3-F65E-EAFB-B3A4-37C36197119E}"/>
          </ac:picMkLst>
        </pc:picChg>
      </pc:sldChg>
      <pc:sldChg chg="addSp delSp modSp add del mod">
        <pc:chgData name="Brecht, Michaela [Zukunft Altbau]" userId="7ab733e3-3282-4c3a-a2e4-c65d1350835e" providerId="ADAL" clId="{A20902B3-2898-4E9E-BCFF-8BBD85302583}" dt="2025-09-15T16:17:09.953" v="43653" actId="14100"/>
        <pc:sldMkLst>
          <pc:docMk/>
          <pc:sldMk cId="1775657888" sldId="4868"/>
        </pc:sldMkLst>
        <pc:spChg chg="mod">
          <ac:chgData name="Brecht, Michaela [Zukunft Altbau]" userId="7ab733e3-3282-4c3a-a2e4-c65d1350835e" providerId="ADAL" clId="{A20902B3-2898-4E9E-BCFF-8BBD85302583}" dt="2025-09-15T16:17:09.953" v="43653" actId="14100"/>
          <ac:spMkLst>
            <pc:docMk/>
            <pc:sldMk cId="1775657888" sldId="4868"/>
            <ac:spMk id="2" creationId="{CB0D373D-5F71-D14C-61BD-04384A84C950}"/>
          </ac:spMkLst>
        </pc:spChg>
        <pc:spChg chg="mod">
          <ac:chgData name="Brecht, Michaela [Zukunft Altbau]" userId="7ab733e3-3282-4c3a-a2e4-c65d1350835e" providerId="ADAL" clId="{A20902B3-2898-4E9E-BCFF-8BBD85302583}" dt="2025-08-27T11:31:51.104" v="27800" actId="400"/>
          <ac:spMkLst>
            <pc:docMk/>
            <pc:sldMk cId="1775657888" sldId="4868"/>
            <ac:spMk id="3" creationId="{10545FB8-AB2C-995E-64E6-970B03840CBC}"/>
          </ac:spMkLst>
        </pc:spChg>
        <pc:spChg chg="mod">
          <ac:chgData name="Brecht, Michaela [Zukunft Altbau]" userId="7ab733e3-3282-4c3a-a2e4-c65d1350835e" providerId="ADAL" clId="{A20902B3-2898-4E9E-BCFF-8BBD85302583}" dt="2025-08-27T11:31:55.909" v="27803" actId="20577"/>
          <ac:spMkLst>
            <pc:docMk/>
            <pc:sldMk cId="1775657888" sldId="4868"/>
            <ac:spMk id="5" creationId="{DF052DEC-3F98-CE82-D8B4-0B87CDDDB4A2}"/>
          </ac:spMkLst>
        </pc:spChg>
        <pc:spChg chg="mod">
          <ac:chgData name="Brecht, Michaela [Zukunft Altbau]" userId="7ab733e3-3282-4c3a-a2e4-c65d1350835e" providerId="ADAL" clId="{A20902B3-2898-4E9E-BCFF-8BBD85302583}" dt="2025-08-27T11:28:48.832" v="27729" actId="14100"/>
          <ac:spMkLst>
            <pc:docMk/>
            <pc:sldMk cId="1775657888" sldId="4868"/>
            <ac:spMk id="7" creationId="{B88B5E10-2868-F047-4D4C-9C0B4DC642E5}"/>
          </ac:spMkLst>
        </pc:spChg>
        <pc:spChg chg="add del mod">
          <ac:chgData name="Brecht, Michaela [Zukunft Altbau]" userId="7ab733e3-3282-4c3a-a2e4-c65d1350835e" providerId="ADAL" clId="{A20902B3-2898-4E9E-BCFF-8BBD85302583}" dt="2025-09-15T16:17:01.207" v="43651" actId="478"/>
          <ac:spMkLst>
            <pc:docMk/>
            <pc:sldMk cId="1775657888" sldId="4868"/>
            <ac:spMk id="8" creationId="{7E63B319-605B-2B30-8CD2-24802D93C53C}"/>
          </ac:spMkLst>
        </pc:spChg>
        <pc:spChg chg="mod">
          <ac:chgData name="Brecht, Michaela [Zukunft Altbau]" userId="7ab733e3-3282-4c3a-a2e4-c65d1350835e" providerId="ADAL" clId="{A20902B3-2898-4E9E-BCFF-8BBD85302583}" dt="2025-08-26T13:42:37.653" v="26070" actId="20577"/>
          <ac:spMkLst>
            <pc:docMk/>
            <pc:sldMk cId="1775657888" sldId="4868"/>
            <ac:spMk id="10" creationId="{45B0E287-CD96-4715-1EA6-1768D165297C}"/>
          </ac:spMkLst>
        </pc:spChg>
        <pc:spChg chg="mod">
          <ac:chgData name="Brecht, Michaela [Zukunft Altbau]" userId="7ab733e3-3282-4c3a-a2e4-c65d1350835e" providerId="ADAL" clId="{A20902B3-2898-4E9E-BCFF-8BBD85302583}" dt="2025-08-28T10:20:53.445" v="29950" actId="13926"/>
          <ac:spMkLst>
            <pc:docMk/>
            <pc:sldMk cId="1775657888" sldId="4868"/>
            <ac:spMk id="15" creationId="{083BABE8-5C17-1427-EE43-AD8AD44CCEB5}"/>
          </ac:spMkLst>
        </pc:spChg>
      </pc:sldChg>
      <pc:sldChg chg="addSp modSp add del mod">
        <pc:chgData name="Brecht, Michaela [Zukunft Altbau]" userId="7ab733e3-3282-4c3a-a2e4-c65d1350835e" providerId="ADAL" clId="{A20902B3-2898-4E9E-BCFF-8BBD85302583}" dt="2025-09-15T09:05:32.279" v="38462" actId="20577"/>
        <pc:sldMkLst>
          <pc:docMk/>
          <pc:sldMk cId="2176750534" sldId="4870"/>
        </pc:sldMkLst>
        <pc:spChg chg="add mod">
          <ac:chgData name="Brecht, Michaela [Zukunft Altbau]" userId="7ab733e3-3282-4c3a-a2e4-c65d1350835e" providerId="ADAL" clId="{A20902B3-2898-4E9E-BCFF-8BBD85302583}" dt="2025-09-15T09:05:32.279" v="38462" actId="20577"/>
          <ac:spMkLst>
            <pc:docMk/>
            <pc:sldMk cId="2176750534" sldId="4870"/>
            <ac:spMk id="3" creationId="{FBB0316F-7836-6FE7-6F33-1D54282A096A}"/>
          </ac:spMkLst>
        </pc:spChg>
        <pc:picChg chg="mod">
          <ac:chgData name="Brecht, Michaela [Zukunft Altbau]" userId="7ab733e3-3282-4c3a-a2e4-c65d1350835e" providerId="ADAL" clId="{A20902B3-2898-4E9E-BCFF-8BBD85302583}" dt="2025-08-28T09:14:08.789" v="28942" actId="962"/>
          <ac:picMkLst>
            <pc:docMk/>
            <pc:sldMk cId="2176750534" sldId="4870"/>
            <ac:picMk id="13" creationId="{D7D45955-08A3-6A60-BF4A-976CBAC02872}"/>
          </ac:picMkLst>
        </pc:picChg>
      </pc:sldChg>
      <pc:sldChg chg="modSp add del mod">
        <pc:chgData name="Brecht, Michaela [Zukunft Altbau]" userId="7ab733e3-3282-4c3a-a2e4-c65d1350835e" providerId="ADAL" clId="{A20902B3-2898-4E9E-BCFF-8BBD85302583}" dt="2025-09-15T12:23:02.658" v="42005" actId="13926"/>
        <pc:sldMkLst>
          <pc:docMk/>
          <pc:sldMk cId="3916887139" sldId="4871"/>
        </pc:sldMkLst>
        <pc:spChg chg="mod">
          <ac:chgData name="Brecht, Michaela [Zukunft Altbau]" userId="7ab733e3-3282-4c3a-a2e4-c65d1350835e" providerId="ADAL" clId="{A20902B3-2898-4E9E-BCFF-8BBD85302583}" dt="2025-09-15T12:22:06.102" v="41999" actId="13926"/>
          <ac:spMkLst>
            <pc:docMk/>
            <pc:sldMk cId="3916887139" sldId="4871"/>
            <ac:spMk id="5" creationId="{84887739-ECDB-44A7-5A3F-C3E1318DDBEB}"/>
          </ac:spMkLst>
        </pc:spChg>
        <pc:spChg chg="mod">
          <ac:chgData name="Brecht, Michaela [Zukunft Altbau]" userId="7ab733e3-3282-4c3a-a2e4-c65d1350835e" providerId="ADAL" clId="{A20902B3-2898-4E9E-BCFF-8BBD85302583}" dt="2025-09-15T12:23:02.658" v="42005" actId="13926"/>
          <ac:spMkLst>
            <pc:docMk/>
            <pc:sldMk cId="3916887139" sldId="4871"/>
            <ac:spMk id="7" creationId="{02F29074-21A4-DE0D-4EB1-90145790EA33}"/>
          </ac:spMkLst>
        </pc:spChg>
      </pc:sldChg>
      <pc:sldChg chg="modSp add del mod">
        <pc:chgData name="Brecht, Michaela [Zukunft Altbau]" userId="7ab733e3-3282-4c3a-a2e4-c65d1350835e" providerId="ADAL" clId="{A20902B3-2898-4E9E-BCFF-8BBD85302583}" dt="2025-09-15T10:20:01.002" v="38925" actId="20577"/>
        <pc:sldMkLst>
          <pc:docMk/>
          <pc:sldMk cId="265153359" sldId="4872"/>
        </pc:sldMkLst>
        <pc:spChg chg="mod">
          <ac:chgData name="Brecht, Michaela [Zukunft Altbau]" userId="7ab733e3-3282-4c3a-a2e4-c65d1350835e" providerId="ADAL" clId="{A20902B3-2898-4E9E-BCFF-8BBD85302583}" dt="2025-09-15T10:19:54.351" v="38921" actId="20577"/>
          <ac:spMkLst>
            <pc:docMk/>
            <pc:sldMk cId="265153359" sldId="4872"/>
            <ac:spMk id="5" creationId="{B83491DC-76AF-2AF1-AF16-A31D99767DF9}"/>
          </ac:spMkLst>
        </pc:spChg>
        <pc:spChg chg="mod">
          <ac:chgData name="Brecht, Michaela [Zukunft Altbau]" userId="7ab733e3-3282-4c3a-a2e4-c65d1350835e" providerId="ADAL" clId="{A20902B3-2898-4E9E-BCFF-8BBD85302583}" dt="2025-09-15T10:20:01.002" v="38925" actId="20577"/>
          <ac:spMkLst>
            <pc:docMk/>
            <pc:sldMk cId="265153359" sldId="4872"/>
            <ac:spMk id="7" creationId="{63F5B98B-8D6F-2164-6B3D-F8A7C93B0259}"/>
          </ac:spMkLst>
        </pc:spChg>
      </pc:sldChg>
      <pc:sldChg chg="addSp delSp modSp add del mod">
        <pc:chgData name="Brecht, Michaela [Zukunft Altbau]" userId="7ab733e3-3282-4c3a-a2e4-c65d1350835e" providerId="ADAL" clId="{A20902B3-2898-4E9E-BCFF-8BBD85302583}" dt="2025-09-15T16:21:57.740" v="43843" actId="478"/>
        <pc:sldMkLst>
          <pc:docMk/>
          <pc:sldMk cId="3081069579" sldId="4873"/>
        </pc:sldMkLst>
        <pc:spChg chg="add del mod">
          <ac:chgData name="Brecht, Michaela [Zukunft Altbau]" userId="7ab733e3-3282-4c3a-a2e4-c65d1350835e" providerId="ADAL" clId="{A20902B3-2898-4E9E-BCFF-8BBD85302583}" dt="2025-09-15T15:46:41.177" v="42713" actId="478"/>
          <ac:spMkLst>
            <pc:docMk/>
            <pc:sldMk cId="3081069579" sldId="4873"/>
            <ac:spMk id="2" creationId="{6C26A309-171A-DC86-1F49-4545AEC9B4A9}"/>
          </ac:spMkLst>
        </pc:spChg>
        <pc:spChg chg="add del mod">
          <ac:chgData name="Brecht, Michaela [Zukunft Altbau]" userId="7ab733e3-3282-4c3a-a2e4-c65d1350835e" providerId="ADAL" clId="{A20902B3-2898-4E9E-BCFF-8BBD85302583}" dt="2025-09-15T15:59:30.803" v="43258" actId="478"/>
          <ac:spMkLst>
            <pc:docMk/>
            <pc:sldMk cId="3081069579" sldId="4873"/>
            <ac:spMk id="3" creationId="{FCD5D4E8-54E2-DB49-4B9B-B1BD7C1629A8}"/>
          </ac:spMkLst>
        </pc:spChg>
        <pc:spChg chg="add del mod">
          <ac:chgData name="Brecht, Michaela [Zukunft Altbau]" userId="7ab733e3-3282-4c3a-a2e4-c65d1350835e" providerId="ADAL" clId="{A20902B3-2898-4E9E-BCFF-8BBD85302583}" dt="2025-09-15T16:21:57.740" v="43843" actId="478"/>
          <ac:spMkLst>
            <pc:docMk/>
            <pc:sldMk cId="3081069579" sldId="4873"/>
            <ac:spMk id="7" creationId="{D5EB02B5-400E-D9D3-7CA7-C52B5F3AA140}"/>
          </ac:spMkLst>
        </pc:spChg>
        <pc:spChg chg="mod">
          <ac:chgData name="Brecht, Michaela [Zukunft Altbau]" userId="7ab733e3-3282-4c3a-a2e4-c65d1350835e" providerId="ADAL" clId="{A20902B3-2898-4E9E-BCFF-8BBD85302583}" dt="2025-09-15T11:23:32.529" v="40371" actId="13926"/>
          <ac:spMkLst>
            <pc:docMk/>
            <pc:sldMk cId="3081069579" sldId="4873"/>
            <ac:spMk id="11" creationId="{DC59B808-F91C-73EC-79D4-FF9E8CFC5EED}"/>
          </ac:spMkLst>
        </pc:spChg>
        <pc:spChg chg="mod">
          <ac:chgData name="Brecht, Michaela [Zukunft Altbau]" userId="7ab733e3-3282-4c3a-a2e4-c65d1350835e" providerId="ADAL" clId="{A20902B3-2898-4E9E-BCFF-8BBD85302583}" dt="2025-09-08T17:56:58.415" v="31467" actId="552"/>
          <ac:spMkLst>
            <pc:docMk/>
            <pc:sldMk cId="3081069579" sldId="4873"/>
            <ac:spMk id="16" creationId="{409F1889-1CAC-C237-955D-43016A57221B}"/>
          </ac:spMkLst>
        </pc:spChg>
        <pc:spChg chg="mod">
          <ac:chgData name="Brecht, Michaela [Zukunft Altbau]" userId="7ab733e3-3282-4c3a-a2e4-c65d1350835e" providerId="ADAL" clId="{A20902B3-2898-4E9E-BCFF-8BBD85302583}" dt="2025-09-08T17:56:58.415" v="31467" actId="552"/>
          <ac:spMkLst>
            <pc:docMk/>
            <pc:sldMk cId="3081069579" sldId="4873"/>
            <ac:spMk id="23" creationId="{27834C37-BEF6-3EE9-2ECB-F19019539017}"/>
          </ac:spMkLst>
        </pc:spChg>
        <pc:spChg chg="mod">
          <ac:chgData name="Brecht, Michaela [Zukunft Altbau]" userId="7ab733e3-3282-4c3a-a2e4-c65d1350835e" providerId="ADAL" clId="{A20902B3-2898-4E9E-BCFF-8BBD85302583}" dt="2025-09-08T17:57:09.159" v="31473" actId="1038"/>
          <ac:spMkLst>
            <pc:docMk/>
            <pc:sldMk cId="3081069579" sldId="4873"/>
            <ac:spMk id="25" creationId="{1C09AEDB-412D-6875-CF47-88BECFC93E87}"/>
          </ac:spMkLst>
        </pc:spChg>
        <pc:spChg chg="mod">
          <ac:chgData name="Brecht, Michaela [Zukunft Altbau]" userId="7ab733e3-3282-4c3a-a2e4-c65d1350835e" providerId="ADAL" clId="{A20902B3-2898-4E9E-BCFF-8BBD85302583}" dt="2025-09-15T15:59:23.863" v="43256" actId="1035"/>
          <ac:spMkLst>
            <pc:docMk/>
            <pc:sldMk cId="3081069579" sldId="4873"/>
            <ac:spMk id="31" creationId="{8F6B2D8B-8657-680F-2A75-C51958627968}"/>
          </ac:spMkLst>
        </pc:spChg>
      </pc:sldChg>
      <pc:sldChg chg="addSp modSp mod">
        <pc:chgData name="Brecht, Michaela [Zukunft Altbau]" userId="7ab733e3-3282-4c3a-a2e4-c65d1350835e" providerId="ADAL" clId="{A20902B3-2898-4E9E-BCFF-8BBD85302583}" dt="2025-08-22T09:16:04.463" v="25931" actId="6549"/>
        <pc:sldMkLst>
          <pc:docMk/>
          <pc:sldMk cId="479429612" sldId="4875"/>
        </pc:sldMkLst>
      </pc:sldChg>
      <pc:sldChg chg="addSp delSp modSp add del mod">
        <pc:chgData name="Brecht, Michaela [Zukunft Altbau]" userId="7ab733e3-3282-4c3a-a2e4-c65d1350835e" providerId="ADAL" clId="{A20902B3-2898-4E9E-BCFF-8BBD85302583}" dt="2025-09-15T12:00:24.451" v="40930"/>
        <pc:sldMkLst>
          <pc:docMk/>
          <pc:sldMk cId="1872926390" sldId="4880"/>
        </pc:sldMkLst>
        <pc:spChg chg="mod">
          <ac:chgData name="Brecht, Michaela [Zukunft Altbau]" userId="7ab733e3-3282-4c3a-a2e4-c65d1350835e" providerId="ADAL" clId="{A20902B3-2898-4E9E-BCFF-8BBD85302583}" dt="2025-09-15T12:00:19.114" v="40928" actId="13926"/>
          <ac:spMkLst>
            <pc:docMk/>
            <pc:sldMk cId="1872926390" sldId="4880"/>
            <ac:spMk id="2" creationId="{12E4D0BD-A5C8-6B15-416A-5CF393A4255A}"/>
          </ac:spMkLst>
        </pc:spChg>
        <pc:spChg chg="add mod">
          <ac:chgData name="Brecht, Michaela [Zukunft Altbau]" userId="7ab733e3-3282-4c3a-a2e4-c65d1350835e" providerId="ADAL" clId="{A20902B3-2898-4E9E-BCFF-8BBD85302583}" dt="2025-09-15T11:58:31.376" v="40883" actId="1076"/>
          <ac:spMkLst>
            <pc:docMk/>
            <pc:sldMk cId="1872926390" sldId="4880"/>
            <ac:spMk id="4" creationId="{ACA69B45-EFAF-AB1E-E674-4C599000BD11}"/>
          </ac:spMkLst>
        </pc:spChg>
        <pc:spChg chg="mod">
          <ac:chgData name="Brecht, Michaela [Zukunft Altbau]" userId="7ab733e3-3282-4c3a-a2e4-c65d1350835e" providerId="ADAL" clId="{A20902B3-2898-4E9E-BCFF-8BBD85302583}" dt="2025-08-27T07:49:11.279" v="27160" actId="13926"/>
          <ac:spMkLst>
            <pc:docMk/>
            <pc:sldMk cId="1872926390" sldId="4880"/>
            <ac:spMk id="5" creationId="{204C1E78-9215-0C7A-4C1A-4EC5440E8991}"/>
          </ac:spMkLst>
        </pc:spChg>
        <pc:spChg chg="add del mod">
          <ac:chgData name="Brecht, Michaela [Zukunft Altbau]" userId="7ab733e3-3282-4c3a-a2e4-c65d1350835e" providerId="ADAL" clId="{A20902B3-2898-4E9E-BCFF-8BBD85302583}" dt="2025-09-15T12:00:24.451" v="40930"/>
          <ac:spMkLst>
            <pc:docMk/>
            <pc:sldMk cId="1872926390" sldId="4880"/>
            <ac:spMk id="6" creationId="{A04FAEB1-7731-3E35-4986-A3E5A480A06D}"/>
          </ac:spMkLst>
        </pc:spChg>
      </pc:sldChg>
      <pc:sldChg chg="del">
        <pc:chgData name="Brecht, Michaela [Zukunft Altbau]" userId="7ab733e3-3282-4c3a-a2e4-c65d1350835e" providerId="ADAL" clId="{A20902B3-2898-4E9E-BCFF-8BBD85302583}" dt="2025-08-28T08:51:52.851" v="28518" actId="2696"/>
        <pc:sldMkLst>
          <pc:docMk/>
          <pc:sldMk cId="2787349327" sldId="4881"/>
        </pc:sldMkLst>
      </pc:sldChg>
      <pc:sldChg chg="addSp modSp mod ord modShow">
        <pc:chgData name="Brecht, Michaela [Zukunft Altbau]" userId="7ab733e3-3282-4c3a-a2e4-c65d1350835e" providerId="ADAL" clId="{A20902B3-2898-4E9E-BCFF-8BBD85302583}" dt="2025-08-28T09:01:48.272" v="28757"/>
        <pc:sldMkLst>
          <pc:docMk/>
          <pc:sldMk cId="4070813451" sldId="4882"/>
        </pc:sldMkLst>
      </pc:sldChg>
      <pc:sldChg chg="addSp modSp add del mod">
        <pc:chgData name="Brecht, Michaela [Zukunft Altbau]" userId="7ab733e3-3282-4c3a-a2e4-c65d1350835e" providerId="ADAL" clId="{A20902B3-2898-4E9E-BCFF-8BBD85302583}" dt="2025-09-10T07:17:22.705" v="32843" actId="47"/>
        <pc:sldMkLst>
          <pc:docMk/>
          <pc:sldMk cId="1365569530" sldId="4883"/>
        </pc:sldMkLst>
      </pc:sldChg>
      <pc:sldChg chg="addSp modSp add del mod">
        <pc:chgData name="Brecht, Michaela [Zukunft Altbau]" userId="7ab733e3-3282-4c3a-a2e4-c65d1350835e" providerId="ADAL" clId="{A20902B3-2898-4E9E-BCFF-8BBD85302583}" dt="2025-09-15T12:06:31.607" v="41119" actId="113"/>
        <pc:sldMkLst>
          <pc:docMk/>
          <pc:sldMk cId="2242562486" sldId="4884"/>
        </pc:sldMkLst>
        <pc:spChg chg="mod">
          <ac:chgData name="Brecht, Michaela [Zukunft Altbau]" userId="7ab733e3-3282-4c3a-a2e4-c65d1350835e" providerId="ADAL" clId="{A20902B3-2898-4E9E-BCFF-8BBD85302583}" dt="2025-09-15T12:06:31.607" v="41119" actId="113"/>
          <ac:spMkLst>
            <pc:docMk/>
            <pc:sldMk cId="2242562486" sldId="4884"/>
            <ac:spMk id="5" creationId="{732DAE7C-A46D-F758-2A97-3F502240B025}"/>
          </ac:spMkLst>
        </pc:spChg>
      </pc:sldChg>
      <pc:sldChg chg="modSp mod ord">
        <pc:chgData name="Brecht, Michaela [Zukunft Altbau]" userId="7ab733e3-3282-4c3a-a2e4-c65d1350835e" providerId="ADAL" clId="{A20902B3-2898-4E9E-BCFF-8BBD85302583}" dt="2025-08-28T09:01:51.481" v="28759"/>
        <pc:sldMkLst>
          <pc:docMk/>
          <pc:sldMk cId="147712158" sldId="4885"/>
        </pc:sldMkLst>
      </pc:sldChg>
      <pc:sldChg chg="addSp delSp modSp add del mod">
        <pc:chgData name="Brecht, Michaela [Zukunft Altbau]" userId="7ab733e3-3282-4c3a-a2e4-c65d1350835e" providerId="ADAL" clId="{A20902B3-2898-4E9E-BCFF-8BBD85302583}" dt="2025-09-15T16:16:38.041" v="43646" actId="478"/>
        <pc:sldMkLst>
          <pc:docMk/>
          <pc:sldMk cId="124398054" sldId="4886"/>
        </pc:sldMkLst>
        <pc:spChg chg="add mod">
          <ac:chgData name="Brecht, Michaela [Zukunft Altbau]" userId="7ab733e3-3282-4c3a-a2e4-c65d1350835e" providerId="ADAL" clId="{A20902B3-2898-4E9E-BCFF-8BBD85302583}" dt="2025-09-15T09:43:55.611" v="38694" actId="1076"/>
          <ac:spMkLst>
            <pc:docMk/>
            <pc:sldMk cId="124398054" sldId="4886"/>
            <ac:spMk id="2" creationId="{34A9F706-8F1E-2D1A-C5A1-AA42FFFDEE2D}"/>
          </ac:spMkLst>
        </pc:spChg>
        <pc:spChg chg="add del mod">
          <ac:chgData name="Brecht, Michaela [Zukunft Altbau]" userId="7ab733e3-3282-4c3a-a2e4-c65d1350835e" providerId="ADAL" clId="{A20902B3-2898-4E9E-BCFF-8BBD85302583}" dt="2025-09-15T16:16:38.041" v="43646" actId="478"/>
          <ac:spMkLst>
            <pc:docMk/>
            <pc:sldMk cId="124398054" sldId="4886"/>
            <ac:spMk id="3" creationId="{7F52BE4A-9C66-2847-3170-49DF82D6C4C3}"/>
          </ac:spMkLst>
        </pc:spChg>
        <pc:spChg chg="mod">
          <ac:chgData name="Brecht, Michaela [Zukunft Altbau]" userId="7ab733e3-3282-4c3a-a2e4-c65d1350835e" providerId="ADAL" clId="{A20902B3-2898-4E9E-BCFF-8BBD85302583}" dt="2025-09-15T16:16:34.868" v="43645" actId="555"/>
          <ac:spMkLst>
            <pc:docMk/>
            <pc:sldMk cId="124398054" sldId="4886"/>
            <ac:spMk id="9" creationId="{CE895374-E4D6-B24B-DA93-AEEE4F1FE824}"/>
          </ac:spMkLst>
        </pc:spChg>
        <pc:spChg chg="mod">
          <ac:chgData name="Brecht, Michaela [Zukunft Altbau]" userId="7ab733e3-3282-4c3a-a2e4-c65d1350835e" providerId="ADAL" clId="{A20902B3-2898-4E9E-BCFF-8BBD85302583}" dt="2025-09-08T07:15:54.897" v="30869" actId="6549"/>
          <ac:spMkLst>
            <pc:docMk/>
            <pc:sldMk cId="124398054" sldId="4886"/>
            <ac:spMk id="10" creationId="{D70FE11F-6820-B7FC-C767-8A3B4C862E0F}"/>
          </ac:spMkLst>
        </pc:spChg>
        <pc:spChg chg="mod">
          <ac:chgData name="Brecht, Michaela [Zukunft Altbau]" userId="7ab733e3-3282-4c3a-a2e4-c65d1350835e" providerId="ADAL" clId="{A20902B3-2898-4E9E-BCFF-8BBD85302583}" dt="2025-09-15T09:44:09.934" v="38696" actId="20577"/>
          <ac:spMkLst>
            <pc:docMk/>
            <pc:sldMk cId="124398054" sldId="4886"/>
            <ac:spMk id="17" creationId="{4F41FDEB-3D7D-BC1A-3A45-F2C71C9220AA}"/>
          </ac:spMkLst>
        </pc:spChg>
      </pc:sldChg>
      <pc:sldChg chg="modSp add mod">
        <pc:chgData name="Brecht, Michaela [Zukunft Altbau]" userId="7ab733e3-3282-4c3a-a2e4-c65d1350835e" providerId="ADAL" clId="{A20902B3-2898-4E9E-BCFF-8BBD85302583}" dt="2025-08-28T08:58:56.251" v="28624"/>
        <pc:sldMkLst>
          <pc:docMk/>
          <pc:sldMk cId="1856343340" sldId="4890"/>
        </pc:sldMkLst>
      </pc:sldChg>
      <pc:sldChg chg="addSp delSp modSp add del mod">
        <pc:chgData name="Brecht, Michaela [Zukunft Altbau]" userId="7ab733e3-3282-4c3a-a2e4-c65d1350835e" providerId="ADAL" clId="{A20902B3-2898-4E9E-BCFF-8BBD85302583}" dt="2025-09-11T09:54:19.096" v="37379" actId="1076"/>
        <pc:sldMkLst>
          <pc:docMk/>
          <pc:sldMk cId="1040723647" sldId="4891"/>
        </pc:sldMkLst>
        <pc:spChg chg="mod">
          <ac:chgData name="Brecht, Michaela [Zukunft Altbau]" userId="7ab733e3-3282-4c3a-a2e4-c65d1350835e" providerId="ADAL" clId="{A20902B3-2898-4E9E-BCFF-8BBD85302583}" dt="2025-09-11T09:53:47.239" v="37339" actId="13926"/>
          <ac:spMkLst>
            <pc:docMk/>
            <pc:sldMk cId="1040723647" sldId="4891"/>
            <ac:spMk id="4" creationId="{DBEEAAF1-D1FC-1047-E735-D27A6F245594}"/>
          </ac:spMkLst>
        </pc:spChg>
        <pc:spChg chg="mod">
          <ac:chgData name="Brecht, Michaela [Zukunft Altbau]" userId="7ab733e3-3282-4c3a-a2e4-c65d1350835e" providerId="ADAL" clId="{A20902B3-2898-4E9E-BCFF-8BBD85302583}" dt="2025-09-11T09:18:50.789" v="36715" actId="14100"/>
          <ac:spMkLst>
            <pc:docMk/>
            <pc:sldMk cId="1040723647" sldId="4891"/>
            <ac:spMk id="11" creationId="{3AB9F4E3-045E-4865-9402-8AC1E172D5CE}"/>
          </ac:spMkLst>
        </pc:spChg>
        <pc:picChg chg="mod">
          <ac:chgData name="Brecht, Michaela [Zukunft Altbau]" userId="7ab733e3-3282-4c3a-a2e4-c65d1350835e" providerId="ADAL" clId="{A20902B3-2898-4E9E-BCFF-8BBD85302583}" dt="2025-09-08T17:18:17.106" v="31128" actId="1076"/>
          <ac:picMkLst>
            <pc:docMk/>
            <pc:sldMk cId="1040723647" sldId="4891"/>
            <ac:picMk id="13" creationId="{FD3A9C34-4476-42F2-AF51-95D30A05F16E}"/>
          </ac:picMkLst>
        </pc:picChg>
        <pc:cxnChg chg="mod">
          <ac:chgData name="Brecht, Michaela [Zukunft Altbau]" userId="7ab733e3-3282-4c3a-a2e4-c65d1350835e" providerId="ADAL" clId="{A20902B3-2898-4E9E-BCFF-8BBD85302583}" dt="2025-09-08T17:19:34.348" v="31135" actId="1582"/>
          <ac:cxnSpMkLst>
            <pc:docMk/>
            <pc:sldMk cId="1040723647" sldId="4891"/>
            <ac:cxnSpMk id="8" creationId="{A7F1C512-A396-176E-A475-79116CC9AFB2}"/>
          </ac:cxnSpMkLst>
        </pc:cxnChg>
      </pc:sldChg>
      <pc:sldChg chg="add del">
        <pc:chgData name="Brecht, Michaela [Zukunft Altbau]" userId="7ab733e3-3282-4c3a-a2e4-c65d1350835e" providerId="ADAL" clId="{A20902B3-2898-4E9E-BCFF-8BBD85302583}" dt="2025-09-10T07:17:22.705" v="32843" actId="47"/>
        <pc:sldMkLst>
          <pc:docMk/>
          <pc:sldMk cId="402991757" sldId="4893"/>
        </pc:sldMkLst>
      </pc:sldChg>
      <pc:sldChg chg="add del mod modShow">
        <pc:chgData name="Brecht, Michaela [Zukunft Altbau]" userId="7ab733e3-3282-4c3a-a2e4-c65d1350835e" providerId="ADAL" clId="{A20902B3-2898-4E9E-BCFF-8BBD85302583}" dt="2025-09-10T07:17:22.705" v="32843" actId="47"/>
        <pc:sldMkLst>
          <pc:docMk/>
          <pc:sldMk cId="1702463811" sldId="4894"/>
        </pc:sldMkLst>
      </pc:sldChg>
      <pc:sldChg chg="mod modShow">
        <pc:chgData name="Brecht, Michaela [Zukunft Altbau]" userId="7ab733e3-3282-4c3a-a2e4-c65d1350835e" providerId="ADAL" clId="{A20902B3-2898-4E9E-BCFF-8BBD85302583}" dt="2025-08-28T11:50:20.155" v="30236" actId="729"/>
        <pc:sldMkLst>
          <pc:docMk/>
          <pc:sldMk cId="410492274" sldId="4896"/>
        </pc:sldMkLst>
      </pc:sldChg>
      <pc:sldChg chg="add del">
        <pc:chgData name="Brecht, Michaela [Zukunft Altbau]" userId="7ab733e3-3282-4c3a-a2e4-c65d1350835e" providerId="ADAL" clId="{A20902B3-2898-4E9E-BCFF-8BBD85302583}" dt="2025-09-10T07:17:22.705" v="32843" actId="47"/>
        <pc:sldMkLst>
          <pc:docMk/>
          <pc:sldMk cId="779226998" sldId="4897"/>
        </pc:sldMkLst>
      </pc:sldChg>
      <pc:sldChg chg="mod modShow">
        <pc:chgData name="Brecht, Michaela [Zukunft Altbau]" userId="7ab733e3-3282-4c3a-a2e4-c65d1350835e" providerId="ADAL" clId="{A20902B3-2898-4E9E-BCFF-8BBD85302583}" dt="2025-08-28T11:50:20.155" v="30236" actId="729"/>
        <pc:sldMkLst>
          <pc:docMk/>
          <pc:sldMk cId="231478585" sldId="4898"/>
        </pc:sldMkLst>
      </pc:sldChg>
      <pc:sldChg chg="modSp add del mod">
        <pc:chgData name="Brecht, Michaela [Zukunft Altbau]" userId="7ab733e3-3282-4c3a-a2e4-c65d1350835e" providerId="ADAL" clId="{A20902B3-2898-4E9E-BCFF-8BBD85302583}" dt="2025-09-15T09:03:37.973" v="38284" actId="13926"/>
        <pc:sldMkLst>
          <pc:docMk/>
          <pc:sldMk cId="623758986" sldId="4900"/>
        </pc:sldMkLst>
        <pc:spChg chg="mod">
          <ac:chgData name="Brecht, Michaela [Zukunft Altbau]" userId="7ab733e3-3282-4c3a-a2e4-c65d1350835e" providerId="ADAL" clId="{A20902B3-2898-4E9E-BCFF-8BBD85302583}" dt="2025-09-15T09:03:37.973" v="38284" actId="13926"/>
          <ac:spMkLst>
            <pc:docMk/>
            <pc:sldMk cId="623758986" sldId="4900"/>
            <ac:spMk id="3" creationId="{66817F9A-23CC-9454-DB6D-40CC93203414}"/>
          </ac:spMkLst>
        </pc:spChg>
      </pc:sldChg>
      <pc:sldChg chg="addSp delSp modSp add del mod">
        <pc:chgData name="Brecht, Michaela [Zukunft Altbau]" userId="7ab733e3-3282-4c3a-a2e4-c65d1350835e" providerId="ADAL" clId="{A20902B3-2898-4E9E-BCFF-8BBD85302583}" dt="2025-09-15T10:32:03.319" v="40262" actId="404"/>
        <pc:sldMkLst>
          <pc:docMk/>
          <pc:sldMk cId="1016896230" sldId="4901"/>
        </pc:sldMkLst>
        <pc:spChg chg="add del mod">
          <ac:chgData name="Brecht, Michaela [Zukunft Altbau]" userId="7ab733e3-3282-4c3a-a2e4-c65d1350835e" providerId="ADAL" clId="{A20902B3-2898-4E9E-BCFF-8BBD85302583}" dt="2025-09-15T09:06:17.522" v="38493" actId="21"/>
          <ac:spMkLst>
            <pc:docMk/>
            <pc:sldMk cId="1016896230" sldId="4901"/>
            <ac:spMk id="6" creationId="{DE88C2F6-3C84-171F-71AF-5688FFF506D0}"/>
          </ac:spMkLst>
        </pc:spChg>
        <pc:spChg chg="mod">
          <ac:chgData name="Brecht, Michaela [Zukunft Altbau]" userId="7ab733e3-3282-4c3a-a2e4-c65d1350835e" providerId="ADAL" clId="{A20902B3-2898-4E9E-BCFF-8BBD85302583}" dt="2025-09-15T10:31:25.091" v="40209" actId="13926"/>
          <ac:spMkLst>
            <pc:docMk/>
            <pc:sldMk cId="1016896230" sldId="4901"/>
            <ac:spMk id="8" creationId="{D6541D84-E6FE-3C99-D3AF-9706DEACABCB}"/>
          </ac:spMkLst>
        </pc:spChg>
        <pc:spChg chg="add mod">
          <ac:chgData name="Brecht, Michaela [Zukunft Altbau]" userId="7ab733e3-3282-4c3a-a2e4-c65d1350835e" providerId="ADAL" clId="{A20902B3-2898-4E9E-BCFF-8BBD85302583}" dt="2025-09-15T09:06:12.290" v="38492" actId="1076"/>
          <ac:spMkLst>
            <pc:docMk/>
            <pc:sldMk cId="1016896230" sldId="4901"/>
            <ac:spMk id="9" creationId="{F7650D59-A047-426B-94C1-C96C596B3B00}"/>
          </ac:spMkLst>
        </pc:spChg>
        <pc:spChg chg="add mod">
          <ac:chgData name="Brecht, Michaela [Zukunft Altbau]" userId="7ab733e3-3282-4c3a-a2e4-c65d1350835e" providerId="ADAL" clId="{A20902B3-2898-4E9E-BCFF-8BBD85302583}" dt="2025-09-15T10:32:03.319" v="40262" actId="404"/>
          <ac:spMkLst>
            <pc:docMk/>
            <pc:sldMk cId="1016896230" sldId="4901"/>
            <ac:spMk id="10" creationId="{71E7D4D3-C064-0265-7CAC-15B4BA7C5791}"/>
          </ac:spMkLst>
        </pc:spChg>
      </pc:sldChg>
      <pc:sldChg chg="modSp mod">
        <pc:chgData name="Brecht, Michaela [Zukunft Altbau]" userId="7ab733e3-3282-4c3a-a2e4-c65d1350835e" providerId="ADAL" clId="{A20902B3-2898-4E9E-BCFF-8BBD85302583}" dt="2025-08-20T12:21:36.423" v="23260" actId="313"/>
        <pc:sldMkLst>
          <pc:docMk/>
          <pc:sldMk cId="3162625116" sldId="4902"/>
        </pc:sldMkLst>
      </pc:sldChg>
      <pc:sldChg chg="add mod modShow">
        <pc:chgData name="Brecht, Michaela [Zukunft Altbau]" userId="7ab733e3-3282-4c3a-a2e4-c65d1350835e" providerId="ADAL" clId="{A20902B3-2898-4E9E-BCFF-8BBD85302583}" dt="2025-08-21T10:37:59.042" v="23881" actId="729"/>
        <pc:sldMkLst>
          <pc:docMk/>
          <pc:sldMk cId="4103332767" sldId="4903"/>
        </pc:sldMkLst>
      </pc:sldChg>
      <pc:sldChg chg="modSp add del mod ord">
        <pc:chgData name="Brecht, Michaela [Zukunft Altbau]" userId="7ab733e3-3282-4c3a-a2e4-c65d1350835e" providerId="ADAL" clId="{A20902B3-2898-4E9E-BCFF-8BBD85302583}" dt="2025-09-15T09:57:09.024" v="38738" actId="20577"/>
        <pc:sldMkLst>
          <pc:docMk/>
          <pc:sldMk cId="3220966608" sldId="4904"/>
        </pc:sldMkLst>
        <pc:spChg chg="mod">
          <ac:chgData name="Brecht, Michaela [Zukunft Altbau]" userId="7ab733e3-3282-4c3a-a2e4-c65d1350835e" providerId="ADAL" clId="{A20902B3-2898-4E9E-BCFF-8BBD85302583}" dt="2025-08-22T09:13:13.172" v="25901" actId="1076"/>
          <ac:spMkLst>
            <pc:docMk/>
            <pc:sldMk cId="3220966608" sldId="4904"/>
            <ac:spMk id="11" creationId="{3E6B4F4F-0E6B-3061-7471-6C5F4E1918C1}"/>
          </ac:spMkLst>
        </pc:spChg>
        <pc:spChg chg="mod">
          <ac:chgData name="Brecht, Michaela [Zukunft Altbau]" userId="7ab733e3-3282-4c3a-a2e4-c65d1350835e" providerId="ADAL" clId="{A20902B3-2898-4E9E-BCFF-8BBD85302583}" dt="2025-08-22T09:12:50.756" v="25899" actId="1076"/>
          <ac:spMkLst>
            <pc:docMk/>
            <pc:sldMk cId="3220966608" sldId="4904"/>
            <ac:spMk id="23" creationId="{C4881348-F762-F74D-646D-7C5CE22C039D}"/>
          </ac:spMkLst>
        </pc:spChg>
        <pc:spChg chg="mod">
          <ac:chgData name="Brecht, Michaela [Zukunft Altbau]" userId="7ab733e3-3282-4c3a-a2e4-c65d1350835e" providerId="ADAL" clId="{A20902B3-2898-4E9E-BCFF-8BBD85302583}" dt="2025-08-22T09:12:46.124" v="25898" actId="1076"/>
          <ac:spMkLst>
            <pc:docMk/>
            <pc:sldMk cId="3220966608" sldId="4904"/>
            <ac:spMk id="30" creationId="{61CCCF60-ECC8-1303-7DBB-7775A8BABFEE}"/>
          </ac:spMkLst>
        </pc:spChg>
        <pc:spChg chg="mod">
          <ac:chgData name="Brecht, Michaela [Zukunft Altbau]" userId="7ab733e3-3282-4c3a-a2e4-c65d1350835e" providerId="ADAL" clId="{A20902B3-2898-4E9E-BCFF-8BBD85302583}" dt="2025-08-22T09:12:46.124" v="25898" actId="1076"/>
          <ac:spMkLst>
            <pc:docMk/>
            <pc:sldMk cId="3220966608" sldId="4904"/>
            <ac:spMk id="31" creationId="{D42337E4-8F15-B382-8E8D-CA681DAAB0C0}"/>
          </ac:spMkLst>
        </pc:spChg>
        <pc:spChg chg="mod">
          <ac:chgData name="Brecht, Michaela [Zukunft Altbau]" userId="7ab733e3-3282-4c3a-a2e4-c65d1350835e" providerId="ADAL" clId="{A20902B3-2898-4E9E-BCFF-8BBD85302583}" dt="2025-08-22T09:12:46.124" v="25898" actId="1076"/>
          <ac:spMkLst>
            <pc:docMk/>
            <pc:sldMk cId="3220966608" sldId="4904"/>
            <ac:spMk id="32" creationId="{6E482219-A424-4570-1B02-3B244835FC7F}"/>
          </ac:spMkLst>
        </pc:spChg>
        <pc:spChg chg="mod">
          <ac:chgData name="Brecht, Michaela [Zukunft Altbau]" userId="7ab733e3-3282-4c3a-a2e4-c65d1350835e" providerId="ADAL" clId="{A20902B3-2898-4E9E-BCFF-8BBD85302583}" dt="2025-08-22T09:12:46.124" v="25898" actId="1076"/>
          <ac:spMkLst>
            <pc:docMk/>
            <pc:sldMk cId="3220966608" sldId="4904"/>
            <ac:spMk id="33" creationId="{44A63EA6-6D07-E61C-B116-B90E2D6FB716}"/>
          </ac:spMkLst>
        </pc:spChg>
        <pc:spChg chg="mod">
          <ac:chgData name="Brecht, Michaela [Zukunft Altbau]" userId="7ab733e3-3282-4c3a-a2e4-c65d1350835e" providerId="ADAL" clId="{A20902B3-2898-4E9E-BCFF-8BBD85302583}" dt="2025-08-22T09:12:46.124" v="25898" actId="1076"/>
          <ac:spMkLst>
            <pc:docMk/>
            <pc:sldMk cId="3220966608" sldId="4904"/>
            <ac:spMk id="35" creationId="{364F1B39-7B88-4150-FE00-8253188660A2}"/>
          </ac:spMkLst>
        </pc:spChg>
        <pc:spChg chg="mod">
          <ac:chgData name="Brecht, Michaela [Zukunft Altbau]" userId="7ab733e3-3282-4c3a-a2e4-c65d1350835e" providerId="ADAL" clId="{A20902B3-2898-4E9E-BCFF-8BBD85302583}" dt="2025-09-15T09:57:09.024" v="38738" actId="20577"/>
          <ac:spMkLst>
            <pc:docMk/>
            <pc:sldMk cId="3220966608" sldId="4904"/>
            <ac:spMk id="36" creationId="{E106A062-5038-B5A6-AB4D-05A912B5B245}"/>
          </ac:spMkLst>
        </pc:spChg>
        <pc:spChg chg="mod">
          <ac:chgData name="Brecht, Michaela [Zukunft Altbau]" userId="7ab733e3-3282-4c3a-a2e4-c65d1350835e" providerId="ADAL" clId="{A20902B3-2898-4E9E-BCFF-8BBD85302583}" dt="2025-08-22T09:12:46.124" v="25898" actId="1076"/>
          <ac:spMkLst>
            <pc:docMk/>
            <pc:sldMk cId="3220966608" sldId="4904"/>
            <ac:spMk id="38" creationId="{1E80B1C6-F407-6B70-F501-14E3DF17E5EE}"/>
          </ac:spMkLst>
        </pc:spChg>
        <pc:spChg chg="mod">
          <ac:chgData name="Brecht, Michaela [Zukunft Altbau]" userId="7ab733e3-3282-4c3a-a2e4-c65d1350835e" providerId="ADAL" clId="{A20902B3-2898-4E9E-BCFF-8BBD85302583}" dt="2025-09-15T09:57:01.331" v="38736" actId="20577"/>
          <ac:spMkLst>
            <pc:docMk/>
            <pc:sldMk cId="3220966608" sldId="4904"/>
            <ac:spMk id="39" creationId="{F359357A-9C00-1AC9-6F2C-A42885C7F4EF}"/>
          </ac:spMkLst>
        </pc:spChg>
        <pc:picChg chg="mod">
          <ac:chgData name="Brecht, Michaela [Zukunft Altbau]" userId="7ab733e3-3282-4c3a-a2e4-c65d1350835e" providerId="ADAL" clId="{A20902B3-2898-4E9E-BCFF-8BBD85302583}" dt="2025-08-21T10:51:24.719" v="24547" actId="1036"/>
          <ac:picMkLst>
            <pc:docMk/>
            <pc:sldMk cId="3220966608" sldId="4904"/>
            <ac:picMk id="15" creationId="{03E51888-8457-557D-99FC-F3F7A3EF9D92}"/>
          </ac:picMkLst>
        </pc:picChg>
        <pc:picChg chg="mod">
          <ac:chgData name="Brecht, Michaela [Zukunft Altbau]" userId="7ab733e3-3282-4c3a-a2e4-c65d1350835e" providerId="ADAL" clId="{A20902B3-2898-4E9E-BCFF-8BBD85302583}" dt="2025-08-22T09:12:46.124" v="25898" actId="1076"/>
          <ac:picMkLst>
            <pc:docMk/>
            <pc:sldMk cId="3220966608" sldId="4904"/>
            <ac:picMk id="17" creationId="{82E2FC92-B640-88F5-3500-7391B8642A7F}"/>
          </ac:picMkLst>
        </pc:picChg>
        <pc:picChg chg="mod">
          <ac:chgData name="Brecht, Michaela [Zukunft Altbau]" userId="7ab733e3-3282-4c3a-a2e4-c65d1350835e" providerId="ADAL" clId="{A20902B3-2898-4E9E-BCFF-8BBD85302583}" dt="2025-08-21T10:51:24.719" v="24547" actId="1036"/>
          <ac:picMkLst>
            <pc:docMk/>
            <pc:sldMk cId="3220966608" sldId="4904"/>
            <ac:picMk id="19" creationId="{0D9A466E-E570-6BDD-08A3-B93B2F0A4916}"/>
          </ac:picMkLst>
        </pc:picChg>
      </pc:sldChg>
      <pc:sldChg chg="addSp delSp modSp add del mod">
        <pc:chgData name="Brecht, Michaela [Zukunft Altbau]" userId="7ab733e3-3282-4c3a-a2e4-c65d1350835e" providerId="ADAL" clId="{A20902B3-2898-4E9E-BCFF-8BBD85302583}" dt="2025-09-15T11:40:31.186" v="40591" actId="122"/>
        <pc:sldMkLst>
          <pc:docMk/>
          <pc:sldMk cId="1371353208" sldId="4905"/>
        </pc:sldMkLst>
        <pc:spChg chg="mod">
          <ac:chgData name="Brecht, Michaela [Zukunft Altbau]" userId="7ab733e3-3282-4c3a-a2e4-c65d1350835e" providerId="ADAL" clId="{A20902B3-2898-4E9E-BCFF-8BBD85302583}" dt="2025-09-15T10:04:13.393" v="38847" actId="6549"/>
          <ac:spMkLst>
            <pc:docMk/>
            <pc:sldMk cId="1371353208" sldId="4905"/>
            <ac:spMk id="2" creationId="{D0D3E141-1CD2-25A2-2845-C77C17BD02CB}"/>
          </ac:spMkLst>
        </pc:spChg>
        <pc:spChg chg="mod">
          <ac:chgData name="Brecht, Michaela [Zukunft Altbau]" userId="7ab733e3-3282-4c3a-a2e4-c65d1350835e" providerId="ADAL" clId="{A20902B3-2898-4E9E-BCFF-8BBD85302583}" dt="2025-09-15T11:40:31.186" v="40591" actId="122"/>
          <ac:spMkLst>
            <pc:docMk/>
            <pc:sldMk cId="1371353208" sldId="4905"/>
            <ac:spMk id="4" creationId="{A5972832-C6B1-60F9-D711-991B5DB48B36}"/>
          </ac:spMkLst>
        </pc:spChg>
        <pc:spChg chg="mod">
          <ac:chgData name="Brecht, Michaela [Zukunft Altbau]" userId="7ab733e3-3282-4c3a-a2e4-c65d1350835e" providerId="ADAL" clId="{A20902B3-2898-4E9E-BCFF-8BBD85302583}" dt="2025-09-08T17:23:02.705" v="31155"/>
          <ac:spMkLst>
            <pc:docMk/>
            <pc:sldMk cId="1371353208" sldId="4905"/>
            <ac:spMk id="10" creationId="{C7023F21-7661-A56B-0EAB-5D65A60818CE}"/>
          </ac:spMkLst>
        </pc:spChg>
      </pc:sldChg>
      <pc:sldChg chg="addSp delSp modSp add del mod modShow">
        <pc:chgData name="Brecht, Michaela [Zukunft Altbau]" userId="7ab733e3-3282-4c3a-a2e4-c65d1350835e" providerId="ADAL" clId="{A20902B3-2898-4E9E-BCFF-8BBD85302583}" dt="2025-09-15T11:51:52.030" v="40751" actId="400"/>
        <pc:sldMkLst>
          <pc:docMk/>
          <pc:sldMk cId="626137139" sldId="4906"/>
        </pc:sldMkLst>
        <pc:spChg chg="mod">
          <ac:chgData name="Brecht, Michaela [Zukunft Altbau]" userId="7ab733e3-3282-4c3a-a2e4-c65d1350835e" providerId="ADAL" clId="{A20902B3-2898-4E9E-BCFF-8BBD85302583}" dt="2025-09-15T11:22:19.405" v="40351" actId="13926"/>
          <ac:spMkLst>
            <pc:docMk/>
            <pc:sldMk cId="626137139" sldId="4906"/>
            <ac:spMk id="2" creationId="{A07646AF-B0FA-3904-16A0-4D50F99FD8DE}"/>
          </ac:spMkLst>
        </pc:spChg>
        <pc:spChg chg="add del mod">
          <ac:chgData name="Brecht, Michaela [Zukunft Altbau]" userId="7ab733e3-3282-4c3a-a2e4-c65d1350835e" providerId="ADAL" clId="{A20902B3-2898-4E9E-BCFF-8BBD85302583}" dt="2025-09-15T11:49:45.901" v="40722"/>
          <ac:spMkLst>
            <pc:docMk/>
            <pc:sldMk cId="626137139" sldId="4906"/>
            <ac:spMk id="3" creationId="{998AEDFD-C687-217B-60B7-54C9833A2CF2}"/>
          </ac:spMkLst>
        </pc:spChg>
        <pc:spChg chg="mod">
          <ac:chgData name="Brecht, Michaela [Zukunft Altbau]" userId="7ab733e3-3282-4c3a-a2e4-c65d1350835e" providerId="ADAL" clId="{A20902B3-2898-4E9E-BCFF-8BBD85302583}" dt="2025-09-15T11:51:52.030" v="40751" actId="400"/>
          <ac:spMkLst>
            <pc:docMk/>
            <pc:sldMk cId="626137139" sldId="4906"/>
            <ac:spMk id="12" creationId="{2EEF5C1B-5BC7-79B8-E2D2-0C420D3519E0}"/>
          </ac:spMkLst>
        </pc:spChg>
      </pc:sldChg>
      <pc:sldChg chg="addSp delSp modSp mod">
        <pc:chgData name="Brecht, Michaela [Zukunft Altbau]" userId="7ab733e3-3282-4c3a-a2e4-c65d1350835e" providerId="ADAL" clId="{A20902B3-2898-4E9E-BCFF-8BBD85302583}" dt="2025-09-08T07:13:37.481" v="30742" actId="14100"/>
        <pc:sldMkLst>
          <pc:docMk/>
          <pc:sldMk cId="1753679222" sldId="4907"/>
        </pc:sldMkLst>
      </pc:sldChg>
      <pc:sldChg chg="addSp delSp modSp add del mod">
        <pc:chgData name="Brecht, Michaela [Zukunft Altbau]" userId="7ab733e3-3282-4c3a-a2e4-c65d1350835e" providerId="ADAL" clId="{A20902B3-2898-4E9E-BCFF-8BBD85302583}" dt="2025-09-15T11:34:42.268" v="40580" actId="478"/>
        <pc:sldMkLst>
          <pc:docMk/>
          <pc:sldMk cId="3959499360" sldId="4909"/>
        </pc:sldMkLst>
        <pc:spChg chg="add del mod">
          <ac:chgData name="Brecht, Michaela [Zukunft Altbau]" userId="7ab733e3-3282-4c3a-a2e4-c65d1350835e" providerId="ADAL" clId="{A20902B3-2898-4E9E-BCFF-8BBD85302583}" dt="2025-09-15T11:34:42.268" v="40580" actId="478"/>
          <ac:spMkLst>
            <pc:docMk/>
            <pc:sldMk cId="3959499360" sldId="4909"/>
            <ac:spMk id="5" creationId="{9984F015-B228-F2F1-23BF-DC7250F6DAB2}"/>
          </ac:spMkLst>
        </pc:spChg>
        <pc:spChg chg="mod">
          <ac:chgData name="Brecht, Michaela [Zukunft Altbau]" userId="7ab733e3-3282-4c3a-a2e4-c65d1350835e" providerId="ADAL" clId="{A20902B3-2898-4E9E-BCFF-8BBD85302583}" dt="2025-08-28T08:41:10.809" v="28402" actId="13926"/>
          <ac:spMkLst>
            <pc:docMk/>
            <pc:sldMk cId="3959499360" sldId="4909"/>
            <ac:spMk id="16" creationId="{84814DF2-DBD8-7F70-7C7E-8E43E9B4BBB1}"/>
          </ac:spMkLst>
        </pc:spChg>
      </pc:sldChg>
      <pc:sldChg chg="delSp add del mod">
        <pc:chgData name="Brecht, Michaela [Zukunft Altbau]" userId="7ab733e3-3282-4c3a-a2e4-c65d1350835e" providerId="ADAL" clId="{A20902B3-2898-4E9E-BCFF-8BBD85302583}" dt="2025-09-10T07:17:22.705" v="32843" actId="47"/>
        <pc:sldMkLst>
          <pc:docMk/>
          <pc:sldMk cId="2047264171" sldId="4911"/>
        </pc:sldMkLst>
      </pc:sldChg>
      <pc:sldChg chg="add del">
        <pc:chgData name="Brecht, Michaela [Zukunft Altbau]" userId="7ab733e3-3282-4c3a-a2e4-c65d1350835e" providerId="ADAL" clId="{A20902B3-2898-4E9E-BCFF-8BBD85302583}" dt="2025-09-10T07:17:22.705" v="32843" actId="47"/>
        <pc:sldMkLst>
          <pc:docMk/>
          <pc:sldMk cId="790184135" sldId="4912"/>
        </pc:sldMkLst>
      </pc:sldChg>
      <pc:sldChg chg="add del">
        <pc:chgData name="Brecht, Michaela [Zukunft Altbau]" userId="7ab733e3-3282-4c3a-a2e4-c65d1350835e" providerId="ADAL" clId="{A20902B3-2898-4E9E-BCFF-8BBD85302583}" dt="2025-09-10T07:17:22.705" v="32843" actId="47"/>
        <pc:sldMkLst>
          <pc:docMk/>
          <pc:sldMk cId="2889658213" sldId="4913"/>
        </pc:sldMkLst>
      </pc:sldChg>
      <pc:sldChg chg="add del">
        <pc:chgData name="Brecht, Michaela [Zukunft Altbau]" userId="7ab733e3-3282-4c3a-a2e4-c65d1350835e" providerId="ADAL" clId="{A20902B3-2898-4E9E-BCFF-8BBD85302583}" dt="2025-09-10T07:17:22.705" v="32843" actId="47"/>
        <pc:sldMkLst>
          <pc:docMk/>
          <pc:sldMk cId="900717741" sldId="4914"/>
        </pc:sldMkLst>
      </pc:sldChg>
      <pc:sldChg chg="add del">
        <pc:chgData name="Brecht, Michaela [Zukunft Altbau]" userId="7ab733e3-3282-4c3a-a2e4-c65d1350835e" providerId="ADAL" clId="{A20902B3-2898-4E9E-BCFF-8BBD85302583}" dt="2025-09-10T07:17:22.705" v="32843" actId="47"/>
        <pc:sldMkLst>
          <pc:docMk/>
          <pc:sldMk cId="1383542306" sldId="4915"/>
        </pc:sldMkLst>
      </pc:sldChg>
      <pc:sldChg chg="add del">
        <pc:chgData name="Brecht, Michaela [Zukunft Altbau]" userId="7ab733e3-3282-4c3a-a2e4-c65d1350835e" providerId="ADAL" clId="{A20902B3-2898-4E9E-BCFF-8BBD85302583}" dt="2025-09-10T07:17:22.705" v="32843" actId="47"/>
        <pc:sldMkLst>
          <pc:docMk/>
          <pc:sldMk cId="3637478155" sldId="4917"/>
        </pc:sldMkLst>
      </pc:sldChg>
      <pc:sldChg chg="modSp add del mod ord modShow">
        <pc:chgData name="Brecht, Michaela [Zukunft Altbau]" userId="7ab733e3-3282-4c3a-a2e4-c65d1350835e" providerId="ADAL" clId="{A20902B3-2898-4E9E-BCFF-8BBD85302583}" dt="2025-09-11T09:06:06.972" v="36390" actId="13926"/>
        <pc:sldMkLst>
          <pc:docMk/>
          <pc:sldMk cId="615430683" sldId="4918"/>
        </pc:sldMkLst>
      </pc:sldChg>
      <pc:sldChg chg="addSp delSp modSp add del mod">
        <pc:chgData name="Brecht, Michaela [Zukunft Altbau]" userId="7ab733e3-3282-4c3a-a2e4-c65d1350835e" providerId="ADAL" clId="{A20902B3-2898-4E9E-BCFF-8BBD85302583}" dt="2025-08-28T11:54:15.986" v="30237" actId="2696"/>
        <pc:sldMkLst>
          <pc:docMk/>
          <pc:sldMk cId="523603474" sldId="4919"/>
        </pc:sldMkLst>
      </pc:sldChg>
      <pc:sldChg chg="modSp add del mod ord modShow">
        <pc:chgData name="Brecht, Michaela [Zukunft Altbau]" userId="7ab733e3-3282-4c3a-a2e4-c65d1350835e" providerId="ADAL" clId="{A20902B3-2898-4E9E-BCFF-8BBD85302583}" dt="2025-08-27T11:24:34.956" v="27698" actId="2696"/>
        <pc:sldMkLst>
          <pc:docMk/>
          <pc:sldMk cId="219823764" sldId="4920"/>
        </pc:sldMkLst>
      </pc:sldChg>
      <pc:sldChg chg="addSp delSp modSp add del mod modShow">
        <pc:chgData name="Brecht, Michaela [Zukunft Altbau]" userId="7ab733e3-3282-4c3a-a2e4-c65d1350835e" providerId="ADAL" clId="{A20902B3-2898-4E9E-BCFF-8BBD85302583}" dt="2025-09-15T16:22:43.776" v="43860" actId="478"/>
        <pc:sldMkLst>
          <pc:docMk/>
          <pc:sldMk cId="926971314" sldId="4920"/>
        </pc:sldMkLst>
        <pc:spChg chg="mod">
          <ac:chgData name="Brecht, Michaela [Zukunft Altbau]" userId="7ab733e3-3282-4c3a-a2e4-c65d1350835e" providerId="ADAL" clId="{A20902B3-2898-4E9E-BCFF-8BBD85302583}" dt="2025-09-08T18:00:15.950" v="31558" actId="20577"/>
          <ac:spMkLst>
            <pc:docMk/>
            <pc:sldMk cId="926971314" sldId="4920"/>
            <ac:spMk id="2" creationId="{113B74B9-47A5-1D5D-172F-0BA48BB5F89B}"/>
          </ac:spMkLst>
        </pc:spChg>
        <pc:spChg chg="add mod">
          <ac:chgData name="Brecht, Michaela [Zukunft Altbau]" userId="7ab733e3-3282-4c3a-a2e4-c65d1350835e" providerId="ADAL" clId="{A20902B3-2898-4E9E-BCFF-8BBD85302583}" dt="2025-09-15T08:25:35.211" v="37818" actId="1076"/>
          <ac:spMkLst>
            <pc:docMk/>
            <pc:sldMk cId="926971314" sldId="4920"/>
            <ac:spMk id="4" creationId="{D88EC2C3-88EA-DD4A-BEA0-4CDEC78F4D06}"/>
          </ac:spMkLst>
        </pc:spChg>
        <pc:spChg chg="add del mod">
          <ac:chgData name="Brecht, Michaela [Zukunft Altbau]" userId="7ab733e3-3282-4c3a-a2e4-c65d1350835e" providerId="ADAL" clId="{A20902B3-2898-4E9E-BCFF-8BBD85302583}" dt="2025-09-15T15:50:07.479" v="42805" actId="478"/>
          <ac:spMkLst>
            <pc:docMk/>
            <pc:sldMk cId="926971314" sldId="4920"/>
            <ac:spMk id="6" creationId="{2DDAA3E8-10CC-EE4F-CD82-0AA5F2B1482A}"/>
          </ac:spMkLst>
        </pc:spChg>
        <pc:spChg chg="mod">
          <ac:chgData name="Brecht, Michaela [Zukunft Altbau]" userId="7ab733e3-3282-4c3a-a2e4-c65d1350835e" providerId="ADAL" clId="{A20902B3-2898-4E9E-BCFF-8BBD85302583}" dt="2025-08-28T09:00:21.083" v="28744" actId="1038"/>
          <ac:spMkLst>
            <pc:docMk/>
            <pc:sldMk cId="926971314" sldId="4920"/>
            <ac:spMk id="7" creationId="{D58C597A-43A6-B8D7-DFD8-459F55823360}"/>
          </ac:spMkLst>
        </pc:spChg>
        <pc:spChg chg="add mod">
          <ac:chgData name="Brecht, Michaela [Zukunft Altbau]" userId="7ab733e3-3282-4c3a-a2e4-c65d1350835e" providerId="ADAL" clId="{A20902B3-2898-4E9E-BCFF-8BBD85302583}" dt="2025-08-28T08:59:54.389" v="28679" actId="1035"/>
          <ac:spMkLst>
            <pc:docMk/>
            <pc:sldMk cId="926971314" sldId="4920"/>
            <ac:spMk id="8" creationId="{B304B247-E5FD-BE3D-028A-3EE91F564D0B}"/>
          </ac:spMkLst>
        </pc:spChg>
        <pc:spChg chg="add del mod">
          <ac:chgData name="Brecht, Michaela [Zukunft Altbau]" userId="7ab733e3-3282-4c3a-a2e4-c65d1350835e" providerId="ADAL" clId="{A20902B3-2898-4E9E-BCFF-8BBD85302583}" dt="2025-09-15T16:00:42.713" v="43336" actId="478"/>
          <ac:spMkLst>
            <pc:docMk/>
            <pc:sldMk cId="926971314" sldId="4920"/>
            <ac:spMk id="9" creationId="{867D7D7A-89FE-81E4-0711-D88EADAD586B}"/>
          </ac:spMkLst>
        </pc:spChg>
        <pc:spChg chg="add del mod">
          <ac:chgData name="Brecht, Michaela [Zukunft Altbau]" userId="7ab733e3-3282-4c3a-a2e4-c65d1350835e" providerId="ADAL" clId="{A20902B3-2898-4E9E-BCFF-8BBD85302583}" dt="2025-09-15T16:22:43.776" v="43860" actId="478"/>
          <ac:spMkLst>
            <pc:docMk/>
            <pc:sldMk cId="926971314" sldId="4920"/>
            <ac:spMk id="10" creationId="{617485C3-51B3-8E38-33E3-8F1EEB0F5BC3}"/>
          </ac:spMkLst>
        </pc:spChg>
        <pc:spChg chg="add mod">
          <ac:chgData name="Brecht, Michaela [Zukunft Altbau]" userId="7ab733e3-3282-4c3a-a2e4-c65d1350835e" providerId="ADAL" clId="{A20902B3-2898-4E9E-BCFF-8BBD85302583}" dt="2025-09-08T18:05:19.463" v="31926" actId="13926"/>
          <ac:spMkLst>
            <pc:docMk/>
            <pc:sldMk cId="926971314" sldId="4920"/>
            <ac:spMk id="14" creationId="{6EB851FB-27C1-8FFE-1451-87AE58AC554B}"/>
          </ac:spMkLst>
        </pc:spChg>
        <pc:spChg chg="add del mod">
          <ac:chgData name="Brecht, Michaela [Zukunft Altbau]" userId="7ab733e3-3282-4c3a-a2e4-c65d1350835e" providerId="ADAL" clId="{A20902B3-2898-4E9E-BCFF-8BBD85302583}" dt="2025-09-15T16:22:39.958" v="43859" actId="555"/>
          <ac:spMkLst>
            <pc:docMk/>
            <pc:sldMk cId="926971314" sldId="4920"/>
            <ac:spMk id="20" creationId="{2DDB8F48-2B09-84E6-A2A3-B1D0F3639AA4}"/>
          </ac:spMkLst>
        </pc:spChg>
        <pc:spChg chg="mod">
          <ac:chgData name="Brecht, Michaela [Zukunft Altbau]" userId="7ab733e3-3282-4c3a-a2e4-c65d1350835e" providerId="ADAL" clId="{A20902B3-2898-4E9E-BCFF-8BBD85302583}" dt="2025-08-28T09:00:31.522" v="28753" actId="1036"/>
          <ac:spMkLst>
            <pc:docMk/>
            <pc:sldMk cId="926971314" sldId="4920"/>
            <ac:spMk id="21" creationId="{769DCE9B-D334-F014-7757-8294E71D62FF}"/>
          </ac:spMkLst>
        </pc:spChg>
        <pc:spChg chg="mod">
          <ac:chgData name="Brecht, Michaela [Zukunft Altbau]" userId="7ab733e3-3282-4c3a-a2e4-c65d1350835e" providerId="ADAL" clId="{A20902B3-2898-4E9E-BCFF-8BBD85302583}" dt="2025-08-28T08:57:42.640" v="28619" actId="1038"/>
          <ac:spMkLst>
            <pc:docMk/>
            <pc:sldMk cId="926971314" sldId="4920"/>
            <ac:spMk id="23" creationId="{795910C8-5751-2FEE-3FF9-6E12D51A197E}"/>
          </ac:spMkLst>
        </pc:spChg>
        <pc:graphicFrameChg chg="add del mod">
          <ac:chgData name="Brecht, Michaela [Zukunft Altbau]" userId="7ab733e3-3282-4c3a-a2e4-c65d1350835e" providerId="ADAL" clId="{A20902B3-2898-4E9E-BCFF-8BBD85302583}" dt="2025-09-08T18:04:24.309" v="31864" actId="1076"/>
          <ac:graphicFrameMkLst>
            <pc:docMk/>
            <pc:sldMk cId="926971314" sldId="4920"/>
            <ac:graphicFrameMk id="3" creationId="{4B9FBD72-683F-1CC7-C2FE-3D32ADF2297A}"/>
          </ac:graphicFrameMkLst>
        </pc:graphicFrameChg>
        <pc:graphicFrameChg chg="mod">
          <ac:chgData name="Brecht, Michaela [Zukunft Altbau]" userId="7ab733e3-3282-4c3a-a2e4-c65d1350835e" providerId="ADAL" clId="{A20902B3-2898-4E9E-BCFF-8BBD85302583}" dt="2025-08-28T08:57:23.636" v="28595" actId="1037"/>
          <ac:graphicFrameMkLst>
            <pc:docMk/>
            <pc:sldMk cId="926971314" sldId="4920"/>
            <ac:graphicFrameMk id="11" creationId="{86D1BC90-4C91-095A-D901-630A9ADF91FE}"/>
          </ac:graphicFrameMkLst>
        </pc:graphicFrameChg>
      </pc:sldChg>
      <pc:sldChg chg="add mod modShow">
        <pc:chgData name="Brecht, Michaela [Zukunft Altbau]" userId="7ab733e3-3282-4c3a-a2e4-c65d1350835e" providerId="ADAL" clId="{A20902B3-2898-4E9E-BCFF-8BBD85302583}" dt="2025-08-28T09:11:10.260" v="28935" actId="729"/>
        <pc:sldMkLst>
          <pc:docMk/>
          <pc:sldMk cId="999565396" sldId="4921"/>
        </pc:sldMkLst>
      </pc:sldChg>
      <pc:sldChg chg="addSp delSp modSp add del mod">
        <pc:chgData name="Brecht, Michaela [Zukunft Altbau]" userId="7ab733e3-3282-4c3a-a2e4-c65d1350835e" providerId="ADAL" clId="{A20902B3-2898-4E9E-BCFF-8BBD85302583}" dt="2025-09-15T16:15:24.598" v="43635" actId="478"/>
        <pc:sldMkLst>
          <pc:docMk/>
          <pc:sldMk cId="854606136" sldId="4924"/>
        </pc:sldMkLst>
        <pc:spChg chg="add del mod">
          <ac:chgData name="Brecht, Michaela [Zukunft Altbau]" userId="7ab733e3-3282-4c3a-a2e4-c65d1350835e" providerId="ADAL" clId="{A20902B3-2898-4E9E-BCFF-8BBD85302583}" dt="2025-09-15T16:15:24.598" v="43635" actId="478"/>
          <ac:spMkLst>
            <pc:docMk/>
            <pc:sldMk cId="854606136" sldId="4924"/>
            <ac:spMk id="2" creationId="{E936C254-A1B5-4752-D7C1-B8AB5D1353B7}"/>
          </ac:spMkLst>
        </pc:spChg>
        <pc:spChg chg="mod">
          <ac:chgData name="Brecht, Michaela [Zukunft Altbau]" userId="7ab733e3-3282-4c3a-a2e4-c65d1350835e" providerId="ADAL" clId="{A20902B3-2898-4E9E-BCFF-8BBD85302583}" dt="2025-09-15T10:30:04.105" v="40206" actId="948"/>
          <ac:spMkLst>
            <pc:docMk/>
            <pc:sldMk cId="854606136" sldId="4924"/>
            <ac:spMk id="30" creationId="{50BBE1D5-39DA-9436-5C3F-2D42F8CA2C11}"/>
          </ac:spMkLst>
        </pc:spChg>
        <pc:spChg chg="mod">
          <ac:chgData name="Brecht, Michaela [Zukunft Altbau]" userId="7ab733e3-3282-4c3a-a2e4-c65d1350835e" providerId="ADAL" clId="{A20902B3-2898-4E9E-BCFF-8BBD85302583}" dt="2025-09-15T16:15:21.552" v="43634" actId="555"/>
          <ac:spMkLst>
            <pc:docMk/>
            <pc:sldMk cId="854606136" sldId="4924"/>
            <ac:spMk id="32" creationId="{5CDCB826-14B5-893E-744E-E2B0F2EBCA19}"/>
          </ac:spMkLst>
        </pc:spChg>
      </pc:sldChg>
      <pc:sldChg chg="addSp delSp modSp add del mod">
        <pc:chgData name="Brecht, Michaela [Zukunft Altbau]" userId="7ab733e3-3282-4c3a-a2e4-c65d1350835e" providerId="ADAL" clId="{A20902B3-2898-4E9E-BCFF-8BBD85302583}" dt="2025-09-15T16:21:14.137" v="43824" actId="478"/>
        <pc:sldMkLst>
          <pc:docMk/>
          <pc:sldMk cId="3467838157" sldId="4925"/>
        </pc:sldMkLst>
        <pc:spChg chg="add del mod">
          <ac:chgData name="Brecht, Michaela [Zukunft Altbau]" userId="7ab733e3-3282-4c3a-a2e4-c65d1350835e" providerId="ADAL" clId="{A20902B3-2898-4E9E-BCFF-8BBD85302583}" dt="2025-09-15T15:37:30.303" v="42348" actId="478"/>
          <ac:spMkLst>
            <pc:docMk/>
            <pc:sldMk cId="3467838157" sldId="4925"/>
            <ac:spMk id="2" creationId="{0198A54A-3E8C-E26F-5D6D-9ABF829A8FBB}"/>
          </ac:spMkLst>
        </pc:spChg>
        <pc:spChg chg="add del mod">
          <ac:chgData name="Brecht, Michaela [Zukunft Altbau]" userId="7ab733e3-3282-4c3a-a2e4-c65d1350835e" providerId="ADAL" clId="{A20902B3-2898-4E9E-BCFF-8BBD85302583}" dt="2025-09-15T15:39:00.831" v="42425" actId="478"/>
          <ac:spMkLst>
            <pc:docMk/>
            <pc:sldMk cId="3467838157" sldId="4925"/>
            <ac:spMk id="3" creationId="{415F9852-ECAE-DB23-32ED-174640EC8490}"/>
          </ac:spMkLst>
        </pc:spChg>
        <pc:spChg chg="add del mod">
          <ac:chgData name="Brecht, Michaela [Zukunft Altbau]" userId="7ab733e3-3282-4c3a-a2e4-c65d1350835e" providerId="ADAL" clId="{A20902B3-2898-4E9E-BCFF-8BBD85302583}" dt="2025-09-15T15:58:25.535" v="43188" actId="478"/>
          <ac:spMkLst>
            <pc:docMk/>
            <pc:sldMk cId="3467838157" sldId="4925"/>
            <ac:spMk id="6" creationId="{6773217B-99BA-3521-693A-6D2098ADB879}"/>
          </ac:spMkLst>
        </pc:spChg>
        <pc:spChg chg="add del mod">
          <ac:chgData name="Brecht, Michaela [Zukunft Altbau]" userId="7ab733e3-3282-4c3a-a2e4-c65d1350835e" providerId="ADAL" clId="{A20902B3-2898-4E9E-BCFF-8BBD85302583}" dt="2025-09-15T16:21:14.137" v="43824" actId="478"/>
          <ac:spMkLst>
            <pc:docMk/>
            <pc:sldMk cId="3467838157" sldId="4925"/>
            <ac:spMk id="7" creationId="{DED5AE85-E4EB-7A06-DC36-6951C444371E}"/>
          </ac:spMkLst>
        </pc:spChg>
        <pc:spChg chg="mod">
          <ac:chgData name="Brecht, Michaela [Zukunft Altbau]" userId="7ab733e3-3282-4c3a-a2e4-c65d1350835e" providerId="ADAL" clId="{A20902B3-2898-4E9E-BCFF-8BBD85302583}" dt="2025-09-15T15:58:21.390" v="43187" actId="14100"/>
          <ac:spMkLst>
            <pc:docMk/>
            <pc:sldMk cId="3467838157" sldId="4925"/>
            <ac:spMk id="9" creationId="{8E8D1665-6F8B-6061-E3FD-D586A5742A20}"/>
          </ac:spMkLst>
        </pc:spChg>
        <pc:graphicFrameChg chg="mod">
          <ac:chgData name="Brecht, Michaela [Zukunft Altbau]" userId="7ab733e3-3282-4c3a-a2e4-c65d1350835e" providerId="ADAL" clId="{A20902B3-2898-4E9E-BCFF-8BBD85302583}" dt="2025-09-15T15:39:17.951" v="42440" actId="1037"/>
          <ac:graphicFrameMkLst>
            <pc:docMk/>
            <pc:sldMk cId="3467838157" sldId="4925"/>
            <ac:graphicFrameMk id="27" creationId="{7C727009-DFC5-9004-CC19-C94FA7D8F76E}"/>
          </ac:graphicFrameMkLst>
        </pc:graphicFrameChg>
      </pc:sldChg>
      <pc:sldChg chg="add del">
        <pc:chgData name="Brecht, Michaela [Zukunft Altbau]" userId="7ab733e3-3282-4c3a-a2e4-c65d1350835e" providerId="ADAL" clId="{A20902B3-2898-4E9E-BCFF-8BBD85302583}" dt="2025-09-10T07:17:22.705" v="32843" actId="47"/>
        <pc:sldMkLst>
          <pc:docMk/>
          <pc:sldMk cId="4166274346" sldId="4927"/>
        </pc:sldMkLst>
      </pc:sldChg>
      <pc:sldChg chg="add del">
        <pc:chgData name="Brecht, Michaela [Zukunft Altbau]" userId="7ab733e3-3282-4c3a-a2e4-c65d1350835e" providerId="ADAL" clId="{A20902B3-2898-4E9E-BCFF-8BBD85302583}" dt="2025-09-10T07:17:22.705" v="32843" actId="47"/>
        <pc:sldMkLst>
          <pc:docMk/>
          <pc:sldMk cId="688662389" sldId="4929"/>
        </pc:sldMkLst>
      </pc:sldChg>
      <pc:sldChg chg="add del">
        <pc:chgData name="Brecht, Michaela [Zukunft Altbau]" userId="7ab733e3-3282-4c3a-a2e4-c65d1350835e" providerId="ADAL" clId="{A20902B3-2898-4E9E-BCFF-8BBD85302583}" dt="2025-09-10T07:17:22.705" v="32843" actId="47"/>
        <pc:sldMkLst>
          <pc:docMk/>
          <pc:sldMk cId="1406618594" sldId="4930"/>
        </pc:sldMkLst>
      </pc:sldChg>
      <pc:sldChg chg="add del">
        <pc:chgData name="Brecht, Michaela [Zukunft Altbau]" userId="7ab733e3-3282-4c3a-a2e4-c65d1350835e" providerId="ADAL" clId="{A20902B3-2898-4E9E-BCFF-8BBD85302583}" dt="2025-09-10T09:19:15.685" v="34981" actId="2696"/>
        <pc:sldMkLst>
          <pc:docMk/>
          <pc:sldMk cId="444095874" sldId="4931"/>
        </pc:sldMkLst>
      </pc:sldChg>
      <pc:sldChg chg="add del">
        <pc:chgData name="Brecht, Michaela [Zukunft Altbau]" userId="7ab733e3-3282-4c3a-a2e4-c65d1350835e" providerId="ADAL" clId="{A20902B3-2898-4E9E-BCFF-8BBD85302583}" dt="2025-09-10T07:17:22.705" v="32843" actId="47"/>
        <pc:sldMkLst>
          <pc:docMk/>
          <pc:sldMk cId="1713572255" sldId="4932"/>
        </pc:sldMkLst>
      </pc:sldChg>
      <pc:sldChg chg="add del">
        <pc:chgData name="Brecht, Michaela [Zukunft Altbau]" userId="7ab733e3-3282-4c3a-a2e4-c65d1350835e" providerId="ADAL" clId="{A20902B3-2898-4E9E-BCFF-8BBD85302583}" dt="2025-09-10T07:17:22.705" v="32843" actId="47"/>
        <pc:sldMkLst>
          <pc:docMk/>
          <pc:sldMk cId="2732008392" sldId="4933"/>
        </pc:sldMkLst>
      </pc:sldChg>
      <pc:sldChg chg="addSp delSp modSp del mod delAnim modAnim">
        <pc:chgData name="Brecht, Michaela [Zukunft Altbau]" userId="7ab733e3-3282-4c3a-a2e4-c65d1350835e" providerId="ADAL" clId="{A20902B3-2898-4E9E-BCFF-8BBD85302583}" dt="2025-09-09T14:44:44.984" v="32518" actId="2696"/>
        <pc:sldMkLst>
          <pc:docMk/>
          <pc:sldMk cId="1320275267" sldId="4934"/>
        </pc:sldMkLst>
      </pc:sldChg>
      <pc:sldChg chg="modSp add del mod">
        <pc:chgData name="Brecht, Michaela [Zukunft Altbau]" userId="7ab733e3-3282-4c3a-a2e4-c65d1350835e" providerId="ADAL" clId="{A20902B3-2898-4E9E-BCFF-8BBD85302583}" dt="2025-09-10T07:17:22.705" v="32843" actId="47"/>
        <pc:sldMkLst>
          <pc:docMk/>
          <pc:sldMk cId="2729018986" sldId="4935"/>
        </pc:sldMkLst>
      </pc:sldChg>
      <pc:sldChg chg="addSp modSp add del mod modShow">
        <pc:chgData name="Brecht, Michaela [Zukunft Altbau]" userId="7ab733e3-3282-4c3a-a2e4-c65d1350835e" providerId="ADAL" clId="{A20902B3-2898-4E9E-BCFF-8BBD85302583}" dt="2025-09-15T12:20:24.557" v="41997" actId="313"/>
        <pc:sldMkLst>
          <pc:docMk/>
          <pc:sldMk cId="3499041621" sldId="4936"/>
        </pc:sldMkLst>
        <pc:spChg chg="mod">
          <ac:chgData name="Brecht, Michaela [Zukunft Altbau]" userId="7ab733e3-3282-4c3a-a2e4-c65d1350835e" providerId="ADAL" clId="{A20902B3-2898-4E9E-BCFF-8BBD85302583}" dt="2025-09-15T12:19:20.400" v="41846" actId="13926"/>
          <ac:spMkLst>
            <pc:docMk/>
            <pc:sldMk cId="3499041621" sldId="4936"/>
            <ac:spMk id="5" creationId="{8253EB5B-089F-A4AE-D0AF-8F33A5C3F7E7}"/>
          </ac:spMkLst>
        </pc:spChg>
        <pc:spChg chg="add mod">
          <ac:chgData name="Brecht, Michaela [Zukunft Altbau]" userId="7ab733e3-3282-4c3a-a2e4-c65d1350835e" providerId="ADAL" clId="{A20902B3-2898-4E9E-BCFF-8BBD85302583}" dt="2025-09-15T12:18:52.799" v="41844" actId="1076"/>
          <ac:spMkLst>
            <pc:docMk/>
            <pc:sldMk cId="3499041621" sldId="4936"/>
            <ac:spMk id="6" creationId="{1D3DCFE7-A0DA-067B-37FD-44F161C598DC}"/>
          </ac:spMkLst>
        </pc:spChg>
        <pc:spChg chg="add mod">
          <ac:chgData name="Brecht, Michaela [Zukunft Altbau]" userId="7ab733e3-3282-4c3a-a2e4-c65d1350835e" providerId="ADAL" clId="{A20902B3-2898-4E9E-BCFF-8BBD85302583}" dt="2025-09-15T12:20:24.557" v="41997" actId="313"/>
          <ac:spMkLst>
            <pc:docMk/>
            <pc:sldMk cId="3499041621" sldId="4936"/>
            <ac:spMk id="8" creationId="{2E9226EB-D6A4-BF4F-5131-9B809D41FA97}"/>
          </ac:spMkLst>
        </pc:spChg>
        <pc:spChg chg="mod">
          <ac:chgData name="Brecht, Michaela [Zukunft Altbau]" userId="7ab733e3-3282-4c3a-a2e4-c65d1350835e" providerId="ADAL" clId="{A20902B3-2898-4E9E-BCFF-8BBD85302583}" dt="2025-09-11T09:36:07.898" v="37054" actId="13926"/>
          <ac:spMkLst>
            <pc:docMk/>
            <pc:sldMk cId="3499041621" sldId="4936"/>
            <ac:spMk id="9" creationId="{B82B9192-3C70-4832-D28C-5430D6C6BB60}"/>
          </ac:spMkLst>
        </pc:spChg>
        <pc:spChg chg="mod">
          <ac:chgData name="Brecht, Michaela [Zukunft Altbau]" userId="7ab733e3-3282-4c3a-a2e4-c65d1350835e" providerId="ADAL" clId="{A20902B3-2898-4E9E-BCFF-8BBD85302583}" dt="2025-09-11T09:34:54.833" v="36957" actId="1076"/>
          <ac:spMkLst>
            <pc:docMk/>
            <pc:sldMk cId="3499041621" sldId="4936"/>
            <ac:spMk id="11" creationId="{6859D9A8-32D7-F4B9-38A8-0B04C0EE5FCF}"/>
          </ac:spMkLst>
        </pc:spChg>
      </pc:sldChg>
      <pc:sldChg chg="add mod modShow">
        <pc:chgData name="Brecht, Michaela [Zukunft Altbau]" userId="7ab733e3-3282-4c3a-a2e4-c65d1350835e" providerId="ADAL" clId="{A20902B3-2898-4E9E-BCFF-8BBD85302583}" dt="2025-09-08T17:22:27.285" v="31149" actId="729"/>
        <pc:sldMkLst>
          <pc:docMk/>
          <pc:sldMk cId="2487669869" sldId="4937"/>
        </pc:sldMkLst>
      </pc:sldChg>
      <pc:sldChg chg="addSp delSp modSp new add del mod">
        <pc:chgData name="Brecht, Michaela [Zukunft Altbau]" userId="7ab733e3-3282-4c3a-a2e4-c65d1350835e" providerId="ADAL" clId="{A20902B3-2898-4E9E-BCFF-8BBD85302583}" dt="2025-09-10T07:17:22.705" v="32843" actId="47"/>
        <pc:sldMkLst>
          <pc:docMk/>
          <pc:sldMk cId="713227662" sldId="4938"/>
        </pc:sldMkLst>
      </pc:sldChg>
      <pc:sldChg chg="add del">
        <pc:chgData name="Brecht, Michaela [Zukunft Altbau]" userId="7ab733e3-3282-4c3a-a2e4-c65d1350835e" providerId="ADAL" clId="{A20902B3-2898-4E9E-BCFF-8BBD85302583}" dt="2025-09-10T07:17:22.705" v="32843" actId="47"/>
        <pc:sldMkLst>
          <pc:docMk/>
          <pc:sldMk cId="3803567799" sldId="4939"/>
        </pc:sldMkLst>
      </pc:sldChg>
      <pc:sldChg chg="add del mod modShow">
        <pc:chgData name="Brecht, Michaela [Zukunft Altbau]" userId="7ab733e3-3282-4c3a-a2e4-c65d1350835e" providerId="ADAL" clId="{A20902B3-2898-4E9E-BCFF-8BBD85302583}" dt="2025-09-10T07:17:22.705" v="32843" actId="47"/>
        <pc:sldMkLst>
          <pc:docMk/>
          <pc:sldMk cId="2518597497" sldId="4940"/>
        </pc:sldMkLst>
      </pc:sldChg>
      <pc:sldChg chg="new del ord">
        <pc:chgData name="Brecht, Michaela [Zukunft Altbau]" userId="7ab733e3-3282-4c3a-a2e4-c65d1350835e" providerId="ADAL" clId="{A20902B3-2898-4E9E-BCFF-8BBD85302583}" dt="2025-09-09T14:42:03.779" v="32498" actId="2696"/>
        <pc:sldMkLst>
          <pc:docMk/>
          <pc:sldMk cId="1976631150" sldId="4941"/>
        </pc:sldMkLst>
      </pc:sldChg>
      <pc:sldChg chg="delSp add del mod">
        <pc:chgData name="Brecht, Michaela [Zukunft Altbau]" userId="7ab733e3-3282-4c3a-a2e4-c65d1350835e" providerId="ADAL" clId="{A20902B3-2898-4E9E-BCFF-8BBD85302583}" dt="2025-09-09T14:48:35.665" v="32567" actId="47"/>
        <pc:sldMkLst>
          <pc:docMk/>
          <pc:sldMk cId="259031928" sldId="4942"/>
        </pc:sldMkLst>
      </pc:sldChg>
      <pc:sldChg chg="addSp delSp modSp add del mod">
        <pc:chgData name="Brecht, Michaela [Zukunft Altbau]" userId="7ab733e3-3282-4c3a-a2e4-c65d1350835e" providerId="ADAL" clId="{A20902B3-2898-4E9E-BCFF-8BBD85302583}" dt="2025-09-15T16:22:13.150" v="43846" actId="478"/>
        <pc:sldMkLst>
          <pc:docMk/>
          <pc:sldMk cId="4133390774" sldId="4943"/>
        </pc:sldMkLst>
        <pc:spChg chg="mod">
          <ac:chgData name="Brecht, Michaela [Zukunft Altbau]" userId="7ab733e3-3282-4c3a-a2e4-c65d1350835e" providerId="ADAL" clId="{A20902B3-2898-4E9E-BCFF-8BBD85302583}" dt="2025-09-15T10:26:50.831" v="40179" actId="13926"/>
          <ac:spMkLst>
            <pc:docMk/>
            <pc:sldMk cId="4133390774" sldId="4943"/>
            <ac:spMk id="2" creationId="{8043B1AD-EE5F-18DE-88B4-9FB1ADAECB01}"/>
          </ac:spMkLst>
        </pc:spChg>
        <pc:spChg chg="mod">
          <ac:chgData name="Brecht, Michaela [Zukunft Altbau]" userId="7ab733e3-3282-4c3a-a2e4-c65d1350835e" providerId="ADAL" clId="{A20902B3-2898-4E9E-BCFF-8BBD85302583}" dt="2025-09-15T10:24:04.671" v="39500" actId="20577"/>
          <ac:spMkLst>
            <pc:docMk/>
            <pc:sldMk cId="4133390774" sldId="4943"/>
            <ac:spMk id="3" creationId="{A025DC7E-C1E7-D2B8-B563-3786BC8E1D2B}"/>
          </ac:spMkLst>
        </pc:spChg>
        <pc:spChg chg="mod">
          <ac:chgData name="Brecht, Michaela [Zukunft Altbau]" userId="7ab733e3-3282-4c3a-a2e4-c65d1350835e" providerId="ADAL" clId="{A20902B3-2898-4E9E-BCFF-8BBD85302583}" dt="2025-09-11T09:45:15.164" v="37143" actId="14100"/>
          <ac:spMkLst>
            <pc:docMk/>
            <pc:sldMk cId="4133390774" sldId="4943"/>
            <ac:spMk id="6" creationId="{9ABD2895-43BF-8131-60EE-7246674FD5C1}"/>
          </ac:spMkLst>
        </pc:spChg>
        <pc:spChg chg="mod">
          <ac:chgData name="Brecht, Michaela [Zukunft Altbau]" userId="7ab733e3-3282-4c3a-a2e4-c65d1350835e" providerId="ADAL" clId="{A20902B3-2898-4E9E-BCFF-8BBD85302583}" dt="2025-09-11T09:42:59.454" v="37115" actId="14100"/>
          <ac:spMkLst>
            <pc:docMk/>
            <pc:sldMk cId="4133390774" sldId="4943"/>
            <ac:spMk id="7" creationId="{6AE44B57-F038-AEBB-BFA0-572D35031C75}"/>
          </ac:spMkLst>
        </pc:spChg>
        <pc:spChg chg="add mod">
          <ac:chgData name="Brecht, Michaela [Zukunft Altbau]" userId="7ab733e3-3282-4c3a-a2e4-c65d1350835e" providerId="ADAL" clId="{A20902B3-2898-4E9E-BCFF-8BBD85302583}" dt="2025-09-15T15:59:48.725" v="43273" actId="1036"/>
          <ac:spMkLst>
            <pc:docMk/>
            <pc:sldMk cId="4133390774" sldId="4943"/>
            <ac:spMk id="8" creationId="{AAF691F6-746D-0E47-B514-2997F9639F00}"/>
          </ac:spMkLst>
        </pc:spChg>
        <pc:spChg chg="mod">
          <ac:chgData name="Brecht, Michaela [Zukunft Altbau]" userId="7ab733e3-3282-4c3a-a2e4-c65d1350835e" providerId="ADAL" clId="{A20902B3-2898-4E9E-BCFF-8BBD85302583}" dt="2025-09-11T09:44:13.313" v="37130" actId="14100"/>
          <ac:spMkLst>
            <pc:docMk/>
            <pc:sldMk cId="4133390774" sldId="4943"/>
            <ac:spMk id="17" creationId="{61835096-51FA-CB80-ADE9-891E5B1B0A79}"/>
          </ac:spMkLst>
        </pc:spChg>
        <pc:spChg chg="mod">
          <ac:chgData name="Brecht, Michaela [Zukunft Altbau]" userId="7ab733e3-3282-4c3a-a2e4-c65d1350835e" providerId="ADAL" clId="{A20902B3-2898-4E9E-BCFF-8BBD85302583}" dt="2025-09-11T09:44:29.606" v="37134" actId="14100"/>
          <ac:spMkLst>
            <pc:docMk/>
            <pc:sldMk cId="4133390774" sldId="4943"/>
            <ac:spMk id="18" creationId="{2A6A98ED-7875-4B88-8905-0CC9A048B144}"/>
          </ac:spMkLst>
        </pc:spChg>
        <pc:spChg chg="mod">
          <ac:chgData name="Brecht, Michaela [Zukunft Altbau]" userId="7ab733e3-3282-4c3a-a2e4-c65d1350835e" providerId="ADAL" clId="{A20902B3-2898-4E9E-BCFF-8BBD85302583}" dt="2025-09-11T09:44:37.759" v="37136" actId="14100"/>
          <ac:spMkLst>
            <pc:docMk/>
            <pc:sldMk cId="4133390774" sldId="4943"/>
            <ac:spMk id="19" creationId="{95A9511C-FD68-7770-F355-9A9BD9CB34A6}"/>
          </ac:spMkLst>
        </pc:spChg>
        <pc:spChg chg="mod">
          <ac:chgData name="Brecht, Michaela [Zukunft Altbau]" userId="7ab733e3-3282-4c3a-a2e4-c65d1350835e" providerId="ADAL" clId="{A20902B3-2898-4E9E-BCFF-8BBD85302583}" dt="2025-09-11T09:44:34.784" v="37135" actId="14100"/>
          <ac:spMkLst>
            <pc:docMk/>
            <pc:sldMk cId="4133390774" sldId="4943"/>
            <ac:spMk id="20" creationId="{EDC0595E-F01B-7CBD-4AB4-743FD6F16B9E}"/>
          </ac:spMkLst>
        </pc:spChg>
        <pc:spChg chg="mod">
          <ac:chgData name="Brecht, Michaela [Zukunft Altbau]" userId="7ab733e3-3282-4c3a-a2e4-c65d1350835e" providerId="ADAL" clId="{A20902B3-2898-4E9E-BCFF-8BBD85302583}" dt="2025-09-11T09:44:20.624" v="37132" actId="14100"/>
          <ac:spMkLst>
            <pc:docMk/>
            <pc:sldMk cId="4133390774" sldId="4943"/>
            <ac:spMk id="22" creationId="{F47D69B9-14A4-97C8-55DB-22AAB4F9E857}"/>
          </ac:spMkLst>
        </pc:spChg>
        <pc:spChg chg="mod">
          <ac:chgData name="Brecht, Michaela [Zukunft Altbau]" userId="7ab733e3-3282-4c3a-a2e4-c65d1350835e" providerId="ADAL" clId="{A20902B3-2898-4E9E-BCFF-8BBD85302583}" dt="2025-09-11T09:44:47.463" v="37138" actId="14100"/>
          <ac:spMkLst>
            <pc:docMk/>
            <pc:sldMk cId="4133390774" sldId="4943"/>
            <ac:spMk id="23" creationId="{EC72EAA7-0EAB-ADE8-8AEC-91A728CDD37D}"/>
          </ac:spMkLst>
        </pc:spChg>
        <pc:spChg chg="mod">
          <ac:chgData name="Brecht, Michaela [Zukunft Altbau]" userId="7ab733e3-3282-4c3a-a2e4-c65d1350835e" providerId="ADAL" clId="{A20902B3-2898-4E9E-BCFF-8BBD85302583}" dt="2025-09-11T09:45:43.629" v="37146" actId="14100"/>
          <ac:spMkLst>
            <pc:docMk/>
            <pc:sldMk cId="4133390774" sldId="4943"/>
            <ac:spMk id="29" creationId="{A5F70744-02CE-0AF0-DB9D-73A7AE059728}"/>
          </ac:spMkLst>
        </pc:spChg>
        <pc:spChg chg="mod">
          <ac:chgData name="Brecht, Michaela [Zukunft Altbau]" userId="7ab733e3-3282-4c3a-a2e4-c65d1350835e" providerId="ADAL" clId="{A20902B3-2898-4E9E-BCFF-8BBD85302583}" dt="2025-09-11T09:45:06.634" v="37141" actId="14100"/>
          <ac:spMkLst>
            <pc:docMk/>
            <pc:sldMk cId="4133390774" sldId="4943"/>
            <ac:spMk id="37" creationId="{166117B7-E84F-C299-779A-C64BE89C770E}"/>
          </ac:spMkLst>
        </pc:spChg>
        <pc:spChg chg="add del">
          <ac:chgData name="Brecht, Michaela [Zukunft Altbau]" userId="7ab733e3-3282-4c3a-a2e4-c65d1350835e" providerId="ADAL" clId="{A20902B3-2898-4E9E-BCFF-8BBD85302583}" dt="2025-09-15T10:21:16.037" v="38927" actId="478"/>
          <ac:spMkLst>
            <pc:docMk/>
            <pc:sldMk cId="4133390774" sldId="4943"/>
            <ac:spMk id="43" creationId="{5B6BA8F6-AB83-283E-4668-84C368BACD07}"/>
          </ac:spMkLst>
        </pc:spChg>
        <pc:spChg chg="add mod">
          <ac:chgData name="Brecht, Michaela [Zukunft Altbau]" userId="7ab733e3-3282-4c3a-a2e4-c65d1350835e" providerId="ADAL" clId="{A20902B3-2898-4E9E-BCFF-8BBD85302583}" dt="2025-09-15T10:24:50.963" v="39580" actId="1076"/>
          <ac:spMkLst>
            <pc:docMk/>
            <pc:sldMk cId="4133390774" sldId="4943"/>
            <ac:spMk id="45" creationId="{E17348F6-E4AD-F720-93FB-95723455A589}"/>
          </ac:spMkLst>
        </pc:spChg>
        <pc:spChg chg="add del mod">
          <ac:chgData name="Brecht, Michaela [Zukunft Altbau]" userId="7ab733e3-3282-4c3a-a2e4-c65d1350835e" providerId="ADAL" clId="{A20902B3-2898-4E9E-BCFF-8BBD85302583}" dt="2025-09-15T15:47:37.479" v="42740" actId="478"/>
          <ac:spMkLst>
            <pc:docMk/>
            <pc:sldMk cId="4133390774" sldId="4943"/>
            <ac:spMk id="46" creationId="{B1FD099B-65A8-987D-8195-C9025FA33EB3}"/>
          </ac:spMkLst>
        </pc:spChg>
        <pc:spChg chg="add del mod">
          <ac:chgData name="Brecht, Michaela [Zukunft Altbau]" userId="7ab733e3-3282-4c3a-a2e4-c65d1350835e" providerId="ADAL" clId="{A20902B3-2898-4E9E-BCFF-8BBD85302583}" dt="2025-09-15T15:59:44.422" v="43271" actId="478"/>
          <ac:spMkLst>
            <pc:docMk/>
            <pc:sldMk cId="4133390774" sldId="4943"/>
            <ac:spMk id="51" creationId="{D7172B2E-65F6-4063-8DE3-2B8FC4C95933}"/>
          </ac:spMkLst>
        </pc:spChg>
        <pc:spChg chg="add del mod">
          <ac:chgData name="Brecht, Michaela [Zukunft Altbau]" userId="7ab733e3-3282-4c3a-a2e4-c65d1350835e" providerId="ADAL" clId="{A20902B3-2898-4E9E-BCFF-8BBD85302583}" dt="2025-09-15T16:22:13.150" v="43846" actId="478"/>
          <ac:spMkLst>
            <pc:docMk/>
            <pc:sldMk cId="4133390774" sldId="4943"/>
            <ac:spMk id="52" creationId="{38C37AC9-B105-E161-798F-654F06040F20}"/>
          </ac:spMkLst>
        </pc:spChg>
        <pc:spChg chg="mod">
          <ac:chgData name="Brecht, Michaela [Zukunft Altbau]" userId="7ab733e3-3282-4c3a-a2e4-c65d1350835e" providerId="ADAL" clId="{A20902B3-2898-4E9E-BCFF-8BBD85302583}" dt="2025-09-15T09:16:59.830" v="38550" actId="14100"/>
          <ac:spMkLst>
            <pc:docMk/>
            <pc:sldMk cId="4133390774" sldId="4943"/>
            <ac:spMk id="62" creationId="{53DF2784-776B-196A-F0B6-06D174D11BBC}"/>
          </ac:spMkLst>
        </pc:spChg>
        <pc:spChg chg="mod">
          <ac:chgData name="Brecht, Michaela [Zukunft Altbau]" userId="7ab733e3-3282-4c3a-a2e4-c65d1350835e" providerId="ADAL" clId="{A20902B3-2898-4E9E-BCFF-8BBD85302583}" dt="2025-09-11T09:44:01.967" v="37128" actId="14100"/>
          <ac:spMkLst>
            <pc:docMk/>
            <pc:sldMk cId="4133390774" sldId="4943"/>
            <ac:spMk id="65" creationId="{4A338CEA-484C-4916-BB59-825AA31338A8}"/>
          </ac:spMkLst>
        </pc:spChg>
        <pc:spChg chg="mod">
          <ac:chgData name="Brecht, Michaela [Zukunft Altbau]" userId="7ab733e3-3282-4c3a-a2e4-c65d1350835e" providerId="ADAL" clId="{A20902B3-2898-4E9E-BCFF-8BBD85302583}" dt="2025-09-11T09:45:34.526" v="37144" actId="14100"/>
          <ac:spMkLst>
            <pc:docMk/>
            <pc:sldMk cId="4133390774" sldId="4943"/>
            <ac:spMk id="78" creationId="{D7E51A6F-9812-7EFA-AF40-D06AC3001384}"/>
          </ac:spMkLst>
        </pc:spChg>
        <pc:spChg chg="mod">
          <ac:chgData name="Brecht, Michaela [Zukunft Altbau]" userId="7ab733e3-3282-4c3a-a2e4-c65d1350835e" providerId="ADAL" clId="{A20902B3-2898-4E9E-BCFF-8BBD85302583}" dt="2025-09-11T09:44:16.360" v="37131" actId="14100"/>
          <ac:spMkLst>
            <pc:docMk/>
            <pc:sldMk cId="4133390774" sldId="4943"/>
            <ac:spMk id="79" creationId="{8A70547B-D249-B575-BCFD-B18926FE7374}"/>
          </ac:spMkLst>
        </pc:spChg>
        <pc:spChg chg="mod">
          <ac:chgData name="Brecht, Michaela [Zukunft Altbau]" userId="7ab733e3-3282-4c3a-a2e4-c65d1350835e" providerId="ADAL" clId="{A20902B3-2898-4E9E-BCFF-8BBD85302583}" dt="2025-09-11T09:45:39.530" v="37145" actId="14100"/>
          <ac:spMkLst>
            <pc:docMk/>
            <pc:sldMk cId="4133390774" sldId="4943"/>
            <ac:spMk id="82" creationId="{363A7891-371C-0415-BDEA-996852FF0F0D}"/>
          </ac:spMkLst>
        </pc:spChg>
        <pc:spChg chg="mod">
          <ac:chgData name="Brecht, Michaela [Zukunft Altbau]" userId="7ab733e3-3282-4c3a-a2e4-c65d1350835e" providerId="ADAL" clId="{A20902B3-2898-4E9E-BCFF-8BBD85302583}" dt="2025-09-11T09:43:05.651" v="37116" actId="14100"/>
          <ac:spMkLst>
            <pc:docMk/>
            <pc:sldMk cId="4133390774" sldId="4943"/>
            <ac:spMk id="83" creationId="{29EA40B6-3270-8391-CFE2-FA38B326D3CD}"/>
          </ac:spMkLst>
        </pc:spChg>
        <pc:spChg chg="mod">
          <ac:chgData name="Brecht, Michaela [Zukunft Altbau]" userId="7ab733e3-3282-4c3a-a2e4-c65d1350835e" providerId="ADAL" clId="{A20902B3-2898-4E9E-BCFF-8BBD85302583}" dt="2025-09-11T09:43:08.806" v="37117" actId="14100"/>
          <ac:spMkLst>
            <pc:docMk/>
            <pc:sldMk cId="4133390774" sldId="4943"/>
            <ac:spMk id="84" creationId="{46F0B89A-5EDB-E0A7-5286-7CE1420D94F9}"/>
          </ac:spMkLst>
        </pc:spChg>
        <pc:spChg chg="mod">
          <ac:chgData name="Brecht, Michaela [Zukunft Altbau]" userId="7ab733e3-3282-4c3a-a2e4-c65d1350835e" providerId="ADAL" clId="{A20902B3-2898-4E9E-BCFF-8BBD85302583}" dt="2025-09-10T09:27:15.843" v="35075" actId="13926"/>
          <ac:spMkLst>
            <pc:docMk/>
            <pc:sldMk cId="4133390774" sldId="4943"/>
            <ac:spMk id="89" creationId="{8F100FB7-81C2-5607-C44F-BAB6CD4FE5A1}"/>
          </ac:spMkLst>
        </pc:spChg>
        <pc:grpChg chg="mod">
          <ac:chgData name="Brecht, Michaela [Zukunft Altbau]" userId="7ab733e3-3282-4c3a-a2e4-c65d1350835e" providerId="ADAL" clId="{A20902B3-2898-4E9E-BCFF-8BBD85302583}" dt="2025-09-15T10:26:34.610" v="40162" actId="962"/>
          <ac:grpSpMkLst>
            <pc:docMk/>
            <pc:sldMk cId="4133390774" sldId="4943"/>
            <ac:grpSpMk id="9" creationId="{6FDAFE1C-59BF-2253-B9F8-C2A34B79728E}"/>
          </ac:grpSpMkLst>
        </pc:grpChg>
      </pc:sldChg>
      <pc:sldChg chg="addSp delSp modSp new add del mod">
        <pc:chgData name="Brecht, Michaela [Zukunft Altbau]" userId="7ab733e3-3282-4c3a-a2e4-c65d1350835e" providerId="ADAL" clId="{A20902B3-2898-4E9E-BCFF-8BBD85302583}" dt="2025-09-11T08:52:54.011" v="36330" actId="2696"/>
        <pc:sldMkLst>
          <pc:docMk/>
          <pc:sldMk cId="525330394" sldId="4944"/>
        </pc:sldMkLst>
      </pc:sldChg>
      <pc:sldChg chg="addSp delSp modSp add del mod">
        <pc:chgData name="Brecht, Michaela [Zukunft Altbau]" userId="7ab733e3-3282-4c3a-a2e4-c65d1350835e" providerId="ADAL" clId="{A20902B3-2898-4E9E-BCFF-8BBD85302583}" dt="2025-09-11T09:09:33.818" v="36414" actId="2696"/>
        <pc:sldMkLst>
          <pc:docMk/>
          <pc:sldMk cId="1165158044" sldId="4945"/>
        </pc:sldMkLst>
      </pc:sldChg>
      <pc:sldChg chg="addSp modSp del mod">
        <pc:chgData name="Brecht, Michaela [Zukunft Altbau]" userId="7ab733e3-3282-4c3a-a2e4-c65d1350835e" providerId="ADAL" clId="{A20902B3-2898-4E9E-BCFF-8BBD85302583}" dt="2025-09-10T09:19:11.262" v="34980" actId="2696"/>
        <pc:sldMkLst>
          <pc:docMk/>
          <pc:sldMk cId="663038820" sldId="4946"/>
        </pc:sldMkLst>
      </pc:sldChg>
      <pc:sldChg chg="addSp delSp modSp mod">
        <pc:chgData name="Brecht, Michaela [Zukunft Altbau]" userId="7ab733e3-3282-4c3a-a2e4-c65d1350835e" providerId="ADAL" clId="{A20902B3-2898-4E9E-BCFF-8BBD85302583}" dt="2025-09-15T16:22:51.256" v="43862" actId="478"/>
        <pc:sldMkLst>
          <pc:docMk/>
          <pc:sldMk cId="6221052" sldId="4947"/>
        </pc:sldMkLst>
        <pc:spChg chg="add mod">
          <ac:chgData name="Brecht, Michaela [Zukunft Altbau]" userId="7ab733e3-3282-4c3a-a2e4-c65d1350835e" providerId="ADAL" clId="{A20902B3-2898-4E9E-BCFF-8BBD85302583}" dt="2025-09-15T16:00:57.827" v="43350" actId="14100"/>
          <ac:spMkLst>
            <pc:docMk/>
            <pc:sldMk cId="6221052" sldId="4947"/>
            <ac:spMk id="2" creationId="{D38E98E8-156A-38F4-6FF9-DAA6D183FE7B}"/>
          </ac:spMkLst>
        </pc:spChg>
        <pc:spChg chg="mod">
          <ac:chgData name="Brecht, Michaela [Zukunft Altbau]" userId="7ab733e3-3282-4c3a-a2e4-c65d1350835e" providerId="ADAL" clId="{A20902B3-2898-4E9E-BCFF-8BBD85302583}" dt="2025-09-15T09:35:59.768" v="38569" actId="13926"/>
          <ac:spMkLst>
            <pc:docMk/>
            <pc:sldMk cId="6221052" sldId="4947"/>
            <ac:spMk id="3" creationId="{828E163A-9BD8-BD36-23DB-8B5068312007}"/>
          </ac:spMkLst>
        </pc:spChg>
        <pc:spChg chg="add del mod">
          <ac:chgData name="Brecht, Michaela [Zukunft Altbau]" userId="7ab733e3-3282-4c3a-a2e4-c65d1350835e" providerId="ADAL" clId="{A20902B3-2898-4E9E-BCFF-8BBD85302583}" dt="2025-09-15T08:26:07.633" v="37820" actId="478"/>
          <ac:spMkLst>
            <pc:docMk/>
            <pc:sldMk cId="6221052" sldId="4947"/>
            <ac:spMk id="4" creationId="{03ACC808-A3EB-F147-BF63-F692EB3370D8}"/>
          </ac:spMkLst>
        </pc:spChg>
        <pc:spChg chg="mod">
          <ac:chgData name="Brecht, Michaela [Zukunft Altbau]" userId="7ab733e3-3282-4c3a-a2e4-c65d1350835e" providerId="ADAL" clId="{A20902B3-2898-4E9E-BCFF-8BBD85302583}" dt="2025-09-10T09:46:12.555" v="35771" actId="6549"/>
          <ac:spMkLst>
            <pc:docMk/>
            <pc:sldMk cId="6221052" sldId="4947"/>
            <ac:spMk id="5" creationId="{55A4941A-3B3B-582F-0E70-4DF21FB91865}"/>
          </ac:spMkLst>
        </pc:spChg>
        <pc:spChg chg="add mod">
          <ac:chgData name="Brecht, Michaela [Zukunft Altbau]" userId="7ab733e3-3282-4c3a-a2e4-c65d1350835e" providerId="ADAL" clId="{A20902B3-2898-4E9E-BCFF-8BBD85302583}" dt="2025-09-15T11:24:46.431" v="40392" actId="1076"/>
          <ac:spMkLst>
            <pc:docMk/>
            <pc:sldMk cId="6221052" sldId="4947"/>
            <ac:spMk id="7" creationId="{6E173544-FCBF-8FB1-F949-D2CD991EA33C}"/>
          </ac:spMkLst>
        </pc:spChg>
        <pc:spChg chg="add mod">
          <ac:chgData name="Brecht, Michaela [Zukunft Altbau]" userId="7ab733e3-3282-4c3a-a2e4-c65d1350835e" providerId="ADAL" clId="{A20902B3-2898-4E9E-BCFF-8BBD85302583}" dt="2025-09-15T11:26:16.083" v="40510" actId="1076"/>
          <ac:spMkLst>
            <pc:docMk/>
            <pc:sldMk cId="6221052" sldId="4947"/>
            <ac:spMk id="9" creationId="{6525F352-4D1B-FB60-4426-6F21AE4D75B4}"/>
          </ac:spMkLst>
        </pc:spChg>
        <pc:spChg chg="add del mod">
          <ac:chgData name="Brecht, Michaela [Zukunft Altbau]" userId="7ab733e3-3282-4c3a-a2e4-c65d1350835e" providerId="ADAL" clId="{A20902B3-2898-4E9E-BCFF-8BBD85302583}" dt="2025-09-15T15:51:22.473" v="42978" actId="478"/>
          <ac:spMkLst>
            <pc:docMk/>
            <pc:sldMk cId="6221052" sldId="4947"/>
            <ac:spMk id="10" creationId="{DBF712E8-E299-DF37-5E3B-B9B530E4EAF5}"/>
          </ac:spMkLst>
        </pc:spChg>
        <pc:spChg chg="add del mod">
          <ac:chgData name="Brecht, Michaela [Zukunft Altbau]" userId="7ab733e3-3282-4c3a-a2e4-c65d1350835e" providerId="ADAL" clId="{A20902B3-2898-4E9E-BCFF-8BBD85302583}" dt="2025-09-15T16:00:54.658" v="43349" actId="478"/>
          <ac:spMkLst>
            <pc:docMk/>
            <pc:sldMk cId="6221052" sldId="4947"/>
            <ac:spMk id="11" creationId="{746CA4FA-CBB3-5935-C683-219BF275E767}"/>
          </ac:spMkLst>
        </pc:spChg>
        <pc:spChg chg="add del mod">
          <ac:chgData name="Brecht, Michaela [Zukunft Altbau]" userId="7ab733e3-3282-4c3a-a2e4-c65d1350835e" providerId="ADAL" clId="{A20902B3-2898-4E9E-BCFF-8BBD85302583}" dt="2025-09-15T16:22:51.256" v="43862" actId="478"/>
          <ac:spMkLst>
            <pc:docMk/>
            <pc:sldMk cId="6221052" sldId="4947"/>
            <ac:spMk id="12" creationId="{A6515D7D-0851-9BA5-9377-5A289FF43C1C}"/>
          </ac:spMkLst>
        </pc:spChg>
        <pc:spChg chg="add del mod">
          <ac:chgData name="Brecht, Michaela [Zukunft Altbau]" userId="7ab733e3-3282-4c3a-a2e4-c65d1350835e" providerId="ADAL" clId="{A20902B3-2898-4E9E-BCFF-8BBD85302583}" dt="2025-09-15T08:26:09.412" v="37821" actId="478"/>
          <ac:spMkLst>
            <pc:docMk/>
            <pc:sldMk cId="6221052" sldId="4947"/>
            <ac:spMk id="13" creationId="{1851CB72-94C9-11C5-7B33-45A9BF009F05}"/>
          </ac:spMkLst>
        </pc:spChg>
        <pc:spChg chg="add mod">
          <ac:chgData name="Brecht, Michaela [Zukunft Altbau]" userId="7ab733e3-3282-4c3a-a2e4-c65d1350835e" providerId="ADAL" clId="{A20902B3-2898-4E9E-BCFF-8BBD85302583}" dt="2025-09-10T08:55:11.551" v="34808" actId="404"/>
          <ac:spMkLst>
            <pc:docMk/>
            <pc:sldMk cId="6221052" sldId="4947"/>
            <ac:spMk id="16" creationId="{F8B8EEEF-8066-EA57-66E9-D76CA8C70D10}"/>
          </ac:spMkLst>
        </pc:spChg>
        <pc:spChg chg="add mod">
          <ac:chgData name="Brecht, Michaela [Zukunft Altbau]" userId="7ab733e3-3282-4c3a-a2e4-c65d1350835e" providerId="ADAL" clId="{A20902B3-2898-4E9E-BCFF-8BBD85302583}" dt="2025-09-10T08:55:02.786" v="34805" actId="404"/>
          <ac:spMkLst>
            <pc:docMk/>
            <pc:sldMk cId="6221052" sldId="4947"/>
            <ac:spMk id="17" creationId="{A7F8D31B-A5FE-7C73-A84D-9AA52C3F56DE}"/>
          </ac:spMkLst>
        </pc:spChg>
        <pc:spChg chg="mod">
          <ac:chgData name="Brecht, Michaela [Zukunft Altbau]" userId="7ab733e3-3282-4c3a-a2e4-c65d1350835e" providerId="ADAL" clId="{A20902B3-2898-4E9E-BCFF-8BBD85302583}" dt="2025-09-10T08:36:41.790" v="34297" actId="13926"/>
          <ac:spMkLst>
            <pc:docMk/>
            <pc:sldMk cId="6221052" sldId="4947"/>
            <ac:spMk id="19" creationId="{3582992F-0074-F393-CD96-06BE4A613FE0}"/>
          </ac:spMkLst>
        </pc:spChg>
        <pc:spChg chg="add del mod">
          <ac:chgData name="Brecht, Michaela [Zukunft Altbau]" userId="7ab733e3-3282-4c3a-a2e4-c65d1350835e" providerId="ADAL" clId="{A20902B3-2898-4E9E-BCFF-8BBD85302583}" dt="2025-09-15T15:50:27.897" v="42808" actId="478"/>
          <ac:spMkLst>
            <pc:docMk/>
            <pc:sldMk cId="6221052" sldId="4947"/>
            <ac:spMk id="20" creationId="{2DDB8F48-2B09-84E6-A2A3-B1D0F3639AA4}"/>
          </ac:spMkLst>
        </pc:spChg>
        <pc:graphicFrameChg chg="mod">
          <ac:chgData name="Brecht, Michaela [Zukunft Altbau]" userId="7ab733e3-3282-4c3a-a2e4-c65d1350835e" providerId="ADAL" clId="{A20902B3-2898-4E9E-BCFF-8BBD85302583}" dt="2025-09-10T09:46:38.648" v="35809" actId="1076"/>
          <ac:graphicFrameMkLst>
            <pc:docMk/>
            <pc:sldMk cId="6221052" sldId="4947"/>
            <ac:graphicFrameMk id="6" creationId="{485633C3-D565-895A-B983-C0A85AD4372F}"/>
          </ac:graphicFrameMkLst>
        </pc:graphicFrameChg>
      </pc:sldChg>
      <pc:sldChg chg="addSp delSp modSp mod">
        <pc:chgData name="Brecht, Michaela [Zukunft Altbau]" userId="7ab733e3-3282-4c3a-a2e4-c65d1350835e" providerId="ADAL" clId="{A20902B3-2898-4E9E-BCFF-8BBD85302583}" dt="2025-09-15T12:25:51.664" v="42059" actId="1076"/>
        <pc:sldMkLst>
          <pc:docMk/>
          <pc:sldMk cId="2803772778" sldId="4948"/>
        </pc:sldMkLst>
        <pc:spChg chg="add mod">
          <ac:chgData name="Brecht, Michaela [Zukunft Altbau]" userId="7ab733e3-3282-4c3a-a2e4-c65d1350835e" providerId="ADAL" clId="{A20902B3-2898-4E9E-BCFF-8BBD85302583}" dt="2025-09-15T12:25:51.664" v="42059" actId="1076"/>
          <ac:spMkLst>
            <pc:docMk/>
            <pc:sldMk cId="2803772778" sldId="4948"/>
            <ac:spMk id="2" creationId="{8F89F109-813F-BB46-7412-1FBA14765AEA}"/>
          </ac:spMkLst>
        </pc:spChg>
        <pc:spChg chg="mod">
          <ac:chgData name="Brecht, Michaela [Zukunft Altbau]" userId="7ab733e3-3282-4c3a-a2e4-c65d1350835e" providerId="ADAL" clId="{A20902B3-2898-4E9E-BCFF-8BBD85302583}" dt="2025-09-15T10:27:36.136" v="40182" actId="14100"/>
          <ac:spMkLst>
            <pc:docMk/>
            <pc:sldMk cId="2803772778" sldId="4948"/>
            <ac:spMk id="9" creationId="{BC398579-DB52-0318-5F21-96824A79AB47}"/>
          </ac:spMkLst>
        </pc:spChg>
        <pc:spChg chg="mod">
          <ac:chgData name="Brecht, Michaela [Zukunft Altbau]" userId="7ab733e3-3282-4c3a-a2e4-c65d1350835e" providerId="ADAL" clId="{A20902B3-2898-4E9E-BCFF-8BBD85302583}" dt="2025-09-10T09:37:29.085" v="35291" actId="13926"/>
          <ac:spMkLst>
            <pc:docMk/>
            <pc:sldMk cId="2803772778" sldId="4948"/>
            <ac:spMk id="19" creationId="{EB09807F-0605-B83C-9922-94138CFC15BD}"/>
          </ac:spMkLst>
        </pc:spChg>
        <pc:graphicFrameChg chg="mod">
          <ac:chgData name="Brecht, Michaela [Zukunft Altbau]" userId="7ab733e3-3282-4c3a-a2e4-c65d1350835e" providerId="ADAL" clId="{A20902B3-2898-4E9E-BCFF-8BBD85302583}" dt="2025-09-10T09:37:48.821" v="35313"/>
          <ac:graphicFrameMkLst>
            <pc:docMk/>
            <pc:sldMk cId="2803772778" sldId="4948"/>
            <ac:graphicFrameMk id="3" creationId="{4432E228-0070-9531-32FE-A7DD7A5A6C38}"/>
          </ac:graphicFrameMkLst>
        </pc:graphicFrameChg>
      </pc:sldChg>
      <pc:sldChg chg="addSp delSp modSp add mod">
        <pc:chgData name="Brecht, Michaela [Zukunft Altbau]" userId="7ab733e3-3282-4c3a-a2e4-c65d1350835e" providerId="ADAL" clId="{A20902B3-2898-4E9E-BCFF-8BBD85302583}" dt="2025-09-10T10:10:32.291" v="36187"/>
        <pc:sldMkLst>
          <pc:docMk/>
          <pc:sldMk cId="2783867038" sldId="4949"/>
        </pc:sldMkLst>
      </pc:sldChg>
      <pc:sldChg chg="add mod modShow">
        <pc:chgData name="Brecht, Michaela [Zukunft Altbau]" userId="7ab733e3-3282-4c3a-a2e4-c65d1350835e" providerId="ADAL" clId="{A20902B3-2898-4E9E-BCFF-8BBD85302583}" dt="2025-09-10T08:36:31.472" v="34296" actId="729"/>
        <pc:sldMkLst>
          <pc:docMk/>
          <pc:sldMk cId="3368467434" sldId="4950"/>
        </pc:sldMkLst>
      </pc:sldChg>
      <pc:sldChg chg="addSp modSp mod">
        <pc:chgData name="Brecht, Michaela [Zukunft Altbau]" userId="7ab733e3-3282-4c3a-a2e4-c65d1350835e" providerId="ADAL" clId="{A20902B3-2898-4E9E-BCFF-8BBD85302583}" dt="2025-09-15T10:32:56.567" v="40266" actId="1076"/>
        <pc:sldMkLst>
          <pc:docMk/>
          <pc:sldMk cId="1201308655" sldId="4952"/>
        </pc:sldMkLst>
        <pc:spChg chg="add mod">
          <ac:chgData name="Brecht, Michaela [Zukunft Altbau]" userId="7ab733e3-3282-4c3a-a2e4-c65d1350835e" providerId="ADAL" clId="{A20902B3-2898-4E9E-BCFF-8BBD85302583}" dt="2025-09-15T10:32:56.567" v="40266" actId="1076"/>
          <ac:spMkLst>
            <pc:docMk/>
            <pc:sldMk cId="1201308655" sldId="4952"/>
            <ac:spMk id="2" creationId="{75604797-C2C1-CE34-98BE-D9C9690207D2}"/>
          </ac:spMkLst>
        </pc:spChg>
        <pc:spChg chg="mod">
          <ac:chgData name="Brecht, Michaela [Zukunft Altbau]" userId="7ab733e3-3282-4c3a-a2e4-c65d1350835e" providerId="ADAL" clId="{A20902B3-2898-4E9E-BCFF-8BBD85302583}" dt="2025-09-15T10:32:42.967" v="40264" actId="13926"/>
          <ac:spMkLst>
            <pc:docMk/>
            <pc:sldMk cId="1201308655" sldId="4952"/>
            <ac:spMk id="4" creationId="{42490A7F-A37C-1C12-CE3F-82FE53E4C7C3}"/>
          </ac:spMkLst>
        </pc:spChg>
      </pc:sldChg>
      <pc:sldChg chg="modSp mod">
        <pc:chgData name="Brecht, Michaela [Zukunft Altbau]" userId="7ab733e3-3282-4c3a-a2e4-c65d1350835e" providerId="ADAL" clId="{A20902B3-2898-4E9E-BCFF-8BBD85302583}" dt="2025-09-15T08:44:51.420" v="37860" actId="20577"/>
        <pc:sldMkLst>
          <pc:docMk/>
          <pc:sldMk cId="2731339233" sldId="4953"/>
        </pc:sldMkLst>
        <pc:spChg chg="mod">
          <ac:chgData name="Brecht, Michaela [Zukunft Altbau]" userId="7ab733e3-3282-4c3a-a2e4-c65d1350835e" providerId="ADAL" clId="{A20902B3-2898-4E9E-BCFF-8BBD85302583}" dt="2025-09-15T08:44:51.420" v="37860" actId="20577"/>
          <ac:spMkLst>
            <pc:docMk/>
            <pc:sldMk cId="2731339233" sldId="4953"/>
            <ac:spMk id="4" creationId="{9493AA08-2DE2-847E-1CDC-B0362156B519}"/>
          </ac:spMkLst>
        </pc:spChg>
      </pc:sldChg>
      <pc:sldChg chg="addSp delSp modSp add mod ord">
        <pc:chgData name="Brecht, Michaela [Zukunft Altbau]" userId="7ab733e3-3282-4c3a-a2e4-c65d1350835e" providerId="ADAL" clId="{A20902B3-2898-4E9E-BCFF-8BBD85302583}" dt="2025-09-11T08:59:27.489" v="36348" actId="207"/>
        <pc:sldMkLst>
          <pc:docMk/>
          <pc:sldMk cId="293777572" sldId="4954"/>
        </pc:sldMkLst>
      </pc:sldChg>
      <pc:sldChg chg="addSp delSp modSp add del mod">
        <pc:chgData name="Brecht, Michaela [Zukunft Altbau]" userId="7ab733e3-3282-4c3a-a2e4-c65d1350835e" providerId="ADAL" clId="{A20902B3-2898-4E9E-BCFF-8BBD85302583}" dt="2025-09-11T11:42:33.877" v="37758" actId="478"/>
        <pc:sldMkLst>
          <pc:docMk/>
          <pc:sldMk cId="3517672845" sldId="4956"/>
        </pc:sldMkLst>
      </pc:sldChg>
      <pc:sldChg chg="modSp mod">
        <pc:chgData name="Brecht, Michaela [Zukunft Altbau]" userId="7ab733e3-3282-4c3a-a2e4-c65d1350835e" providerId="ADAL" clId="{A20902B3-2898-4E9E-BCFF-8BBD85302583}" dt="2025-09-15T10:33:49.069" v="40275" actId="20577"/>
        <pc:sldMkLst>
          <pc:docMk/>
          <pc:sldMk cId="3608053009" sldId="4959"/>
        </pc:sldMkLst>
        <pc:spChg chg="mod">
          <ac:chgData name="Brecht, Michaela [Zukunft Altbau]" userId="7ab733e3-3282-4c3a-a2e4-c65d1350835e" providerId="ADAL" clId="{A20902B3-2898-4E9E-BCFF-8BBD85302583}" dt="2025-09-15T10:33:49.069" v="40275" actId="20577"/>
          <ac:spMkLst>
            <pc:docMk/>
            <pc:sldMk cId="3608053009" sldId="4959"/>
            <ac:spMk id="7" creationId="{8512B395-9091-2C56-47FB-81FDFC39F03D}"/>
          </ac:spMkLst>
        </pc:spChg>
      </pc:sldChg>
      <pc:sldChg chg="modSp mod">
        <pc:chgData name="Brecht, Michaela [Zukunft Altbau]" userId="7ab733e3-3282-4c3a-a2e4-c65d1350835e" providerId="ADAL" clId="{A20902B3-2898-4E9E-BCFF-8BBD85302583}" dt="2025-09-11T09:01:04.202" v="36357" actId="6549"/>
        <pc:sldMkLst>
          <pc:docMk/>
          <pc:sldMk cId="3301741056" sldId="4960"/>
        </pc:sldMkLst>
      </pc:sldChg>
      <pc:sldChg chg="modSp mod">
        <pc:chgData name="Brecht, Michaela [Zukunft Altbau]" userId="7ab733e3-3282-4c3a-a2e4-c65d1350835e" providerId="ADAL" clId="{A20902B3-2898-4E9E-BCFF-8BBD85302583}" dt="2025-09-11T09:06:13.534" v="36391" actId="13926"/>
        <pc:sldMkLst>
          <pc:docMk/>
          <pc:sldMk cId="51719125" sldId="4961"/>
        </pc:sldMkLst>
        <pc:spChg chg="mod">
          <ac:chgData name="Brecht, Michaela [Zukunft Altbau]" userId="7ab733e3-3282-4c3a-a2e4-c65d1350835e" providerId="ADAL" clId="{A20902B3-2898-4E9E-BCFF-8BBD85302583}" dt="2025-09-11T09:06:13.534" v="36391" actId="13926"/>
          <ac:spMkLst>
            <pc:docMk/>
            <pc:sldMk cId="51719125" sldId="4961"/>
            <ac:spMk id="5" creationId="{E04BD4F0-B385-CB09-8FD1-12AC6A6363C2}"/>
          </ac:spMkLst>
        </pc:spChg>
      </pc:sldChg>
      <pc:sldChg chg="modSp add mod modShow">
        <pc:chgData name="Brecht, Michaela [Zukunft Altbau]" userId="7ab733e3-3282-4c3a-a2e4-c65d1350835e" providerId="ADAL" clId="{A20902B3-2898-4E9E-BCFF-8BBD85302583}" dt="2025-09-11T08:59:06.145" v="36346" actId="6549"/>
        <pc:sldMkLst>
          <pc:docMk/>
          <pc:sldMk cId="1397239333" sldId="4964"/>
        </pc:sldMkLst>
      </pc:sldChg>
      <pc:sldChg chg="modSp mod">
        <pc:chgData name="Brecht, Michaela [Zukunft Altbau]" userId="7ab733e3-3282-4c3a-a2e4-c65d1350835e" providerId="ADAL" clId="{A20902B3-2898-4E9E-BCFF-8BBD85302583}" dt="2025-09-15T10:30:18.913" v="40207" actId="13926"/>
        <pc:sldMkLst>
          <pc:docMk/>
          <pc:sldMk cId="126044746" sldId="4965"/>
        </pc:sldMkLst>
        <pc:spChg chg="mod">
          <ac:chgData name="Brecht, Michaela [Zukunft Altbau]" userId="7ab733e3-3282-4c3a-a2e4-c65d1350835e" providerId="ADAL" clId="{A20902B3-2898-4E9E-BCFF-8BBD85302583}" dt="2025-09-15T09:45:27.716" v="38697" actId="13926"/>
          <ac:spMkLst>
            <pc:docMk/>
            <pc:sldMk cId="126044746" sldId="4965"/>
            <ac:spMk id="3" creationId="{0457F3A4-A921-6384-9F32-BDF147C5EE5D}"/>
          </ac:spMkLst>
        </pc:spChg>
        <pc:spChg chg="mod">
          <ac:chgData name="Brecht, Michaela [Zukunft Altbau]" userId="7ab733e3-3282-4c3a-a2e4-c65d1350835e" providerId="ADAL" clId="{A20902B3-2898-4E9E-BCFF-8BBD85302583}" dt="2025-09-15T10:30:18.913" v="40207" actId="13926"/>
          <ac:spMkLst>
            <pc:docMk/>
            <pc:sldMk cId="126044746" sldId="4965"/>
            <ac:spMk id="5" creationId="{063BB312-A13D-C294-6F68-F2354301D455}"/>
          </ac:spMkLst>
        </pc:spChg>
      </pc:sldChg>
      <pc:sldChg chg="addSp delSp modSp mod">
        <pc:chgData name="Brecht, Michaela [Zukunft Altbau]" userId="7ab733e3-3282-4c3a-a2e4-c65d1350835e" providerId="ADAL" clId="{A20902B3-2898-4E9E-BCFF-8BBD85302583}" dt="2025-09-15T16:16:03.804" v="43640" actId="478"/>
        <pc:sldMkLst>
          <pc:docMk/>
          <pc:sldMk cId="442221766" sldId="4969"/>
        </pc:sldMkLst>
        <pc:spChg chg="mod">
          <ac:chgData name="Brecht, Michaela [Zukunft Altbau]" userId="7ab733e3-3282-4c3a-a2e4-c65d1350835e" providerId="ADAL" clId="{A20902B3-2898-4E9E-BCFF-8BBD85302583}" dt="2025-09-15T16:15:57.444" v="43639" actId="555"/>
          <ac:spMkLst>
            <pc:docMk/>
            <pc:sldMk cId="442221766" sldId="4969"/>
            <ac:spMk id="5" creationId="{11907E1E-80D9-5DA4-A091-7A48F288AB85}"/>
          </ac:spMkLst>
        </pc:spChg>
        <pc:spChg chg="add del mod">
          <ac:chgData name="Brecht, Michaela [Zukunft Altbau]" userId="7ab733e3-3282-4c3a-a2e4-c65d1350835e" providerId="ADAL" clId="{A20902B3-2898-4E9E-BCFF-8BBD85302583}" dt="2025-09-15T16:16:03.804" v="43640" actId="478"/>
          <ac:spMkLst>
            <pc:docMk/>
            <pc:sldMk cId="442221766" sldId="4969"/>
            <ac:spMk id="36" creationId="{ACF7F34A-105E-BD1E-9768-48FAD0FF4BE3}"/>
          </ac:spMkLst>
        </pc:spChg>
      </pc:sldChg>
      <pc:sldChg chg="addSp delSp modSp mod">
        <pc:chgData name="Brecht, Michaela [Zukunft Altbau]" userId="7ab733e3-3282-4c3a-a2e4-c65d1350835e" providerId="ADAL" clId="{A20902B3-2898-4E9E-BCFF-8BBD85302583}" dt="2025-09-15T16:18:14.292" v="43660" actId="478"/>
        <pc:sldMkLst>
          <pc:docMk/>
          <pc:sldMk cId="1134957244" sldId="4970"/>
        </pc:sldMkLst>
        <pc:spChg chg="add del mod">
          <ac:chgData name="Brecht, Michaela [Zukunft Altbau]" userId="7ab733e3-3282-4c3a-a2e4-c65d1350835e" providerId="ADAL" clId="{A20902B3-2898-4E9E-BCFF-8BBD85302583}" dt="2025-09-15T16:18:14.292" v="43660" actId="478"/>
          <ac:spMkLst>
            <pc:docMk/>
            <pc:sldMk cId="1134957244" sldId="4970"/>
            <ac:spMk id="2" creationId="{B08A1B6C-7A0E-18F2-586F-6181A714442C}"/>
          </ac:spMkLst>
        </pc:spChg>
        <pc:spChg chg="mod">
          <ac:chgData name="Brecht, Michaela [Zukunft Altbau]" userId="7ab733e3-3282-4c3a-a2e4-c65d1350835e" providerId="ADAL" clId="{A20902B3-2898-4E9E-BCFF-8BBD85302583}" dt="2025-09-15T16:18:12.160" v="43659" actId="555"/>
          <ac:spMkLst>
            <pc:docMk/>
            <pc:sldMk cId="1134957244" sldId="4970"/>
            <ac:spMk id="4" creationId="{DB9E154F-B4AF-B9D6-474E-513A8765E54C}"/>
          </ac:spMkLst>
        </pc:spChg>
      </pc:sldChg>
      <pc:sldChg chg="addSp modSp mod">
        <pc:chgData name="Brecht, Michaela [Zukunft Altbau]" userId="7ab733e3-3282-4c3a-a2e4-c65d1350835e" providerId="ADAL" clId="{A20902B3-2898-4E9E-BCFF-8BBD85302583}" dt="2025-09-15T16:19:15.053" v="43788" actId="404"/>
        <pc:sldMkLst>
          <pc:docMk/>
          <pc:sldMk cId="1630209881" sldId="4971"/>
        </pc:sldMkLst>
        <pc:spChg chg="add mod">
          <ac:chgData name="Brecht, Michaela [Zukunft Altbau]" userId="7ab733e3-3282-4c3a-a2e4-c65d1350835e" providerId="ADAL" clId="{A20902B3-2898-4E9E-BCFF-8BBD85302583}" dt="2025-09-15T16:19:15.053" v="43788" actId="404"/>
          <ac:spMkLst>
            <pc:docMk/>
            <pc:sldMk cId="1630209881" sldId="4971"/>
            <ac:spMk id="2" creationId="{4887E951-A8BF-EFE4-A8F7-9EA6BE4D1D30}"/>
          </ac:spMkLst>
        </pc:spChg>
      </pc:sldChg>
      <pc:sldMasterChg chg="delSldLayout">
        <pc:chgData name="Brecht, Michaela [Zukunft Altbau]" userId="7ab733e3-3282-4c3a-a2e4-c65d1350835e" providerId="ADAL" clId="{A20902B3-2898-4E9E-BCFF-8BBD85302583}" dt="2025-08-28T10:01:31.291" v="28947" actId="2696"/>
        <pc:sldMasterMkLst>
          <pc:docMk/>
          <pc:sldMasterMk cId="0" sldId="2147483679"/>
        </pc:sldMasterMkLst>
        <pc:sldLayoutChg chg="del">
          <pc:chgData name="Brecht, Michaela [Zukunft Altbau]" userId="7ab733e3-3282-4c3a-a2e4-c65d1350835e" providerId="ADAL" clId="{A20902B3-2898-4E9E-BCFF-8BBD85302583}" dt="2025-08-28T10:01:31.291" v="28947" actId="2696"/>
          <pc:sldLayoutMkLst>
            <pc:docMk/>
            <pc:sldMasterMk cId="0" sldId="2147483679"/>
            <pc:sldLayoutMk cId="2159227658" sldId="2147484318"/>
          </pc:sldLayoutMkLst>
        </pc:sldLayoutChg>
      </pc:sldMasterChg>
      <pc:sldMasterChg chg="addSldLayout delSldLayout">
        <pc:chgData name="Brecht, Michaela [Zukunft Altbau]" userId="7ab733e3-3282-4c3a-a2e4-c65d1350835e" providerId="ADAL" clId="{A20902B3-2898-4E9E-BCFF-8BBD85302583}" dt="2025-09-10T07:17:22.705" v="32843" actId="47"/>
        <pc:sldMasterMkLst>
          <pc:docMk/>
          <pc:sldMasterMk cId="0" sldId="2147484322"/>
        </pc:sldMasterMkLst>
        <pc:sldLayoutChg chg="add del">
          <pc:chgData name="Brecht, Michaela [Zukunft Altbau]" userId="7ab733e3-3282-4c3a-a2e4-c65d1350835e" providerId="ADAL" clId="{A20902B3-2898-4E9E-BCFF-8BBD85302583}" dt="2025-09-10T07:17:22.705" v="32843" actId="47"/>
          <pc:sldLayoutMkLst>
            <pc:docMk/>
            <pc:sldMasterMk cId="0" sldId="2147483746"/>
            <pc:sldLayoutMk cId="2466886089" sldId="2147484315"/>
          </pc:sldLayoutMkLst>
        </pc:sldLayoutChg>
        <pc:sldLayoutChg chg="add del">
          <pc:chgData name="Brecht, Michaela [Zukunft Altbau]" userId="7ab733e3-3282-4c3a-a2e4-c65d1350835e" providerId="ADAL" clId="{A20902B3-2898-4E9E-BCFF-8BBD85302583}" dt="2025-09-10T07:17:22.705" v="32843" actId="47"/>
          <pc:sldLayoutMkLst>
            <pc:docMk/>
            <pc:sldMasterMk cId="0" sldId="2147483746"/>
            <pc:sldLayoutMk cId="1415001908" sldId="2147484316"/>
          </pc:sldLayoutMkLst>
        </pc:sldLayoutChg>
        <pc:sldLayoutChg chg="add del">
          <pc:chgData name="Brecht, Michaela [Zukunft Altbau]" userId="7ab733e3-3282-4c3a-a2e4-c65d1350835e" providerId="ADAL" clId="{A20902B3-2898-4E9E-BCFF-8BBD85302583}" dt="2025-09-10T07:17:22.705" v="32843" actId="47"/>
          <pc:sldLayoutMkLst>
            <pc:docMk/>
            <pc:sldMasterMk cId="0" sldId="2147484322"/>
            <pc:sldLayoutMk cId="2312026153" sldId="2147484320"/>
          </pc:sldLayoutMkLst>
        </pc:sldLayoutChg>
        <pc:sldLayoutChg chg="add del">
          <pc:chgData name="Brecht, Michaela [Zukunft Altbau]" userId="7ab733e3-3282-4c3a-a2e4-c65d1350835e" providerId="ADAL" clId="{A20902B3-2898-4E9E-BCFF-8BBD85302583}" dt="2025-09-10T07:17:22.705" v="32843" actId="47"/>
          <pc:sldLayoutMkLst>
            <pc:docMk/>
            <pc:sldMasterMk cId="0" sldId="2147483746"/>
            <pc:sldLayoutMk cId="584474496" sldId="2147484330"/>
          </pc:sldLayoutMkLst>
        </pc:sldLayoutChg>
      </pc:sldMasterChg>
    </pc:docChg>
  </pc:docChgLst>
  <pc:docChgLst>
    <pc:chgData name="Schweikhardt, Felix [Zukunft Altbau]" userId="S::felix.schweikhardt@zukunftaltbau.de::9d2c0b82-b5c0-42f6-8dd9-8b46347d635b" providerId="AD" clId="Web-{7ACC5D33-DE95-4DED-9FD7-EF04271B5152}"/>
    <pc:docChg chg="modSld">
      <pc:chgData name="Schweikhardt, Felix [Zukunft Altbau]" userId="S::felix.schweikhardt@zukunftaltbau.de::9d2c0b82-b5c0-42f6-8dd9-8b46347d635b" providerId="AD" clId="Web-{7ACC5D33-DE95-4DED-9FD7-EF04271B5152}" dt="2025-09-15T08:54:07.716" v="167" actId="1076"/>
      <pc:docMkLst>
        <pc:docMk/>
      </pc:docMkLst>
      <pc:sldChg chg="addSp delSp modSp">
        <pc:chgData name="Schweikhardt, Felix [Zukunft Altbau]" userId="S::felix.schweikhardt@zukunftaltbau.de::9d2c0b82-b5c0-42f6-8dd9-8b46347d635b" providerId="AD" clId="Web-{7ACC5D33-DE95-4DED-9FD7-EF04271B5152}" dt="2025-09-15T08:54:07.716" v="167" actId="1076"/>
        <pc:sldMkLst>
          <pc:docMk/>
          <pc:sldMk cId="1016896230" sldId="4901"/>
        </pc:sldMkLst>
        <pc:spChg chg="add del mod">
          <ac:chgData name="Schweikhardt, Felix [Zukunft Altbau]" userId="S::felix.schweikhardt@zukunftaltbau.de::9d2c0b82-b5c0-42f6-8dd9-8b46347d635b" providerId="AD" clId="Web-{7ACC5D33-DE95-4DED-9FD7-EF04271B5152}" dt="2025-09-15T08:52:24.919" v="54"/>
          <ac:spMkLst>
            <pc:docMk/>
            <pc:sldMk cId="1016896230" sldId="4901"/>
            <ac:spMk id="2" creationId="{786D2CB5-DDBD-49A1-CF96-F2A86C2034BB}"/>
          </ac:spMkLst>
        </pc:spChg>
        <pc:spChg chg="mod">
          <ac:chgData name="Schweikhardt, Felix [Zukunft Altbau]" userId="S::felix.schweikhardt@zukunftaltbau.de::9d2c0b82-b5c0-42f6-8dd9-8b46347d635b" providerId="AD" clId="Web-{7ACC5D33-DE95-4DED-9FD7-EF04271B5152}" dt="2025-09-15T08:51:50.856" v="50" actId="20577"/>
          <ac:spMkLst>
            <pc:docMk/>
            <pc:sldMk cId="1016896230" sldId="4901"/>
            <ac:spMk id="3" creationId="{1C4BADE7-CB9C-C481-B37D-C19175E969B3}"/>
          </ac:spMkLst>
        </pc:spChg>
        <pc:spChg chg="add mod">
          <ac:chgData name="Schweikhardt, Felix [Zukunft Altbau]" userId="S::felix.schweikhardt@zukunftaltbau.de::9d2c0b82-b5c0-42f6-8dd9-8b46347d635b" providerId="AD" clId="Web-{7ACC5D33-DE95-4DED-9FD7-EF04271B5152}" dt="2025-09-15T08:54:07.716" v="167" actId="1076"/>
          <ac:spMkLst>
            <pc:docMk/>
            <pc:sldMk cId="1016896230" sldId="4901"/>
            <ac:spMk id="4" creationId="{D2D9FEE4-69CF-5004-C2F9-7D335A6BDF7B}"/>
          </ac:spMkLst>
        </pc:spChg>
      </pc:sldChg>
      <pc:sldChg chg="modSp">
        <pc:chgData name="Schweikhardt, Felix [Zukunft Altbau]" userId="S::felix.schweikhardt@zukunftaltbau.de::9d2c0b82-b5c0-42f6-8dd9-8b46347d635b" providerId="AD" clId="Web-{7ACC5D33-DE95-4DED-9FD7-EF04271B5152}" dt="2025-09-15T08:16:03.292" v="48" actId="20577"/>
        <pc:sldMkLst>
          <pc:docMk/>
          <pc:sldMk cId="51719125" sldId="4961"/>
        </pc:sldMkLst>
        <pc:spChg chg="mod">
          <ac:chgData name="Schweikhardt, Felix [Zukunft Altbau]" userId="S::felix.schweikhardt@zukunftaltbau.de::9d2c0b82-b5c0-42f6-8dd9-8b46347d635b" providerId="AD" clId="Web-{7ACC5D33-DE95-4DED-9FD7-EF04271B5152}" dt="2025-09-15T08:16:03.292" v="48" actId="20577"/>
          <ac:spMkLst>
            <pc:docMk/>
            <pc:sldMk cId="51719125" sldId="4961"/>
            <ac:spMk id="5" creationId="{E04BD4F0-B385-CB09-8FD1-12AC6A6363C2}"/>
          </ac:spMkLst>
        </pc:spChg>
        <pc:spChg chg="mod">
          <ac:chgData name="Schweikhardt, Felix [Zukunft Altbau]" userId="S::felix.schweikhardt@zukunftaltbau.de::9d2c0b82-b5c0-42f6-8dd9-8b46347d635b" providerId="AD" clId="Web-{7ACC5D33-DE95-4DED-9FD7-EF04271B5152}" dt="2025-09-15T08:14:41.993" v="27" actId="20577"/>
          <ac:spMkLst>
            <pc:docMk/>
            <pc:sldMk cId="51719125" sldId="4961"/>
            <ac:spMk id="8" creationId="{123857E8-0311-C8C8-F98B-173C75B62DFD}"/>
          </ac:spMkLst>
        </pc:spChg>
      </pc:sldChg>
    </pc:docChg>
  </pc:docChgLst>
  <pc:docChgLst>
    <pc:chgData name="vonRoman, Thabo [Zukunft Altbau]" userId="c442832c-facb-4272-bb9f-21ee97f8a2b9" providerId="ADAL" clId="{7FD2420A-FC73-4D41-8936-23CE337BBDBC}"/>
    <pc:docChg chg="undo redo custSel addSld delSld modSld sldOrd">
      <pc:chgData name="vonRoman, Thabo [Zukunft Altbau]" userId="c442832c-facb-4272-bb9f-21ee97f8a2b9" providerId="ADAL" clId="{7FD2420A-FC73-4D41-8936-23CE337BBDBC}" dt="2025-09-16T08:36:13.390" v="1639" actId="27918"/>
      <pc:docMkLst>
        <pc:docMk/>
      </pc:docMkLst>
      <pc:sldChg chg="modSp mod">
        <pc:chgData name="vonRoman, Thabo [Zukunft Altbau]" userId="c442832c-facb-4272-bb9f-21ee97f8a2b9" providerId="ADAL" clId="{7FD2420A-FC73-4D41-8936-23CE337BBDBC}" dt="2025-09-15T17:45:30.434" v="1637" actId="20577"/>
        <pc:sldMkLst>
          <pc:docMk/>
          <pc:sldMk cId="0" sldId="1296"/>
        </pc:sldMkLst>
        <pc:spChg chg="mod">
          <ac:chgData name="vonRoman, Thabo [Zukunft Altbau]" userId="c442832c-facb-4272-bb9f-21ee97f8a2b9" providerId="ADAL" clId="{7FD2420A-FC73-4D41-8936-23CE337BBDBC}" dt="2025-09-15T17:45:30.434" v="1637" actId="20577"/>
          <ac:spMkLst>
            <pc:docMk/>
            <pc:sldMk cId="0" sldId="1296"/>
            <ac:spMk id="4" creationId="{00B33743-8224-1E00-D91B-425B359F730D}"/>
          </ac:spMkLst>
        </pc:spChg>
      </pc:sldChg>
      <pc:sldChg chg="addSp delSp modSp mod">
        <pc:chgData name="vonRoman, Thabo [Zukunft Altbau]" userId="c442832c-facb-4272-bb9f-21ee97f8a2b9" providerId="ADAL" clId="{7FD2420A-FC73-4D41-8936-23CE337BBDBC}" dt="2025-09-11T14:09:59.917" v="430" actId="13926"/>
        <pc:sldMkLst>
          <pc:docMk/>
          <pc:sldMk cId="3325923127" sldId="4593"/>
        </pc:sldMkLst>
      </pc:sldChg>
      <pc:sldChg chg="modSp mod">
        <pc:chgData name="vonRoman, Thabo [Zukunft Altbau]" userId="c442832c-facb-4272-bb9f-21ee97f8a2b9" providerId="ADAL" clId="{7FD2420A-FC73-4D41-8936-23CE337BBDBC}" dt="2025-09-15T17:44:26.726" v="1606" actId="13926"/>
        <pc:sldMkLst>
          <pc:docMk/>
          <pc:sldMk cId="1373720245" sldId="4819"/>
        </pc:sldMkLst>
        <pc:spChg chg="mod">
          <ac:chgData name="vonRoman, Thabo [Zukunft Altbau]" userId="c442832c-facb-4272-bb9f-21ee97f8a2b9" providerId="ADAL" clId="{7FD2420A-FC73-4D41-8936-23CE337BBDBC}" dt="2025-09-15T17:44:26.726" v="1606" actId="13926"/>
          <ac:spMkLst>
            <pc:docMk/>
            <pc:sldMk cId="1373720245" sldId="4819"/>
            <ac:spMk id="11" creationId="{F370B3D9-6236-0495-15B1-691C4668E9ED}"/>
          </ac:spMkLst>
        </pc:spChg>
      </pc:sldChg>
      <pc:sldChg chg="mod">
        <pc:chgData name="vonRoman, Thabo [Zukunft Altbau]" userId="c442832c-facb-4272-bb9f-21ee97f8a2b9" providerId="ADAL" clId="{7FD2420A-FC73-4D41-8936-23CE337BBDBC}" dt="2025-09-16T08:36:13.390" v="1639" actId="27918"/>
        <pc:sldMkLst>
          <pc:docMk/>
          <pc:sldMk cId="2932887730" sldId="4834"/>
        </pc:sldMkLst>
      </pc:sldChg>
      <pc:sldChg chg="modSp mod">
        <pc:chgData name="vonRoman, Thabo [Zukunft Altbau]" userId="c442832c-facb-4272-bb9f-21ee97f8a2b9" providerId="ADAL" clId="{7FD2420A-FC73-4D41-8936-23CE337BBDBC}" dt="2025-09-10T10:57:21.237" v="103" actId="13926"/>
        <pc:sldMkLst>
          <pc:docMk/>
          <pc:sldMk cId="623758986" sldId="4900"/>
        </pc:sldMkLst>
        <pc:spChg chg="mod">
          <ac:chgData name="vonRoman, Thabo [Zukunft Altbau]" userId="c442832c-facb-4272-bb9f-21ee97f8a2b9" providerId="ADAL" clId="{7FD2420A-FC73-4D41-8936-23CE337BBDBC}" dt="2025-09-10T10:57:21.237" v="103" actId="13926"/>
          <ac:spMkLst>
            <pc:docMk/>
            <pc:sldMk cId="623758986" sldId="4900"/>
            <ac:spMk id="3" creationId="{66817F9A-23CC-9454-DB6D-40CC93203414}"/>
          </ac:spMkLst>
        </pc:spChg>
      </pc:sldChg>
      <pc:sldChg chg="addSp modSp mod modAnim">
        <pc:chgData name="vonRoman, Thabo [Zukunft Altbau]" userId="c442832c-facb-4272-bb9f-21ee97f8a2b9" providerId="ADAL" clId="{7FD2420A-FC73-4D41-8936-23CE337BBDBC}" dt="2025-09-11T14:35:27.738" v="1582" actId="1076"/>
        <pc:sldMkLst>
          <pc:docMk/>
          <pc:sldMk cId="4133390774" sldId="4943"/>
        </pc:sldMkLst>
        <pc:spChg chg="mod">
          <ac:chgData name="vonRoman, Thabo [Zukunft Altbau]" userId="c442832c-facb-4272-bb9f-21ee97f8a2b9" providerId="ADAL" clId="{7FD2420A-FC73-4D41-8936-23CE337BBDBC}" dt="2025-09-11T14:31:45.894" v="1216" actId="255"/>
          <ac:spMkLst>
            <pc:docMk/>
            <pc:sldMk cId="4133390774" sldId="4943"/>
            <ac:spMk id="23" creationId="{EC72EAA7-0EAB-ADE8-8AEC-91A728CDD37D}"/>
          </ac:spMkLst>
        </pc:spChg>
        <pc:spChg chg="mod">
          <ac:chgData name="vonRoman, Thabo [Zukunft Altbau]" userId="c442832c-facb-4272-bb9f-21ee97f8a2b9" providerId="ADAL" clId="{7FD2420A-FC73-4D41-8936-23CE337BBDBC}" dt="2025-09-11T14:31:55.510" v="1217" actId="255"/>
          <ac:spMkLst>
            <pc:docMk/>
            <pc:sldMk cId="4133390774" sldId="4943"/>
            <ac:spMk id="78" creationId="{D7E51A6F-9812-7EFA-AF40-D06AC3001384}"/>
          </ac:spMkLst>
        </pc:spChg>
      </pc:sldChg>
      <pc:sldChg chg="modSp del mod modShow">
        <pc:chgData name="vonRoman, Thabo [Zukunft Altbau]" userId="c442832c-facb-4272-bb9f-21ee97f8a2b9" providerId="ADAL" clId="{7FD2420A-FC73-4D41-8936-23CE337BBDBC}" dt="2025-09-11T11:08:33.649" v="415" actId="2696"/>
        <pc:sldMkLst>
          <pc:docMk/>
          <pc:sldMk cId="293777572" sldId="4954"/>
        </pc:sldMkLst>
      </pc:sldChg>
      <pc:sldChg chg="modSp add mod">
        <pc:chgData name="vonRoman, Thabo [Zukunft Altbau]" userId="c442832c-facb-4272-bb9f-21ee97f8a2b9" providerId="ADAL" clId="{7FD2420A-FC73-4D41-8936-23CE337BBDBC}" dt="2025-09-10T14:35:38.399" v="119" actId="14100"/>
        <pc:sldMkLst>
          <pc:docMk/>
          <pc:sldMk cId="51719125" sldId="4961"/>
        </pc:sldMkLst>
        <pc:cxnChg chg="mod">
          <ac:chgData name="vonRoman, Thabo [Zukunft Altbau]" userId="c442832c-facb-4272-bb9f-21ee97f8a2b9" providerId="ADAL" clId="{7FD2420A-FC73-4D41-8936-23CE337BBDBC}" dt="2025-09-10T14:35:38.399" v="119" actId="14100"/>
          <ac:cxnSpMkLst>
            <pc:docMk/>
            <pc:sldMk cId="51719125" sldId="4961"/>
            <ac:cxnSpMk id="4" creationId="{13A6A3A2-DAF4-D43E-D7C6-AA77C8E549C0}"/>
          </ac:cxnSpMkLst>
        </pc:cxnChg>
      </pc:sldChg>
      <pc:sldChg chg="addSp delSp modSp add mod ord modShow">
        <pc:chgData name="vonRoman, Thabo [Zukunft Altbau]" userId="c442832c-facb-4272-bb9f-21ee97f8a2b9" providerId="ADAL" clId="{7FD2420A-FC73-4D41-8936-23CE337BBDBC}" dt="2025-09-11T14:28:54.464" v="1213" actId="1076"/>
        <pc:sldMkLst>
          <pc:docMk/>
          <pc:sldMk cId="126044746" sldId="4965"/>
        </pc:sldMkLst>
      </pc:sldChg>
      <pc:sldChg chg="addSp modSp mod">
        <pc:chgData name="vonRoman, Thabo [Zukunft Altbau]" userId="c442832c-facb-4272-bb9f-21ee97f8a2b9" providerId="ADAL" clId="{7FD2420A-FC73-4D41-8936-23CE337BBDBC}" dt="2025-09-15T14:49:50.538" v="1603" actId="1076"/>
        <pc:sldMkLst>
          <pc:docMk/>
          <pc:sldMk cId="442221766" sldId="4969"/>
        </pc:sldMkLst>
        <pc:spChg chg="add mod">
          <ac:chgData name="vonRoman, Thabo [Zukunft Altbau]" userId="c442832c-facb-4272-bb9f-21ee97f8a2b9" providerId="ADAL" clId="{7FD2420A-FC73-4D41-8936-23CE337BBDBC}" dt="2025-09-15T14:49:50.538" v="1603" actId="1076"/>
          <ac:spMkLst>
            <pc:docMk/>
            <pc:sldMk cId="442221766" sldId="4969"/>
            <ac:spMk id="37" creationId="{29ECB827-0671-0657-8E34-0D76DCD74703}"/>
          </ac:spMkLst>
        </pc:spChg>
      </pc:sldChg>
    </pc:docChg>
  </pc:docChgLst>
  <pc:docChgLst>
    <pc:chgData name="Weiss, Marietta [Zukunft Altbau]" userId="97b11b8f-a76f-4920-b382-189fc8c9c45c" providerId="ADAL" clId="{E2EDF1B4-C10B-4135-AD99-C11034EF33AD}"/>
    <pc:docChg chg="undo redo custSel addSld delSld modSld sldOrd">
      <pc:chgData name="Weiss, Marietta [Zukunft Altbau]" userId="97b11b8f-a76f-4920-b382-189fc8c9c45c" providerId="ADAL" clId="{E2EDF1B4-C10B-4135-AD99-C11034EF33AD}" dt="2025-09-09T14:09:27.086" v="39842" actId="6549"/>
      <pc:docMkLst>
        <pc:docMk/>
      </pc:docMkLst>
      <pc:sldChg chg="addSp delSp modSp mod">
        <pc:chgData name="Weiss, Marietta [Zukunft Altbau]" userId="97b11b8f-a76f-4920-b382-189fc8c9c45c" providerId="ADAL" clId="{E2EDF1B4-C10B-4135-AD99-C11034EF33AD}" dt="2025-09-09T12:36:04.314" v="38610" actId="478"/>
        <pc:sldMkLst>
          <pc:docMk/>
          <pc:sldMk cId="401568959" sldId="282"/>
        </pc:sldMkLst>
        <pc:spChg chg="mod">
          <ac:chgData name="Weiss, Marietta [Zukunft Altbau]" userId="97b11b8f-a76f-4920-b382-189fc8c9c45c" providerId="ADAL" clId="{E2EDF1B4-C10B-4135-AD99-C11034EF33AD}" dt="2025-08-13T08:02:22.250" v="20112" actId="33553"/>
          <ac:spMkLst>
            <pc:docMk/>
            <pc:sldMk cId="401568959" sldId="282"/>
            <ac:spMk id="4" creationId="{00000000-0000-0000-0000-000000000000}"/>
          </ac:spMkLst>
        </pc:spChg>
        <pc:spChg chg="mod">
          <ac:chgData name="Weiss, Marietta [Zukunft Altbau]" userId="97b11b8f-a76f-4920-b382-189fc8c9c45c" providerId="ADAL" clId="{E2EDF1B4-C10B-4135-AD99-C11034EF33AD}" dt="2025-09-09T12:36:02.556" v="38609"/>
          <ac:spMkLst>
            <pc:docMk/>
            <pc:sldMk cId="401568959" sldId="282"/>
            <ac:spMk id="24" creationId="{A45D4747-F028-AF1E-EF44-7113B602EF62}"/>
          </ac:spMkLst>
        </pc:spChg>
        <pc:picChg chg="add mod ord">
          <ac:chgData name="Weiss, Marietta [Zukunft Altbau]" userId="97b11b8f-a76f-4920-b382-189fc8c9c45c" providerId="ADAL" clId="{E2EDF1B4-C10B-4135-AD99-C11034EF33AD}" dt="2025-09-02T12:53:55.571" v="35213" actId="962"/>
          <ac:picMkLst>
            <pc:docMk/>
            <pc:sldMk cId="401568959" sldId="282"/>
            <ac:picMk id="5" creationId="{5548EC8E-E70C-BB04-7C02-6F76516373F9}"/>
          </ac:picMkLst>
        </pc:picChg>
      </pc:sldChg>
      <pc:sldChg chg="del">
        <pc:chgData name="Weiss, Marietta [Zukunft Altbau]" userId="97b11b8f-a76f-4920-b382-189fc8c9c45c" providerId="ADAL" clId="{E2EDF1B4-C10B-4135-AD99-C11034EF33AD}" dt="2025-08-13T07:19:38.755" v="20108" actId="47"/>
        <pc:sldMkLst>
          <pc:docMk/>
          <pc:sldMk cId="3397596089" sldId="283"/>
        </pc:sldMkLst>
      </pc:sldChg>
      <pc:sldChg chg="delSp modSp mod">
        <pc:chgData name="Weiss, Marietta [Zukunft Altbau]" userId="97b11b8f-a76f-4920-b382-189fc8c9c45c" providerId="ADAL" clId="{E2EDF1B4-C10B-4135-AD99-C11034EF33AD}" dt="2025-08-14T10:48:28.498" v="28461" actId="478"/>
        <pc:sldMkLst>
          <pc:docMk/>
          <pc:sldMk cId="4089253411" sldId="286"/>
        </pc:sldMkLst>
        <pc:spChg chg="mod">
          <ac:chgData name="Weiss, Marietta [Zukunft Altbau]" userId="97b11b8f-a76f-4920-b382-189fc8c9c45c" providerId="ADAL" clId="{E2EDF1B4-C10B-4135-AD99-C11034EF33AD}" dt="2025-08-13T11:05:43.297" v="21389" actId="33553"/>
          <ac:spMkLst>
            <pc:docMk/>
            <pc:sldMk cId="4089253411" sldId="286"/>
            <ac:spMk id="4" creationId="{00000000-0000-0000-0000-000000000000}"/>
          </ac:spMkLst>
        </pc:spChg>
        <pc:spChg chg="mod">
          <ac:chgData name="Weiss, Marietta [Zukunft Altbau]" userId="97b11b8f-a76f-4920-b382-189fc8c9c45c" providerId="ADAL" clId="{E2EDF1B4-C10B-4135-AD99-C11034EF33AD}" dt="2025-08-12T07:45:29.954" v="14224" actId="14100"/>
          <ac:spMkLst>
            <pc:docMk/>
            <pc:sldMk cId="4089253411" sldId="286"/>
            <ac:spMk id="5" creationId="{1B216400-3BFB-9CE6-F2FB-3D8226DFF989}"/>
          </ac:spMkLst>
        </pc:spChg>
        <pc:spChg chg="mod">
          <ac:chgData name="Weiss, Marietta [Zukunft Altbau]" userId="97b11b8f-a76f-4920-b382-189fc8c9c45c" providerId="ADAL" clId="{E2EDF1B4-C10B-4135-AD99-C11034EF33AD}" dt="2025-08-12T07:45:49.335" v="14247" actId="1036"/>
          <ac:spMkLst>
            <pc:docMk/>
            <pc:sldMk cId="4089253411" sldId="286"/>
            <ac:spMk id="6" creationId="{FB6ABCE5-2557-FE65-E546-AE3071E9B4BE}"/>
          </ac:spMkLst>
        </pc:spChg>
        <pc:spChg chg="mod">
          <ac:chgData name="Weiss, Marietta [Zukunft Altbau]" userId="97b11b8f-a76f-4920-b382-189fc8c9c45c" providerId="ADAL" clId="{E2EDF1B4-C10B-4135-AD99-C11034EF33AD}" dt="2025-08-12T07:45:37.973" v="14241" actId="14100"/>
          <ac:spMkLst>
            <pc:docMk/>
            <pc:sldMk cId="4089253411" sldId="286"/>
            <ac:spMk id="9" creationId="{8C4A4AD1-EFD8-3C6F-316D-87BAACC8EF75}"/>
          </ac:spMkLst>
        </pc:spChg>
        <pc:spChg chg="mod">
          <ac:chgData name="Weiss, Marietta [Zukunft Altbau]" userId="97b11b8f-a76f-4920-b382-189fc8c9c45c" providerId="ADAL" clId="{E2EDF1B4-C10B-4135-AD99-C11034EF33AD}" dt="2025-08-12T07:45:37.973" v="14241" actId="14100"/>
          <ac:spMkLst>
            <pc:docMk/>
            <pc:sldMk cId="4089253411" sldId="286"/>
            <ac:spMk id="10" creationId="{310C78DF-CA3E-FEF8-993F-3882470AF924}"/>
          </ac:spMkLst>
        </pc:spChg>
        <pc:spChg chg="mod">
          <ac:chgData name="Weiss, Marietta [Zukunft Altbau]" userId="97b11b8f-a76f-4920-b382-189fc8c9c45c" providerId="ADAL" clId="{E2EDF1B4-C10B-4135-AD99-C11034EF33AD}" dt="2025-08-12T07:45:45.808" v="14242" actId="1076"/>
          <ac:spMkLst>
            <pc:docMk/>
            <pc:sldMk cId="4089253411" sldId="286"/>
            <ac:spMk id="11" creationId="{F7DD3F3E-A940-790B-97B0-2DA60960B71B}"/>
          </ac:spMkLst>
        </pc:spChg>
        <pc:spChg chg="mod">
          <ac:chgData name="Weiss, Marietta [Zukunft Altbau]" userId="97b11b8f-a76f-4920-b382-189fc8c9c45c" providerId="ADAL" clId="{E2EDF1B4-C10B-4135-AD99-C11034EF33AD}" dt="2025-08-12T07:46:06.576" v="14263" actId="20577"/>
          <ac:spMkLst>
            <pc:docMk/>
            <pc:sldMk cId="4089253411" sldId="286"/>
            <ac:spMk id="12" creationId="{8D0E5E03-43DE-200E-56C9-D3C51B0EBF15}"/>
          </ac:spMkLst>
        </pc:spChg>
        <pc:spChg chg="mod">
          <ac:chgData name="Weiss, Marietta [Zukunft Altbau]" userId="97b11b8f-a76f-4920-b382-189fc8c9c45c" providerId="ADAL" clId="{E2EDF1B4-C10B-4135-AD99-C11034EF33AD}" dt="2025-08-12T07:45:31.952" v="14225" actId="14100"/>
          <ac:spMkLst>
            <pc:docMk/>
            <pc:sldMk cId="4089253411" sldId="286"/>
            <ac:spMk id="14" creationId="{5566529D-FC89-4329-D063-2095AEECFD12}"/>
          </ac:spMkLst>
        </pc:spChg>
        <pc:picChg chg="mod">
          <ac:chgData name="Weiss, Marietta [Zukunft Altbau]" userId="97b11b8f-a76f-4920-b382-189fc8c9c45c" providerId="ADAL" clId="{E2EDF1B4-C10B-4135-AD99-C11034EF33AD}" dt="2025-08-12T07:45:56.144" v="14257" actId="1038"/>
          <ac:picMkLst>
            <pc:docMk/>
            <pc:sldMk cId="4089253411" sldId="286"/>
            <ac:picMk id="13" creationId="{71A52AD7-BEC1-697C-8B3F-65E5BD152ACE}"/>
          </ac:picMkLst>
        </pc:picChg>
        <pc:picChg chg="mod">
          <ac:chgData name="Weiss, Marietta [Zukunft Altbau]" userId="97b11b8f-a76f-4920-b382-189fc8c9c45c" providerId="ADAL" clId="{E2EDF1B4-C10B-4135-AD99-C11034EF33AD}" dt="2025-08-12T07:45:53.817" v="14251" actId="1038"/>
          <ac:picMkLst>
            <pc:docMk/>
            <pc:sldMk cId="4089253411" sldId="286"/>
            <ac:picMk id="15" creationId="{ED01B76E-BC71-BA3D-2B3A-72CE9069D9DB}"/>
          </ac:picMkLst>
        </pc:picChg>
      </pc:sldChg>
      <pc:sldChg chg="del">
        <pc:chgData name="Weiss, Marietta [Zukunft Altbau]" userId="97b11b8f-a76f-4920-b382-189fc8c9c45c" providerId="ADAL" clId="{E2EDF1B4-C10B-4135-AD99-C11034EF33AD}" dt="2025-08-11T13:07:44.952" v="11909" actId="47"/>
        <pc:sldMkLst>
          <pc:docMk/>
          <pc:sldMk cId="409766345" sldId="289"/>
        </pc:sldMkLst>
      </pc:sldChg>
      <pc:sldChg chg="addSp delSp modSp mod ord">
        <pc:chgData name="Weiss, Marietta [Zukunft Altbau]" userId="97b11b8f-a76f-4920-b382-189fc8c9c45c" providerId="ADAL" clId="{E2EDF1B4-C10B-4135-AD99-C11034EF33AD}" dt="2025-08-26T13:01:46.151" v="30112"/>
        <pc:sldMkLst>
          <pc:docMk/>
          <pc:sldMk cId="1282547944" sldId="1260"/>
        </pc:sldMkLst>
        <pc:spChg chg="add mod">
          <ac:chgData name="Weiss, Marietta [Zukunft Altbau]" userId="97b11b8f-a76f-4920-b382-189fc8c9c45c" providerId="ADAL" clId="{E2EDF1B4-C10B-4135-AD99-C11034EF33AD}" dt="2025-08-13T06:59:47.004" v="19923"/>
          <ac:spMkLst>
            <pc:docMk/>
            <pc:sldMk cId="1282547944" sldId="1260"/>
            <ac:spMk id="2" creationId="{B4F5BABC-4E3A-54D1-CEF8-8484210D9B41}"/>
          </ac:spMkLst>
        </pc:spChg>
        <pc:spChg chg="mod">
          <ac:chgData name="Weiss, Marietta [Zukunft Altbau]" userId="97b11b8f-a76f-4920-b382-189fc8c9c45c" providerId="ADAL" clId="{E2EDF1B4-C10B-4135-AD99-C11034EF33AD}" dt="2025-08-11T13:11:00.805" v="11980" actId="20577"/>
          <ac:spMkLst>
            <pc:docMk/>
            <pc:sldMk cId="1282547944" sldId="1260"/>
            <ac:spMk id="7" creationId="{9D446A7B-06D2-D23B-1137-C565461BC21D}"/>
          </ac:spMkLst>
        </pc:spChg>
        <pc:spChg chg="mod">
          <ac:chgData name="Weiss, Marietta [Zukunft Altbau]" userId="97b11b8f-a76f-4920-b382-189fc8c9c45c" providerId="ADAL" clId="{E2EDF1B4-C10B-4135-AD99-C11034EF33AD}" dt="2025-08-13T11:08:49.006" v="21472" actId="33553"/>
          <ac:spMkLst>
            <pc:docMk/>
            <pc:sldMk cId="1282547944" sldId="1260"/>
            <ac:spMk id="8" creationId="{F350832C-A1CC-F69D-AA09-1B564159A4CD}"/>
          </ac:spMkLst>
        </pc:spChg>
        <pc:spChg chg="mod">
          <ac:chgData name="Weiss, Marietta [Zukunft Altbau]" userId="97b11b8f-a76f-4920-b382-189fc8c9c45c" providerId="ADAL" clId="{E2EDF1B4-C10B-4135-AD99-C11034EF33AD}" dt="2025-08-11T13:10:58.793" v="11979" actId="6549"/>
          <ac:spMkLst>
            <pc:docMk/>
            <pc:sldMk cId="1282547944" sldId="1260"/>
            <ac:spMk id="23" creationId="{6E11D135-2CAC-5CA4-AC25-05B867CA3645}"/>
          </ac:spMkLst>
        </pc:spChg>
        <pc:spChg chg="mod">
          <ac:chgData name="Weiss, Marietta [Zukunft Altbau]" userId="97b11b8f-a76f-4920-b382-189fc8c9c45c" providerId="ADAL" clId="{E2EDF1B4-C10B-4135-AD99-C11034EF33AD}" dt="2025-08-11T13:09:42.157" v="11960" actId="1036"/>
          <ac:spMkLst>
            <pc:docMk/>
            <pc:sldMk cId="1282547944" sldId="1260"/>
            <ac:spMk id="38" creationId="{091275F4-51F2-C85E-B0C5-6DAEBF8B84EF}"/>
          </ac:spMkLst>
        </pc:spChg>
        <pc:grpChg chg="mod">
          <ac:chgData name="Weiss, Marietta [Zukunft Altbau]" userId="97b11b8f-a76f-4920-b382-189fc8c9c45c" providerId="ADAL" clId="{E2EDF1B4-C10B-4135-AD99-C11034EF33AD}" dt="2025-08-11T13:09:07.186" v="11923" actId="14100"/>
          <ac:grpSpMkLst>
            <pc:docMk/>
            <pc:sldMk cId="1282547944" sldId="1260"/>
            <ac:grpSpMk id="18" creationId="{1ACB10AF-89C0-825E-C67F-B3C8BB8BD6AF}"/>
          </ac:grpSpMkLst>
        </pc:grpChg>
        <pc:grpChg chg="mod">
          <ac:chgData name="Weiss, Marietta [Zukunft Altbau]" userId="97b11b8f-a76f-4920-b382-189fc8c9c45c" providerId="ADAL" clId="{E2EDF1B4-C10B-4135-AD99-C11034EF33AD}" dt="2025-08-13T13:39:39.701" v="23067" actId="962"/>
          <ac:grpSpMkLst>
            <pc:docMk/>
            <pc:sldMk cId="1282547944" sldId="1260"/>
            <ac:grpSpMk id="46" creationId="{9A0A1AB5-42F9-70FB-588B-03B0BFA5D07E}"/>
          </ac:grpSpMkLst>
        </pc:grpChg>
      </pc:sldChg>
      <pc:sldChg chg="delSp modSp mod">
        <pc:chgData name="Weiss, Marietta [Zukunft Altbau]" userId="97b11b8f-a76f-4920-b382-189fc8c9c45c" providerId="ADAL" clId="{E2EDF1B4-C10B-4135-AD99-C11034EF33AD}" dt="2025-08-13T13:39:58.186" v="23075" actId="962"/>
        <pc:sldMkLst>
          <pc:docMk/>
          <pc:sldMk cId="1317523854" sldId="1269"/>
        </pc:sldMkLst>
        <pc:spChg chg="mod">
          <ac:chgData name="Weiss, Marietta [Zukunft Altbau]" userId="97b11b8f-a76f-4920-b382-189fc8c9c45c" providerId="ADAL" clId="{E2EDF1B4-C10B-4135-AD99-C11034EF33AD}" dt="2025-08-13T13:21:49.140" v="22090" actId="255"/>
          <ac:spMkLst>
            <pc:docMk/>
            <pc:sldMk cId="1317523854" sldId="1269"/>
            <ac:spMk id="3" creationId="{CB3BA58A-415E-BF1D-B8BB-0BAE940FCFCD}"/>
          </ac:spMkLst>
        </pc:spChg>
        <pc:spChg chg="mod">
          <ac:chgData name="Weiss, Marietta [Zukunft Altbau]" userId="97b11b8f-a76f-4920-b382-189fc8c9c45c" providerId="ADAL" clId="{E2EDF1B4-C10B-4135-AD99-C11034EF33AD}" dt="2025-08-13T11:09:18.029" v="21485" actId="33553"/>
          <ac:spMkLst>
            <pc:docMk/>
            <pc:sldMk cId="1317523854" sldId="1269"/>
            <ac:spMk id="4" creationId="{00000000-0000-0000-0000-000000000000}"/>
          </ac:spMkLst>
        </pc:spChg>
        <pc:grpChg chg="mod">
          <ac:chgData name="Weiss, Marietta [Zukunft Altbau]" userId="97b11b8f-a76f-4920-b382-189fc8c9c45c" providerId="ADAL" clId="{E2EDF1B4-C10B-4135-AD99-C11034EF33AD}" dt="2025-08-13T13:39:58.186" v="23075" actId="962"/>
          <ac:grpSpMkLst>
            <pc:docMk/>
            <pc:sldMk cId="1317523854" sldId="1269"/>
            <ac:grpSpMk id="7" creationId="{E5885C49-AAEE-D5F6-CA41-362232E1A5DE}"/>
          </ac:grpSpMkLst>
        </pc:grpChg>
      </pc:sldChg>
      <pc:sldChg chg="addSp delSp modSp mod">
        <pc:chgData name="Weiss, Marietta [Zukunft Altbau]" userId="97b11b8f-a76f-4920-b382-189fc8c9c45c" providerId="ADAL" clId="{E2EDF1B4-C10B-4135-AD99-C11034EF33AD}" dt="2025-08-13T11:09:31.870" v="21490" actId="33553"/>
        <pc:sldMkLst>
          <pc:docMk/>
          <pc:sldMk cId="3260953219" sldId="1293"/>
        </pc:sldMkLst>
        <pc:spChg chg="add mod">
          <ac:chgData name="Weiss, Marietta [Zukunft Altbau]" userId="97b11b8f-a76f-4920-b382-189fc8c9c45c" providerId="ADAL" clId="{E2EDF1B4-C10B-4135-AD99-C11034EF33AD}" dt="2025-08-13T07:08:02.415" v="20026" actId="20577"/>
          <ac:spMkLst>
            <pc:docMk/>
            <pc:sldMk cId="3260953219" sldId="1293"/>
            <ac:spMk id="4" creationId="{63254D6D-D682-2D73-146B-488313685E70}"/>
          </ac:spMkLst>
        </pc:spChg>
        <pc:spChg chg="mod">
          <ac:chgData name="Weiss, Marietta [Zukunft Altbau]" userId="97b11b8f-a76f-4920-b382-189fc8c9c45c" providerId="ADAL" clId="{E2EDF1B4-C10B-4135-AD99-C11034EF33AD}" dt="2025-08-13T11:09:31.870" v="21490" actId="33553"/>
          <ac:spMkLst>
            <pc:docMk/>
            <pc:sldMk cId="3260953219" sldId="1293"/>
            <ac:spMk id="33" creationId="{69E80403-1C87-1417-9C7F-190C846F4C8C}"/>
          </ac:spMkLst>
        </pc:spChg>
      </pc:sldChg>
      <pc:sldChg chg="addSp modSp mod">
        <pc:chgData name="Weiss, Marietta [Zukunft Altbau]" userId="97b11b8f-a76f-4920-b382-189fc8c9c45c" providerId="ADAL" clId="{E2EDF1B4-C10B-4135-AD99-C11034EF33AD}" dt="2025-08-14T09:02:53.697" v="26585" actId="20577"/>
        <pc:sldMkLst>
          <pc:docMk/>
          <pc:sldMk cId="0" sldId="1296"/>
        </pc:sldMkLst>
      </pc:sldChg>
      <pc:sldChg chg="addSp delSp modSp mod">
        <pc:chgData name="Weiss, Marietta [Zukunft Altbau]" userId="97b11b8f-a76f-4920-b382-189fc8c9c45c" providerId="ADAL" clId="{E2EDF1B4-C10B-4135-AD99-C11034EF33AD}" dt="2025-08-13T11:08:45.372" v="21471" actId="33553"/>
        <pc:sldMkLst>
          <pc:docMk/>
          <pc:sldMk cId="2768798516" sldId="1302"/>
        </pc:sldMkLst>
        <pc:spChg chg="mod">
          <ac:chgData name="Weiss, Marietta [Zukunft Altbau]" userId="97b11b8f-a76f-4920-b382-189fc8c9c45c" providerId="ADAL" clId="{E2EDF1B4-C10B-4135-AD99-C11034EF33AD}" dt="2025-08-13T11:08:45.372" v="21471" actId="33553"/>
          <ac:spMkLst>
            <pc:docMk/>
            <pc:sldMk cId="2768798516" sldId="1302"/>
            <ac:spMk id="20" creationId="{790BE37C-B7D4-8280-B16D-B969DC16F3EC}"/>
          </ac:spMkLst>
        </pc:spChg>
      </pc:sldChg>
      <pc:sldChg chg="addSp delSp modSp del mod">
        <pc:chgData name="Weiss, Marietta [Zukunft Altbau]" userId="97b11b8f-a76f-4920-b382-189fc8c9c45c" providerId="ADAL" clId="{E2EDF1B4-C10B-4135-AD99-C11034EF33AD}" dt="2025-08-12T06:31:29.442" v="12546" actId="47"/>
        <pc:sldMkLst>
          <pc:docMk/>
          <pc:sldMk cId="1547067302" sldId="1403"/>
        </pc:sldMkLst>
      </pc:sldChg>
      <pc:sldChg chg="delSp modSp mod">
        <pc:chgData name="Weiss, Marietta [Zukunft Altbau]" userId="97b11b8f-a76f-4920-b382-189fc8c9c45c" providerId="ADAL" clId="{E2EDF1B4-C10B-4135-AD99-C11034EF33AD}" dt="2025-09-02T13:31:52.190" v="35832" actId="20577"/>
        <pc:sldMkLst>
          <pc:docMk/>
          <pc:sldMk cId="2651885213" sldId="1404"/>
        </pc:sldMkLst>
        <pc:spChg chg="mod">
          <ac:chgData name="Weiss, Marietta [Zukunft Altbau]" userId="97b11b8f-a76f-4920-b382-189fc8c9c45c" providerId="ADAL" clId="{E2EDF1B4-C10B-4135-AD99-C11034EF33AD}" dt="2025-08-13T08:22:33.541" v="20161" actId="33553"/>
          <ac:spMkLst>
            <pc:docMk/>
            <pc:sldMk cId="2651885213" sldId="1404"/>
            <ac:spMk id="2" creationId="{ABAC693A-98AB-9980-DEFA-B6B163AB1600}"/>
          </ac:spMkLst>
        </pc:spChg>
        <pc:spChg chg="mod">
          <ac:chgData name="Weiss, Marietta [Zukunft Altbau]" userId="97b11b8f-a76f-4920-b382-189fc8c9c45c" providerId="ADAL" clId="{E2EDF1B4-C10B-4135-AD99-C11034EF33AD}" dt="2025-08-26T12:48:25.732" v="29997" actId="13926"/>
          <ac:spMkLst>
            <pc:docMk/>
            <pc:sldMk cId="2651885213" sldId="1404"/>
            <ac:spMk id="5" creationId="{54223F73-82DF-4DCB-BBC1-4DA414AB1DA4}"/>
          </ac:spMkLst>
        </pc:spChg>
        <pc:spChg chg="mod">
          <ac:chgData name="Weiss, Marietta [Zukunft Altbau]" userId="97b11b8f-a76f-4920-b382-189fc8c9c45c" providerId="ADAL" clId="{E2EDF1B4-C10B-4135-AD99-C11034EF33AD}" dt="2025-09-02T13:31:52.190" v="35832" actId="20577"/>
          <ac:spMkLst>
            <pc:docMk/>
            <pc:sldMk cId="2651885213" sldId="1404"/>
            <ac:spMk id="9" creationId="{46A817A0-B65F-DFA8-77FC-FA481590E16F}"/>
          </ac:spMkLst>
        </pc:spChg>
        <pc:grpChg chg="mod">
          <ac:chgData name="Weiss, Marietta [Zukunft Altbau]" userId="97b11b8f-a76f-4920-b382-189fc8c9c45c" providerId="ADAL" clId="{E2EDF1B4-C10B-4135-AD99-C11034EF33AD}" dt="2025-08-13T13:38:50.382" v="23053" actId="962"/>
          <ac:grpSpMkLst>
            <pc:docMk/>
            <pc:sldMk cId="2651885213" sldId="1404"/>
            <ac:grpSpMk id="10" creationId="{E717FC64-7721-EC30-D1AA-37B5BBE1A046}"/>
          </ac:grpSpMkLst>
        </pc:grpChg>
      </pc:sldChg>
      <pc:sldChg chg="addSp delSp modSp del mod modShow">
        <pc:chgData name="Weiss, Marietta [Zukunft Altbau]" userId="97b11b8f-a76f-4920-b382-189fc8c9c45c" providerId="ADAL" clId="{E2EDF1B4-C10B-4135-AD99-C11034EF33AD}" dt="2025-08-13T06:50:45.668" v="19660" actId="47"/>
        <pc:sldMkLst>
          <pc:docMk/>
          <pc:sldMk cId="2387629808" sldId="1405"/>
        </pc:sldMkLst>
      </pc:sldChg>
      <pc:sldChg chg="del">
        <pc:chgData name="Weiss, Marietta [Zukunft Altbau]" userId="97b11b8f-a76f-4920-b382-189fc8c9c45c" providerId="ADAL" clId="{E2EDF1B4-C10B-4135-AD99-C11034EF33AD}" dt="2025-08-11T13:20:33.979" v="12156" actId="47"/>
        <pc:sldMkLst>
          <pc:docMk/>
          <pc:sldMk cId="13728308" sldId="2047"/>
        </pc:sldMkLst>
      </pc:sldChg>
      <pc:sldChg chg="del">
        <pc:chgData name="Weiss, Marietta [Zukunft Altbau]" userId="97b11b8f-a76f-4920-b382-189fc8c9c45c" providerId="ADAL" clId="{E2EDF1B4-C10B-4135-AD99-C11034EF33AD}" dt="2025-08-11T13:20:33.979" v="12156" actId="47"/>
        <pc:sldMkLst>
          <pc:docMk/>
          <pc:sldMk cId="4121017618" sldId="2059"/>
        </pc:sldMkLst>
      </pc:sldChg>
      <pc:sldChg chg="modSp del mod">
        <pc:chgData name="Weiss, Marietta [Zukunft Altbau]" userId="97b11b8f-a76f-4920-b382-189fc8c9c45c" providerId="ADAL" clId="{E2EDF1B4-C10B-4135-AD99-C11034EF33AD}" dt="2025-08-26T12:56:57.375" v="30048" actId="47"/>
        <pc:sldMkLst>
          <pc:docMk/>
          <pc:sldMk cId="4103585430" sldId="2063"/>
        </pc:sldMkLst>
      </pc:sldChg>
      <pc:sldChg chg="addSp delSp modSp mod">
        <pc:chgData name="Weiss, Marietta [Zukunft Altbau]" userId="97b11b8f-a76f-4920-b382-189fc8c9c45c" providerId="ADAL" clId="{E2EDF1B4-C10B-4135-AD99-C11034EF33AD}" dt="2025-08-26T13:03:08.302" v="30117" actId="6549"/>
        <pc:sldMkLst>
          <pc:docMk/>
          <pc:sldMk cId="2914765553" sldId="2068"/>
        </pc:sldMkLst>
        <pc:spChg chg="mod">
          <ac:chgData name="Weiss, Marietta [Zukunft Altbau]" userId="97b11b8f-a76f-4920-b382-189fc8c9c45c" providerId="ADAL" clId="{E2EDF1B4-C10B-4135-AD99-C11034EF33AD}" dt="2025-08-12T07:46:48.262" v="14308" actId="1076"/>
          <ac:spMkLst>
            <pc:docMk/>
            <pc:sldMk cId="2914765553" sldId="2068"/>
            <ac:spMk id="4" creationId="{0EFC25F4-7D8C-A28A-0F8D-389E50DBF99A}"/>
          </ac:spMkLst>
        </pc:spChg>
        <pc:spChg chg="mod">
          <ac:chgData name="Weiss, Marietta [Zukunft Altbau]" userId="97b11b8f-a76f-4920-b382-189fc8c9c45c" providerId="ADAL" clId="{E2EDF1B4-C10B-4135-AD99-C11034EF33AD}" dt="2025-08-12T07:46:45.297" v="14307" actId="1036"/>
          <ac:spMkLst>
            <pc:docMk/>
            <pc:sldMk cId="2914765553" sldId="2068"/>
            <ac:spMk id="5" creationId="{A2E3E6C5-2F0A-5D64-ACDD-D7E2C5346ECD}"/>
          </ac:spMkLst>
        </pc:spChg>
        <pc:spChg chg="mod">
          <ac:chgData name="Weiss, Marietta [Zukunft Altbau]" userId="97b11b8f-a76f-4920-b382-189fc8c9c45c" providerId="ADAL" clId="{E2EDF1B4-C10B-4135-AD99-C11034EF33AD}" dt="2025-08-12T07:46:45.297" v="14307" actId="1036"/>
          <ac:spMkLst>
            <pc:docMk/>
            <pc:sldMk cId="2914765553" sldId="2068"/>
            <ac:spMk id="6" creationId="{BEF9581F-5831-A5A8-FDBD-CBEBD8290331}"/>
          </ac:spMkLst>
        </pc:spChg>
        <pc:spChg chg="add mod">
          <ac:chgData name="Weiss, Marietta [Zukunft Altbau]" userId="97b11b8f-a76f-4920-b382-189fc8c9c45c" providerId="ADAL" clId="{E2EDF1B4-C10B-4135-AD99-C11034EF33AD}" dt="2025-08-13T06:58:02.281" v="19891" actId="6549"/>
          <ac:spMkLst>
            <pc:docMk/>
            <pc:sldMk cId="2914765553" sldId="2068"/>
            <ac:spMk id="7" creationId="{A2E6EAAA-06F5-C265-B33F-217D084D8B63}"/>
          </ac:spMkLst>
        </pc:spChg>
        <pc:spChg chg="mod">
          <ac:chgData name="Weiss, Marietta [Zukunft Altbau]" userId="97b11b8f-a76f-4920-b382-189fc8c9c45c" providerId="ADAL" clId="{E2EDF1B4-C10B-4135-AD99-C11034EF33AD}" dt="2025-08-26T13:03:08.302" v="30117" actId="6549"/>
          <ac:spMkLst>
            <pc:docMk/>
            <pc:sldMk cId="2914765553" sldId="2068"/>
            <ac:spMk id="11" creationId="{76B1814A-1C04-22B1-1D32-50F1B26525D3}"/>
          </ac:spMkLst>
        </pc:spChg>
      </pc:sldChg>
      <pc:sldChg chg="addSp delSp modSp mod">
        <pc:chgData name="Weiss, Marietta [Zukunft Altbau]" userId="97b11b8f-a76f-4920-b382-189fc8c9c45c" providerId="ADAL" clId="{E2EDF1B4-C10B-4135-AD99-C11034EF33AD}" dt="2025-09-02T12:55:40.767" v="35218" actId="962"/>
        <pc:sldMkLst>
          <pc:docMk/>
          <pc:sldMk cId="1313549635" sldId="2071"/>
        </pc:sldMkLst>
        <pc:spChg chg="add mod">
          <ac:chgData name="Weiss, Marietta [Zukunft Altbau]" userId="97b11b8f-a76f-4920-b382-189fc8c9c45c" providerId="ADAL" clId="{E2EDF1B4-C10B-4135-AD99-C11034EF33AD}" dt="2025-08-13T06:58:28.179" v="19903" actId="20577"/>
          <ac:spMkLst>
            <pc:docMk/>
            <pc:sldMk cId="1313549635" sldId="2071"/>
            <ac:spMk id="2" creationId="{51E0F753-A748-271B-1346-EA06D732003A}"/>
          </ac:spMkLst>
        </pc:spChg>
        <pc:spChg chg="mod">
          <ac:chgData name="Weiss, Marietta [Zukunft Altbau]" userId="97b11b8f-a76f-4920-b382-189fc8c9c45c" providerId="ADAL" clId="{E2EDF1B4-C10B-4135-AD99-C11034EF33AD}" dt="2025-08-13T11:06:07.713" v="21391" actId="33553"/>
          <ac:spMkLst>
            <pc:docMk/>
            <pc:sldMk cId="1313549635" sldId="2071"/>
            <ac:spMk id="8" creationId="{DF6671DE-2E7F-515E-DAD5-8020F6F907B1}"/>
          </ac:spMkLst>
        </pc:spChg>
        <pc:spChg chg="mod">
          <ac:chgData name="Weiss, Marietta [Zukunft Altbau]" userId="97b11b8f-a76f-4920-b382-189fc8c9c45c" providerId="ADAL" clId="{E2EDF1B4-C10B-4135-AD99-C11034EF33AD}" dt="2025-09-02T12:55:40.763" v="35217" actId="962"/>
          <ac:spMkLst>
            <pc:docMk/>
            <pc:sldMk cId="1313549635" sldId="2071"/>
            <ac:spMk id="19" creationId="{1CA7887E-30A9-0D68-BDB7-C84B4F4EB241}"/>
          </ac:spMkLst>
        </pc:spChg>
        <pc:spChg chg="mod">
          <ac:chgData name="Weiss, Marietta [Zukunft Altbau]" userId="97b11b8f-a76f-4920-b382-189fc8c9c45c" providerId="ADAL" clId="{E2EDF1B4-C10B-4135-AD99-C11034EF33AD}" dt="2025-09-02T12:55:40.767" v="35218" actId="962"/>
          <ac:spMkLst>
            <pc:docMk/>
            <pc:sldMk cId="1313549635" sldId="2071"/>
            <ac:spMk id="20" creationId="{29D4E824-96A9-2A26-EBC6-C1B97C67F6E4}"/>
          </ac:spMkLst>
        </pc:spChg>
        <pc:spChg chg="mod">
          <ac:chgData name="Weiss, Marietta [Zukunft Altbau]" userId="97b11b8f-a76f-4920-b382-189fc8c9c45c" providerId="ADAL" clId="{E2EDF1B4-C10B-4135-AD99-C11034EF33AD}" dt="2025-08-11T13:07:13.657" v="11907" actId="20577"/>
          <ac:spMkLst>
            <pc:docMk/>
            <pc:sldMk cId="1313549635" sldId="2071"/>
            <ac:spMk id="45" creationId="{4F121ED3-AC72-511D-875F-027A7E6AD73C}"/>
          </ac:spMkLst>
        </pc:spChg>
      </pc:sldChg>
      <pc:sldChg chg="del">
        <pc:chgData name="Weiss, Marietta [Zukunft Altbau]" userId="97b11b8f-a76f-4920-b382-189fc8c9c45c" providerId="ADAL" clId="{E2EDF1B4-C10B-4135-AD99-C11034EF33AD}" dt="2025-08-11T13:20:24.915" v="12155" actId="47"/>
        <pc:sldMkLst>
          <pc:docMk/>
          <pc:sldMk cId="550880146" sldId="2083"/>
        </pc:sldMkLst>
      </pc:sldChg>
      <pc:sldChg chg="addSp delSp modSp mod">
        <pc:chgData name="Weiss, Marietta [Zukunft Altbau]" userId="97b11b8f-a76f-4920-b382-189fc8c9c45c" providerId="ADAL" clId="{E2EDF1B4-C10B-4135-AD99-C11034EF33AD}" dt="2025-08-13T13:21:23.956" v="22085" actId="207"/>
        <pc:sldMkLst>
          <pc:docMk/>
          <pc:sldMk cId="3574696772" sldId="2121"/>
        </pc:sldMkLst>
      </pc:sldChg>
      <pc:sldChg chg="addSp delSp modSp mod">
        <pc:chgData name="Weiss, Marietta [Zukunft Altbau]" userId="97b11b8f-a76f-4920-b382-189fc8c9c45c" providerId="ADAL" clId="{E2EDF1B4-C10B-4135-AD99-C11034EF33AD}" dt="2025-08-26T12:58:51.584" v="30108" actId="6549"/>
        <pc:sldMkLst>
          <pc:docMk/>
          <pc:sldMk cId="211749787" sldId="2126"/>
        </pc:sldMkLst>
        <pc:spChg chg="mod">
          <ac:chgData name="Weiss, Marietta [Zukunft Altbau]" userId="97b11b8f-a76f-4920-b382-189fc8c9c45c" providerId="ADAL" clId="{E2EDF1B4-C10B-4135-AD99-C11034EF33AD}" dt="2025-08-26T12:58:51.584" v="30108" actId="6549"/>
          <ac:spMkLst>
            <pc:docMk/>
            <pc:sldMk cId="211749787" sldId="2126"/>
            <ac:spMk id="5" creationId="{A2CB1F36-6942-0B49-796F-5C199AD5B289}"/>
          </ac:spMkLst>
        </pc:spChg>
        <pc:spChg chg="mod">
          <ac:chgData name="Weiss, Marietta [Zukunft Altbau]" userId="97b11b8f-a76f-4920-b382-189fc8c9c45c" providerId="ADAL" clId="{E2EDF1B4-C10B-4135-AD99-C11034EF33AD}" dt="2025-08-13T06:26:08.268" v="19015" actId="1035"/>
          <ac:spMkLst>
            <pc:docMk/>
            <pc:sldMk cId="211749787" sldId="2126"/>
            <ac:spMk id="6" creationId="{C91C3333-AD05-28E3-39F4-9993006B507A}"/>
          </ac:spMkLst>
        </pc:spChg>
        <pc:spChg chg="add mod">
          <ac:chgData name="Weiss, Marietta [Zukunft Altbau]" userId="97b11b8f-a76f-4920-b382-189fc8c9c45c" providerId="ADAL" clId="{E2EDF1B4-C10B-4135-AD99-C11034EF33AD}" dt="2025-08-13T07:05:56.141" v="19989" actId="13926"/>
          <ac:spMkLst>
            <pc:docMk/>
            <pc:sldMk cId="211749787" sldId="2126"/>
            <ac:spMk id="7" creationId="{9DC148FE-6181-4345-DE21-14B1928B617D}"/>
          </ac:spMkLst>
        </pc:spChg>
        <pc:spChg chg="mod">
          <ac:chgData name="Weiss, Marietta [Zukunft Altbau]" userId="97b11b8f-a76f-4920-b382-189fc8c9c45c" providerId="ADAL" clId="{E2EDF1B4-C10B-4135-AD99-C11034EF33AD}" dt="2025-08-13T06:26:08.268" v="19015" actId="1035"/>
          <ac:spMkLst>
            <pc:docMk/>
            <pc:sldMk cId="211749787" sldId="2126"/>
            <ac:spMk id="9" creationId="{868F3603-FE4A-A0DD-FD1B-945E7768496B}"/>
          </ac:spMkLst>
        </pc:spChg>
        <pc:spChg chg="mod">
          <ac:chgData name="Weiss, Marietta [Zukunft Altbau]" userId="97b11b8f-a76f-4920-b382-189fc8c9c45c" providerId="ADAL" clId="{E2EDF1B4-C10B-4135-AD99-C11034EF33AD}" dt="2025-08-13T06:25:15.478" v="19006" actId="20577"/>
          <ac:spMkLst>
            <pc:docMk/>
            <pc:sldMk cId="211749787" sldId="2126"/>
            <ac:spMk id="16" creationId="{55FC8FA5-6FC4-4E15-9366-5397394330FD}"/>
          </ac:spMkLst>
        </pc:spChg>
        <pc:spChg chg="mod">
          <ac:chgData name="Weiss, Marietta [Zukunft Altbau]" userId="97b11b8f-a76f-4920-b382-189fc8c9c45c" providerId="ADAL" clId="{E2EDF1B4-C10B-4135-AD99-C11034EF33AD}" dt="2025-08-13T06:25:37.253" v="19010" actId="20577"/>
          <ac:spMkLst>
            <pc:docMk/>
            <pc:sldMk cId="211749787" sldId="2126"/>
            <ac:spMk id="19" creationId="{14FB3699-6452-4A45-9395-BE8A8B8C75C2}"/>
          </ac:spMkLst>
        </pc:spChg>
        <pc:spChg chg="mod">
          <ac:chgData name="Weiss, Marietta [Zukunft Altbau]" userId="97b11b8f-a76f-4920-b382-189fc8c9c45c" providerId="ADAL" clId="{E2EDF1B4-C10B-4135-AD99-C11034EF33AD}" dt="2025-08-13T06:26:08.268" v="19015" actId="1035"/>
          <ac:spMkLst>
            <pc:docMk/>
            <pc:sldMk cId="211749787" sldId="2126"/>
            <ac:spMk id="23" creationId="{2CD1DE82-92C4-F84E-9368-FE804FC74F54}"/>
          </ac:spMkLst>
        </pc:spChg>
        <pc:spChg chg="mod">
          <ac:chgData name="Weiss, Marietta [Zukunft Altbau]" userId="97b11b8f-a76f-4920-b382-189fc8c9c45c" providerId="ADAL" clId="{E2EDF1B4-C10B-4135-AD99-C11034EF33AD}" dt="2025-08-13T06:26:08.268" v="19015" actId="1035"/>
          <ac:spMkLst>
            <pc:docMk/>
            <pc:sldMk cId="211749787" sldId="2126"/>
            <ac:spMk id="24" creationId="{35B81818-C8C1-FECE-F989-8553B7E32ECB}"/>
          </ac:spMkLst>
        </pc:spChg>
        <pc:spChg chg="mod">
          <ac:chgData name="Weiss, Marietta [Zukunft Altbau]" userId="97b11b8f-a76f-4920-b382-189fc8c9c45c" providerId="ADAL" clId="{E2EDF1B4-C10B-4135-AD99-C11034EF33AD}" dt="2025-08-13T06:28:03.845" v="19048" actId="20577"/>
          <ac:spMkLst>
            <pc:docMk/>
            <pc:sldMk cId="211749787" sldId="2126"/>
            <ac:spMk id="25" creationId="{A70A3910-C9D7-085F-454C-8545FDA37616}"/>
          </ac:spMkLst>
        </pc:spChg>
        <pc:spChg chg="mod">
          <ac:chgData name="Weiss, Marietta [Zukunft Altbau]" userId="97b11b8f-a76f-4920-b382-189fc8c9c45c" providerId="ADAL" clId="{E2EDF1B4-C10B-4135-AD99-C11034EF33AD}" dt="2025-08-13T06:26:08.268" v="19015" actId="1035"/>
          <ac:spMkLst>
            <pc:docMk/>
            <pc:sldMk cId="211749787" sldId="2126"/>
            <ac:spMk id="26" creationId="{34DF9071-73AC-BDA1-617D-78CDCBFD95C2}"/>
          </ac:spMkLst>
        </pc:spChg>
        <pc:spChg chg="mod">
          <ac:chgData name="Weiss, Marietta [Zukunft Altbau]" userId="97b11b8f-a76f-4920-b382-189fc8c9c45c" providerId="ADAL" clId="{E2EDF1B4-C10B-4135-AD99-C11034EF33AD}" dt="2025-08-13T06:26:08.268" v="19015" actId="1035"/>
          <ac:spMkLst>
            <pc:docMk/>
            <pc:sldMk cId="211749787" sldId="2126"/>
            <ac:spMk id="28" creationId="{BBC66DC6-31CC-41AF-D3E6-9A52F8B5A5DB}"/>
          </ac:spMkLst>
        </pc:spChg>
        <pc:spChg chg="mod">
          <ac:chgData name="Weiss, Marietta [Zukunft Altbau]" userId="97b11b8f-a76f-4920-b382-189fc8c9c45c" providerId="ADAL" clId="{E2EDF1B4-C10B-4135-AD99-C11034EF33AD}" dt="2025-08-13T06:24:34.726" v="19003" actId="6549"/>
          <ac:spMkLst>
            <pc:docMk/>
            <pc:sldMk cId="211749787" sldId="2126"/>
            <ac:spMk id="30" creationId="{A9A3CE8E-01E2-BAAA-513D-AFF71242A480}"/>
          </ac:spMkLst>
        </pc:spChg>
        <pc:spChg chg="mod">
          <ac:chgData name="Weiss, Marietta [Zukunft Altbau]" userId="97b11b8f-a76f-4920-b382-189fc8c9c45c" providerId="ADAL" clId="{E2EDF1B4-C10B-4135-AD99-C11034EF33AD}" dt="2025-08-13T06:26:08.268" v="19015" actId="1035"/>
          <ac:spMkLst>
            <pc:docMk/>
            <pc:sldMk cId="211749787" sldId="2126"/>
            <ac:spMk id="31" creationId="{8BDF3122-154A-8457-238F-CD2BB73CC1CF}"/>
          </ac:spMkLst>
        </pc:spChg>
      </pc:sldChg>
      <pc:sldChg chg="modSp del mod modAnim">
        <pc:chgData name="Weiss, Marietta [Zukunft Altbau]" userId="97b11b8f-a76f-4920-b382-189fc8c9c45c" providerId="ADAL" clId="{E2EDF1B4-C10B-4135-AD99-C11034EF33AD}" dt="2025-08-26T13:55:39.891" v="31770" actId="47"/>
        <pc:sldMkLst>
          <pc:docMk/>
          <pc:sldMk cId="3964071528" sldId="2216"/>
        </pc:sldMkLst>
      </pc:sldChg>
      <pc:sldChg chg="modSp mod">
        <pc:chgData name="Weiss, Marietta [Zukunft Altbau]" userId="97b11b8f-a76f-4920-b382-189fc8c9c45c" providerId="ADAL" clId="{E2EDF1B4-C10B-4135-AD99-C11034EF33AD}" dt="2025-08-13T11:12:40.322" v="21577" actId="33553"/>
        <pc:sldMkLst>
          <pc:docMk/>
          <pc:sldMk cId="3426572503" sldId="2247"/>
        </pc:sldMkLst>
      </pc:sldChg>
      <pc:sldChg chg="addSp delSp modSp mod ord">
        <pc:chgData name="Weiss, Marietta [Zukunft Altbau]" userId="97b11b8f-a76f-4920-b382-189fc8c9c45c" providerId="ADAL" clId="{E2EDF1B4-C10B-4135-AD99-C11034EF33AD}" dt="2025-08-26T12:57:57.296" v="30082"/>
        <pc:sldMkLst>
          <pc:docMk/>
          <pc:sldMk cId="2858921549" sldId="2248"/>
        </pc:sldMkLst>
        <pc:spChg chg="add mod">
          <ac:chgData name="Weiss, Marietta [Zukunft Altbau]" userId="97b11b8f-a76f-4920-b382-189fc8c9c45c" providerId="ADAL" clId="{E2EDF1B4-C10B-4135-AD99-C11034EF33AD}" dt="2025-08-14T10:50:45.996" v="28510" actId="20577"/>
          <ac:spMkLst>
            <pc:docMk/>
            <pc:sldMk cId="2858921549" sldId="2248"/>
            <ac:spMk id="5" creationId="{D026B6A0-4936-6058-B50C-635BC8856F6A}"/>
          </ac:spMkLst>
        </pc:spChg>
        <pc:spChg chg="mod">
          <ac:chgData name="Weiss, Marietta [Zukunft Altbau]" userId="97b11b8f-a76f-4920-b382-189fc8c9c45c" providerId="ADAL" clId="{E2EDF1B4-C10B-4135-AD99-C11034EF33AD}" dt="2025-08-13T12:27:00.606" v="22070" actId="962"/>
          <ac:spMkLst>
            <pc:docMk/>
            <pc:sldMk cId="2858921549" sldId="2248"/>
            <ac:spMk id="7" creationId="{8A0271D8-8C9B-8622-A5EA-23DBB01BBF7B}"/>
          </ac:spMkLst>
        </pc:spChg>
        <pc:spChg chg="mod">
          <ac:chgData name="Weiss, Marietta [Zukunft Altbau]" userId="97b11b8f-a76f-4920-b382-189fc8c9c45c" providerId="ADAL" clId="{E2EDF1B4-C10B-4135-AD99-C11034EF33AD}" dt="2025-08-11T13:21:56.572" v="12157" actId="13926"/>
          <ac:spMkLst>
            <pc:docMk/>
            <pc:sldMk cId="2858921549" sldId="2248"/>
            <ac:spMk id="8" creationId="{BE4512AF-B5BB-F077-1183-EF96F17A95E0}"/>
          </ac:spMkLst>
        </pc:spChg>
        <pc:spChg chg="mod">
          <ac:chgData name="Weiss, Marietta [Zukunft Altbau]" userId="97b11b8f-a76f-4920-b382-189fc8c9c45c" providerId="ADAL" clId="{E2EDF1B4-C10B-4135-AD99-C11034EF33AD}" dt="2025-08-13T11:09:14.843" v="21483" actId="33553"/>
          <ac:spMkLst>
            <pc:docMk/>
            <pc:sldMk cId="2858921549" sldId="2248"/>
            <ac:spMk id="11" creationId="{0A4409CF-0D1C-F26C-31F4-91BB3260A240}"/>
          </ac:spMkLst>
        </pc:spChg>
      </pc:sldChg>
      <pc:sldChg chg="modSp mod modAnim">
        <pc:chgData name="Weiss, Marietta [Zukunft Altbau]" userId="97b11b8f-a76f-4920-b382-189fc8c9c45c" providerId="ADAL" clId="{E2EDF1B4-C10B-4135-AD99-C11034EF33AD}" dt="2025-08-13T13:49:39.097" v="23311"/>
        <pc:sldMkLst>
          <pc:docMk/>
          <pc:sldMk cId="2548266237" sldId="2378"/>
        </pc:sldMkLst>
      </pc:sldChg>
      <pc:sldChg chg="del">
        <pc:chgData name="Weiss, Marietta [Zukunft Altbau]" userId="97b11b8f-a76f-4920-b382-189fc8c9c45c" providerId="ADAL" clId="{E2EDF1B4-C10B-4135-AD99-C11034EF33AD}" dt="2025-08-11T13:13:56.475" v="12079" actId="47"/>
        <pc:sldMkLst>
          <pc:docMk/>
          <pc:sldMk cId="3060925261" sldId="4393"/>
        </pc:sldMkLst>
      </pc:sldChg>
      <pc:sldChg chg="addSp delSp modSp mod">
        <pc:chgData name="Weiss, Marietta [Zukunft Altbau]" userId="97b11b8f-a76f-4920-b382-189fc8c9c45c" providerId="ADAL" clId="{E2EDF1B4-C10B-4135-AD99-C11034EF33AD}" dt="2025-08-14T06:46:31.129" v="24186" actId="1037"/>
        <pc:sldMkLst>
          <pc:docMk/>
          <pc:sldMk cId="2098496862" sldId="4401"/>
        </pc:sldMkLst>
        <pc:spChg chg="add mod">
          <ac:chgData name="Weiss, Marietta [Zukunft Altbau]" userId="97b11b8f-a76f-4920-b382-189fc8c9c45c" providerId="ADAL" clId="{E2EDF1B4-C10B-4135-AD99-C11034EF33AD}" dt="2025-08-13T06:54:46.600" v="19828" actId="6549"/>
          <ac:spMkLst>
            <pc:docMk/>
            <pc:sldMk cId="2098496862" sldId="4401"/>
            <ac:spMk id="3" creationId="{20C4C069-9D9B-8084-166F-4F1F52FBD771}"/>
          </ac:spMkLst>
        </pc:spChg>
        <pc:spChg chg="mod ord">
          <ac:chgData name="Weiss, Marietta [Zukunft Altbau]" userId="97b11b8f-a76f-4920-b382-189fc8c9c45c" providerId="ADAL" clId="{E2EDF1B4-C10B-4135-AD99-C11034EF33AD}" dt="2025-08-13T11:14:54.564" v="21595" actId="13244"/>
          <ac:spMkLst>
            <pc:docMk/>
            <pc:sldMk cId="2098496862" sldId="4401"/>
            <ac:spMk id="8" creationId="{D6A211AB-2695-8DCD-4D79-888F8865C530}"/>
          </ac:spMkLst>
        </pc:spChg>
        <pc:spChg chg="mod ord">
          <ac:chgData name="Weiss, Marietta [Zukunft Altbau]" userId="97b11b8f-a76f-4920-b382-189fc8c9c45c" providerId="ADAL" clId="{E2EDF1B4-C10B-4135-AD99-C11034EF33AD}" dt="2025-08-14T06:46:31.129" v="24186" actId="1037"/>
          <ac:spMkLst>
            <pc:docMk/>
            <pc:sldMk cId="2098496862" sldId="4401"/>
            <ac:spMk id="18" creationId="{ECF00631-81D8-A618-A121-B617D95C8F8C}"/>
          </ac:spMkLst>
        </pc:spChg>
        <pc:picChg chg="add mod ord modCrop">
          <ac:chgData name="Weiss, Marietta [Zukunft Altbau]" userId="97b11b8f-a76f-4920-b382-189fc8c9c45c" providerId="ADAL" clId="{E2EDF1B4-C10B-4135-AD99-C11034EF33AD}" dt="2025-08-13T13:29:19.785" v="22429" actId="962"/>
          <ac:picMkLst>
            <pc:docMk/>
            <pc:sldMk cId="2098496862" sldId="4401"/>
            <ac:picMk id="7" creationId="{DA533034-B23C-8653-BE1B-B5844037A862}"/>
          </ac:picMkLst>
        </pc:picChg>
        <pc:picChg chg="add mod ord modCrop">
          <ac:chgData name="Weiss, Marietta [Zukunft Altbau]" userId="97b11b8f-a76f-4920-b382-189fc8c9c45c" providerId="ADAL" clId="{E2EDF1B4-C10B-4135-AD99-C11034EF33AD}" dt="2025-08-13T13:31:22.731" v="22631" actId="962"/>
          <ac:picMkLst>
            <pc:docMk/>
            <pc:sldMk cId="2098496862" sldId="4401"/>
            <ac:picMk id="10" creationId="{ADBC064E-5C15-7534-6DEB-43C0A0A8488A}"/>
          </ac:picMkLst>
        </pc:picChg>
        <pc:picChg chg="mod">
          <ac:chgData name="Weiss, Marietta [Zukunft Altbau]" userId="97b11b8f-a76f-4920-b382-189fc8c9c45c" providerId="ADAL" clId="{E2EDF1B4-C10B-4135-AD99-C11034EF33AD}" dt="2025-08-13T13:32:03.738" v="22865" actId="962"/>
          <ac:picMkLst>
            <pc:docMk/>
            <pc:sldMk cId="2098496862" sldId="4401"/>
            <ac:picMk id="15" creationId="{CA464AC5-9B11-1DA9-0558-B73CC224A5B1}"/>
          </ac:picMkLst>
        </pc:picChg>
        <pc:picChg chg="mod">
          <ac:chgData name="Weiss, Marietta [Zukunft Altbau]" userId="97b11b8f-a76f-4920-b382-189fc8c9c45c" providerId="ADAL" clId="{E2EDF1B4-C10B-4135-AD99-C11034EF33AD}" dt="2025-08-13T13:32:21.661" v="22933" actId="962"/>
          <ac:picMkLst>
            <pc:docMk/>
            <pc:sldMk cId="2098496862" sldId="4401"/>
            <ac:picMk id="17" creationId="{258D8005-E5E2-5693-2C08-A709EBEE33A1}"/>
          </ac:picMkLst>
        </pc:picChg>
      </pc:sldChg>
      <pc:sldChg chg="modSp mod">
        <pc:chgData name="Weiss, Marietta [Zukunft Altbau]" userId="97b11b8f-a76f-4920-b382-189fc8c9c45c" providerId="ADAL" clId="{E2EDF1B4-C10B-4135-AD99-C11034EF33AD}" dt="2025-09-02T12:55:40.847" v="35229" actId="962"/>
        <pc:sldMkLst>
          <pc:docMk/>
          <pc:sldMk cId="485693154" sldId="4410"/>
        </pc:sldMkLst>
        <pc:spChg chg="mod">
          <ac:chgData name="Weiss, Marietta [Zukunft Altbau]" userId="97b11b8f-a76f-4920-b382-189fc8c9c45c" providerId="ADAL" clId="{E2EDF1B4-C10B-4135-AD99-C11034EF33AD}" dt="2025-09-02T12:55:40.847" v="35229" actId="962"/>
          <ac:spMkLst>
            <pc:docMk/>
            <pc:sldMk cId="485693154" sldId="4410"/>
            <ac:spMk id="2" creationId="{D0106DEC-5968-EDED-619E-7880A624968B}"/>
          </ac:spMkLst>
        </pc:spChg>
        <pc:spChg chg="mod">
          <ac:chgData name="Weiss, Marietta [Zukunft Altbau]" userId="97b11b8f-a76f-4920-b382-189fc8c9c45c" providerId="ADAL" clId="{E2EDF1B4-C10B-4135-AD99-C11034EF33AD}" dt="2025-08-13T11:12:42.763" v="21578" actId="33553"/>
          <ac:spMkLst>
            <pc:docMk/>
            <pc:sldMk cId="485693154" sldId="4410"/>
            <ac:spMk id="4" creationId="{2370B3C4-135A-3DA6-A2BE-6A7FF4CD32D9}"/>
          </ac:spMkLst>
        </pc:spChg>
      </pc:sldChg>
      <pc:sldChg chg="addSp delSp modSp mod">
        <pc:chgData name="Weiss, Marietta [Zukunft Altbau]" userId="97b11b8f-a76f-4920-b382-189fc8c9c45c" providerId="ADAL" clId="{E2EDF1B4-C10B-4135-AD99-C11034EF33AD}" dt="2025-08-14T10:08:01.094" v="27883" actId="20577"/>
        <pc:sldMkLst>
          <pc:docMk/>
          <pc:sldMk cId="2834302907" sldId="4518"/>
        </pc:sldMkLst>
        <pc:spChg chg="add mod">
          <ac:chgData name="Weiss, Marietta [Zukunft Altbau]" userId="97b11b8f-a76f-4920-b382-189fc8c9c45c" providerId="ADAL" clId="{E2EDF1B4-C10B-4135-AD99-C11034EF33AD}" dt="2025-08-14T10:08:01.094" v="27883" actId="20577"/>
          <ac:spMkLst>
            <pc:docMk/>
            <pc:sldMk cId="2834302907" sldId="4518"/>
            <ac:spMk id="3" creationId="{ECD7FC47-1BDF-F6B7-54D2-25D77D205C0C}"/>
          </ac:spMkLst>
        </pc:spChg>
        <pc:spChg chg="mod">
          <ac:chgData name="Weiss, Marietta [Zukunft Altbau]" userId="97b11b8f-a76f-4920-b382-189fc8c9c45c" providerId="ADAL" clId="{E2EDF1B4-C10B-4135-AD99-C11034EF33AD}" dt="2025-08-14T07:10:23.443" v="25490" actId="962"/>
          <ac:spMkLst>
            <pc:docMk/>
            <pc:sldMk cId="2834302907" sldId="4518"/>
            <ac:spMk id="10" creationId="{0C21B8B6-9346-07C8-F56E-E2B6FD0BE46A}"/>
          </ac:spMkLst>
        </pc:spChg>
        <pc:spChg chg="add mod">
          <ac:chgData name="Weiss, Marietta [Zukunft Altbau]" userId="97b11b8f-a76f-4920-b382-189fc8c9c45c" providerId="ADAL" clId="{E2EDF1B4-C10B-4135-AD99-C11034EF33AD}" dt="2025-08-14T09:28:57.612" v="26896" actId="13926"/>
          <ac:spMkLst>
            <pc:docMk/>
            <pc:sldMk cId="2834302907" sldId="4518"/>
            <ac:spMk id="44" creationId="{5F910431-7243-0D00-41EC-211329BB8B71}"/>
          </ac:spMkLst>
        </pc:spChg>
        <pc:spChg chg="add mod">
          <ac:chgData name="Weiss, Marietta [Zukunft Altbau]" userId="97b11b8f-a76f-4920-b382-189fc8c9c45c" providerId="ADAL" clId="{E2EDF1B4-C10B-4135-AD99-C11034EF33AD}" dt="2025-08-14T07:10:23.443" v="25490" actId="962"/>
          <ac:spMkLst>
            <pc:docMk/>
            <pc:sldMk cId="2834302907" sldId="4518"/>
            <ac:spMk id="47" creationId="{CB8F2C1B-58D7-D479-B92F-0F75C4CBD5FB}"/>
          </ac:spMkLst>
        </pc:spChg>
        <pc:spChg chg="add mod">
          <ac:chgData name="Weiss, Marietta [Zukunft Altbau]" userId="97b11b8f-a76f-4920-b382-189fc8c9c45c" providerId="ADAL" clId="{E2EDF1B4-C10B-4135-AD99-C11034EF33AD}" dt="2025-08-14T09:30:18.871" v="26938" actId="20577"/>
          <ac:spMkLst>
            <pc:docMk/>
            <pc:sldMk cId="2834302907" sldId="4518"/>
            <ac:spMk id="48" creationId="{4F877F74-243D-EF31-8781-0BFFBB9DFD0C}"/>
          </ac:spMkLst>
        </pc:spChg>
        <pc:picChg chg="add mod ord modCrop">
          <ac:chgData name="Weiss, Marietta [Zukunft Altbau]" userId="97b11b8f-a76f-4920-b382-189fc8c9c45c" providerId="ADAL" clId="{E2EDF1B4-C10B-4135-AD99-C11034EF33AD}" dt="2025-08-14T07:10:25.455" v="25492" actId="962"/>
          <ac:picMkLst>
            <pc:docMk/>
            <pc:sldMk cId="2834302907" sldId="4518"/>
            <ac:picMk id="19" creationId="{8B8B97DD-41AB-86DE-1396-A6B1D43858E2}"/>
          </ac:picMkLst>
        </pc:picChg>
      </pc:sldChg>
      <pc:sldChg chg="addSp delSp modSp mod ord">
        <pc:chgData name="Weiss, Marietta [Zukunft Altbau]" userId="97b11b8f-a76f-4920-b382-189fc8c9c45c" providerId="ADAL" clId="{E2EDF1B4-C10B-4135-AD99-C11034EF33AD}" dt="2025-08-14T10:07:40.695" v="27878"/>
        <pc:sldMkLst>
          <pc:docMk/>
          <pc:sldMk cId="100471963" sldId="4530"/>
        </pc:sldMkLst>
        <pc:spChg chg="add mod">
          <ac:chgData name="Weiss, Marietta [Zukunft Altbau]" userId="97b11b8f-a76f-4920-b382-189fc8c9c45c" providerId="ADAL" clId="{E2EDF1B4-C10B-4135-AD99-C11034EF33AD}" dt="2025-08-13T06:57:04.102" v="19875" actId="13926"/>
          <ac:spMkLst>
            <pc:docMk/>
            <pc:sldMk cId="100471963" sldId="4530"/>
            <ac:spMk id="2" creationId="{1A210A74-F81B-1548-7D1F-A6C236597570}"/>
          </ac:spMkLst>
        </pc:spChg>
        <pc:spChg chg="mod">
          <ac:chgData name="Weiss, Marietta [Zukunft Altbau]" userId="97b11b8f-a76f-4920-b382-189fc8c9c45c" providerId="ADAL" clId="{E2EDF1B4-C10B-4135-AD99-C11034EF33AD}" dt="2025-08-13T08:22:58.973" v="20165" actId="33553"/>
          <ac:spMkLst>
            <pc:docMk/>
            <pc:sldMk cId="100471963" sldId="4530"/>
            <ac:spMk id="5" creationId="{2508D06F-019B-56C0-1CA0-3531310473A2}"/>
          </ac:spMkLst>
        </pc:spChg>
        <pc:graphicFrameChg chg="mod">
          <ac:chgData name="Weiss, Marietta [Zukunft Altbau]" userId="97b11b8f-a76f-4920-b382-189fc8c9c45c" providerId="ADAL" clId="{E2EDF1B4-C10B-4135-AD99-C11034EF33AD}" dt="2025-08-14T10:07:40.695" v="27878"/>
          <ac:graphicFrameMkLst>
            <pc:docMk/>
            <pc:sldMk cId="100471963" sldId="4530"/>
            <ac:graphicFrameMk id="13" creationId="{CAD4301F-E82D-E059-D3E6-BCAA5F45CE44}"/>
          </ac:graphicFrameMkLst>
        </pc:graphicFrameChg>
      </pc:sldChg>
      <pc:sldChg chg="addSp delSp modSp mod modAnim">
        <pc:chgData name="Weiss, Marietta [Zukunft Altbau]" userId="97b11b8f-a76f-4920-b382-189fc8c9c45c" providerId="ADAL" clId="{E2EDF1B4-C10B-4135-AD99-C11034EF33AD}" dt="2025-08-14T09:06:33.497" v="26593" actId="20577"/>
        <pc:sldMkLst>
          <pc:docMk/>
          <pc:sldMk cId="1772823278" sldId="4531"/>
        </pc:sldMkLst>
        <pc:spChg chg="add mod">
          <ac:chgData name="Weiss, Marietta [Zukunft Altbau]" userId="97b11b8f-a76f-4920-b382-189fc8c9c45c" providerId="ADAL" clId="{E2EDF1B4-C10B-4135-AD99-C11034EF33AD}" dt="2025-08-14T09:06:33.497" v="26593" actId="20577"/>
          <ac:spMkLst>
            <pc:docMk/>
            <pc:sldMk cId="1772823278" sldId="4531"/>
            <ac:spMk id="2" creationId="{81EF37A1-5F77-1092-1BAF-DC9D84CCCF96}"/>
          </ac:spMkLst>
        </pc:spChg>
        <pc:spChg chg="mod">
          <ac:chgData name="Weiss, Marietta [Zukunft Altbau]" userId="97b11b8f-a76f-4920-b382-189fc8c9c45c" providerId="ADAL" clId="{E2EDF1B4-C10B-4135-AD99-C11034EF33AD}" dt="2025-08-14T06:52:33.952" v="24576" actId="1035"/>
          <ac:spMkLst>
            <pc:docMk/>
            <pc:sldMk cId="1772823278" sldId="4531"/>
            <ac:spMk id="4" creationId="{E6462838-0F14-58C3-277C-D978878C79AF}"/>
          </ac:spMkLst>
        </pc:spChg>
        <pc:spChg chg="mod">
          <ac:chgData name="Weiss, Marietta [Zukunft Altbau]" userId="97b11b8f-a76f-4920-b382-189fc8c9c45c" providerId="ADAL" clId="{E2EDF1B4-C10B-4135-AD99-C11034EF33AD}" dt="2025-08-14T06:48:26.159" v="24390" actId="688"/>
          <ac:spMkLst>
            <pc:docMk/>
            <pc:sldMk cId="1772823278" sldId="4531"/>
            <ac:spMk id="6" creationId="{502B3BF9-DE68-7A5D-8414-73DEB6CBA5A2}"/>
          </ac:spMkLst>
        </pc:spChg>
        <pc:spChg chg="mod ord">
          <ac:chgData name="Weiss, Marietta [Zukunft Altbau]" userId="97b11b8f-a76f-4920-b382-189fc8c9c45c" providerId="ADAL" clId="{E2EDF1B4-C10B-4135-AD99-C11034EF33AD}" dt="2025-08-13T11:17:15.436" v="21603" actId="13244"/>
          <ac:spMkLst>
            <pc:docMk/>
            <pc:sldMk cId="1772823278" sldId="4531"/>
            <ac:spMk id="8" creationId="{82F7A7B3-0FBB-D18F-4555-BAAAB3E32C7F}"/>
          </ac:spMkLst>
        </pc:spChg>
        <pc:spChg chg="mod ord">
          <ac:chgData name="Weiss, Marietta [Zukunft Altbau]" userId="97b11b8f-a76f-4920-b382-189fc8c9c45c" providerId="ADAL" clId="{E2EDF1B4-C10B-4135-AD99-C11034EF33AD}" dt="2025-08-14T09:05:37.154" v="26590" actId="13926"/>
          <ac:spMkLst>
            <pc:docMk/>
            <pc:sldMk cId="1772823278" sldId="4531"/>
            <ac:spMk id="18" creationId="{7A03EB66-546D-8D0D-6E1A-3D072BDEB873}"/>
          </ac:spMkLst>
        </pc:spChg>
        <pc:spChg chg="mod ord">
          <ac:chgData name="Weiss, Marietta [Zukunft Altbau]" userId="97b11b8f-a76f-4920-b382-189fc8c9c45c" providerId="ADAL" clId="{E2EDF1B4-C10B-4135-AD99-C11034EF33AD}" dt="2025-08-14T06:51:49.643" v="24527" actId="1035"/>
          <ac:spMkLst>
            <pc:docMk/>
            <pc:sldMk cId="1772823278" sldId="4531"/>
            <ac:spMk id="20" creationId="{F3C8D78C-57EF-FD01-701F-89B8907B0992}"/>
          </ac:spMkLst>
        </pc:spChg>
        <pc:spChg chg="mod ord">
          <ac:chgData name="Weiss, Marietta [Zukunft Altbau]" userId="97b11b8f-a76f-4920-b382-189fc8c9c45c" providerId="ADAL" clId="{E2EDF1B4-C10B-4135-AD99-C11034EF33AD}" dt="2025-08-14T06:51:45.143" v="24521" actId="1036"/>
          <ac:spMkLst>
            <pc:docMk/>
            <pc:sldMk cId="1772823278" sldId="4531"/>
            <ac:spMk id="22" creationId="{844B3522-2FB5-E958-90B5-51316A8C6446}"/>
          </ac:spMkLst>
        </pc:spChg>
        <pc:spChg chg="mod ord">
          <ac:chgData name="Weiss, Marietta [Zukunft Altbau]" userId="97b11b8f-a76f-4920-b382-189fc8c9c45c" providerId="ADAL" clId="{E2EDF1B4-C10B-4135-AD99-C11034EF33AD}" dt="2025-08-14T06:51:45.143" v="24521" actId="1036"/>
          <ac:spMkLst>
            <pc:docMk/>
            <pc:sldMk cId="1772823278" sldId="4531"/>
            <ac:spMk id="24" creationId="{02891C4D-9A40-5933-122F-7523F5266719}"/>
          </ac:spMkLst>
        </pc:spChg>
        <pc:spChg chg="mod ord">
          <ac:chgData name="Weiss, Marietta [Zukunft Altbau]" userId="97b11b8f-a76f-4920-b382-189fc8c9c45c" providerId="ADAL" clId="{E2EDF1B4-C10B-4135-AD99-C11034EF33AD}" dt="2025-08-14T06:52:01.050" v="24535" actId="1036"/>
          <ac:spMkLst>
            <pc:docMk/>
            <pc:sldMk cId="1772823278" sldId="4531"/>
            <ac:spMk id="26" creationId="{F6624C8D-94E3-9FD8-5A14-8F74B87E4C2F}"/>
          </ac:spMkLst>
        </pc:spChg>
        <pc:spChg chg="mod ord">
          <ac:chgData name="Weiss, Marietta [Zukunft Altbau]" userId="97b11b8f-a76f-4920-b382-189fc8c9c45c" providerId="ADAL" clId="{E2EDF1B4-C10B-4135-AD99-C11034EF33AD}" dt="2025-08-14T06:50:56.782" v="24481" actId="1037"/>
          <ac:spMkLst>
            <pc:docMk/>
            <pc:sldMk cId="1772823278" sldId="4531"/>
            <ac:spMk id="28" creationId="{9949F48D-F45C-1102-35D1-28CD9FEEA130}"/>
          </ac:spMkLst>
        </pc:spChg>
        <pc:spChg chg="mod ord">
          <ac:chgData name="Weiss, Marietta [Zukunft Altbau]" userId="97b11b8f-a76f-4920-b382-189fc8c9c45c" providerId="ADAL" clId="{E2EDF1B4-C10B-4135-AD99-C11034EF33AD}" dt="2025-08-14T06:52:12.851" v="24555" actId="1035"/>
          <ac:spMkLst>
            <pc:docMk/>
            <pc:sldMk cId="1772823278" sldId="4531"/>
            <ac:spMk id="30" creationId="{5B1BDC74-A0AD-4A7A-D449-C124A4A75A9B}"/>
          </ac:spMkLst>
        </pc:spChg>
        <pc:spChg chg="mod ord">
          <ac:chgData name="Weiss, Marietta [Zukunft Altbau]" userId="97b11b8f-a76f-4920-b382-189fc8c9c45c" providerId="ADAL" clId="{E2EDF1B4-C10B-4135-AD99-C11034EF33AD}" dt="2025-08-13T11:18:37.812" v="21628" actId="13244"/>
          <ac:spMkLst>
            <pc:docMk/>
            <pc:sldMk cId="1772823278" sldId="4531"/>
            <ac:spMk id="31" creationId="{2B82A4A7-90DD-662B-2467-CBBA6CD47B3B}"/>
          </ac:spMkLst>
        </pc:spChg>
        <pc:spChg chg="ord">
          <ac:chgData name="Weiss, Marietta [Zukunft Altbau]" userId="97b11b8f-a76f-4920-b382-189fc8c9c45c" providerId="ADAL" clId="{E2EDF1B4-C10B-4135-AD99-C11034EF33AD}" dt="2025-08-13T11:18:39.868" v="21629" actId="13244"/>
          <ac:spMkLst>
            <pc:docMk/>
            <pc:sldMk cId="1772823278" sldId="4531"/>
            <ac:spMk id="32" creationId="{94FAAAB8-1C65-8065-AFB2-9B2FD3AA483F}"/>
          </ac:spMkLst>
        </pc:spChg>
        <pc:spChg chg="mod">
          <ac:chgData name="Weiss, Marietta [Zukunft Altbau]" userId="97b11b8f-a76f-4920-b382-189fc8c9c45c" providerId="ADAL" clId="{E2EDF1B4-C10B-4135-AD99-C11034EF33AD}" dt="2025-08-13T11:18:43.663" v="21630" actId="962"/>
          <ac:spMkLst>
            <pc:docMk/>
            <pc:sldMk cId="1772823278" sldId="4531"/>
            <ac:spMk id="33" creationId="{535116CE-CD9E-36FA-CDA9-33E4644B4130}"/>
          </ac:spMkLst>
        </pc:spChg>
        <pc:spChg chg="mod">
          <ac:chgData name="Weiss, Marietta [Zukunft Altbau]" userId="97b11b8f-a76f-4920-b382-189fc8c9c45c" providerId="ADAL" clId="{E2EDF1B4-C10B-4135-AD99-C11034EF33AD}" dt="2025-08-14T06:51:04.393" v="24497" actId="1038"/>
          <ac:spMkLst>
            <pc:docMk/>
            <pc:sldMk cId="1772823278" sldId="4531"/>
            <ac:spMk id="34" creationId="{66FF665F-D0D2-6BB5-3EF4-DDAD3C89C2AF}"/>
          </ac:spMkLst>
        </pc:spChg>
        <pc:spChg chg="mod">
          <ac:chgData name="Weiss, Marietta [Zukunft Altbau]" userId="97b11b8f-a76f-4920-b382-189fc8c9c45c" providerId="ADAL" clId="{E2EDF1B4-C10B-4135-AD99-C11034EF33AD}" dt="2025-08-14T06:52:58.122" v="24581" actId="6549"/>
          <ac:spMkLst>
            <pc:docMk/>
            <pc:sldMk cId="1772823278" sldId="4531"/>
            <ac:spMk id="39" creationId="{7800D8BF-4010-657D-00A8-9A2365A979BA}"/>
          </ac:spMkLst>
        </pc:spChg>
        <pc:graphicFrameChg chg="mod">
          <ac:chgData name="Weiss, Marietta [Zukunft Altbau]" userId="97b11b8f-a76f-4920-b382-189fc8c9c45c" providerId="ADAL" clId="{E2EDF1B4-C10B-4135-AD99-C11034EF33AD}" dt="2025-08-13T13:36:27.716" v="22937" actId="962"/>
          <ac:graphicFrameMkLst>
            <pc:docMk/>
            <pc:sldMk cId="1772823278" sldId="4531"/>
            <ac:graphicFrameMk id="3" creationId="{CEBCB56A-60B3-886B-47C1-434574B11402}"/>
          </ac:graphicFrameMkLst>
        </pc:graphicFrameChg>
        <pc:cxnChg chg="mod">
          <ac:chgData name="Weiss, Marietta [Zukunft Altbau]" userId="97b11b8f-a76f-4920-b382-189fc8c9c45c" providerId="ADAL" clId="{E2EDF1B4-C10B-4135-AD99-C11034EF33AD}" dt="2025-08-14T06:52:33.952" v="24576" actId="1035"/>
          <ac:cxnSpMkLst>
            <pc:docMk/>
            <pc:sldMk cId="1772823278" sldId="4531"/>
            <ac:cxnSpMk id="5" creationId="{A8849347-9D91-1FFA-26D8-CF051E95B5CF}"/>
          </ac:cxnSpMkLst>
        </pc:cxnChg>
        <pc:cxnChg chg="mod">
          <ac:chgData name="Weiss, Marietta [Zukunft Altbau]" userId="97b11b8f-a76f-4920-b382-189fc8c9c45c" providerId="ADAL" clId="{E2EDF1B4-C10B-4135-AD99-C11034EF33AD}" dt="2025-08-13T11:17:28.844" v="21605" actId="962"/>
          <ac:cxnSpMkLst>
            <pc:docMk/>
            <pc:sldMk cId="1772823278" sldId="4531"/>
            <ac:cxnSpMk id="7" creationId="{50E62975-5D6F-EDD4-243E-48825620F7D7}"/>
          </ac:cxnSpMkLst>
        </pc:cxnChg>
        <pc:cxnChg chg="mod">
          <ac:chgData name="Weiss, Marietta [Zukunft Altbau]" userId="97b11b8f-a76f-4920-b382-189fc8c9c45c" providerId="ADAL" clId="{E2EDF1B4-C10B-4135-AD99-C11034EF33AD}" dt="2025-08-14T06:49:53.924" v="24423" actId="14100"/>
          <ac:cxnSpMkLst>
            <pc:docMk/>
            <pc:sldMk cId="1772823278" sldId="4531"/>
            <ac:cxnSpMk id="19" creationId="{A2445EF4-409A-9E44-AB2B-CFB5D36B1197}"/>
          </ac:cxnSpMkLst>
        </pc:cxnChg>
        <pc:cxnChg chg="mod">
          <ac:chgData name="Weiss, Marietta [Zukunft Altbau]" userId="97b11b8f-a76f-4920-b382-189fc8c9c45c" providerId="ADAL" clId="{E2EDF1B4-C10B-4135-AD99-C11034EF33AD}" dt="2025-08-14T06:49:53.924" v="24423" actId="14100"/>
          <ac:cxnSpMkLst>
            <pc:docMk/>
            <pc:sldMk cId="1772823278" sldId="4531"/>
            <ac:cxnSpMk id="21" creationId="{3A0BA635-ACAA-705D-9030-F1E8DB1AEDBF}"/>
          </ac:cxnSpMkLst>
        </pc:cxnChg>
        <pc:cxnChg chg="mod">
          <ac:chgData name="Weiss, Marietta [Zukunft Altbau]" userId="97b11b8f-a76f-4920-b382-189fc8c9c45c" providerId="ADAL" clId="{E2EDF1B4-C10B-4135-AD99-C11034EF33AD}" dt="2025-08-14T06:51:38.276" v="24518" actId="1036"/>
          <ac:cxnSpMkLst>
            <pc:docMk/>
            <pc:sldMk cId="1772823278" sldId="4531"/>
            <ac:cxnSpMk id="23" creationId="{B9B5DF53-B631-BEF7-E900-709CF901181A}"/>
          </ac:cxnSpMkLst>
        </pc:cxnChg>
        <pc:cxnChg chg="mod">
          <ac:chgData name="Weiss, Marietta [Zukunft Altbau]" userId="97b11b8f-a76f-4920-b382-189fc8c9c45c" providerId="ADAL" clId="{E2EDF1B4-C10B-4135-AD99-C11034EF33AD}" dt="2025-08-14T06:51:33.318" v="24512" actId="1036"/>
          <ac:cxnSpMkLst>
            <pc:docMk/>
            <pc:sldMk cId="1772823278" sldId="4531"/>
            <ac:cxnSpMk id="25" creationId="{902E7F15-8B09-65D8-8DD7-B85668D7248F}"/>
          </ac:cxnSpMkLst>
        </pc:cxnChg>
        <pc:cxnChg chg="mod">
          <ac:chgData name="Weiss, Marietta [Zukunft Altbau]" userId="97b11b8f-a76f-4920-b382-189fc8c9c45c" providerId="ADAL" clId="{E2EDF1B4-C10B-4135-AD99-C11034EF33AD}" dt="2025-08-14T06:49:53.924" v="24423" actId="14100"/>
          <ac:cxnSpMkLst>
            <pc:docMk/>
            <pc:sldMk cId="1772823278" sldId="4531"/>
            <ac:cxnSpMk id="27" creationId="{20B794E9-3F39-6DBA-B67F-CE9A16D72442}"/>
          </ac:cxnSpMkLst>
        </pc:cxnChg>
        <pc:cxnChg chg="mod">
          <ac:chgData name="Weiss, Marietta [Zukunft Altbau]" userId="97b11b8f-a76f-4920-b382-189fc8c9c45c" providerId="ADAL" clId="{E2EDF1B4-C10B-4135-AD99-C11034EF33AD}" dt="2025-08-14T06:49:53.924" v="24423" actId="14100"/>
          <ac:cxnSpMkLst>
            <pc:docMk/>
            <pc:sldMk cId="1772823278" sldId="4531"/>
            <ac:cxnSpMk id="29" creationId="{946EE897-87A3-EF6A-F0B1-1318C7E2B41B}"/>
          </ac:cxnSpMkLst>
        </pc:cxnChg>
        <pc:cxnChg chg="mod">
          <ac:chgData name="Weiss, Marietta [Zukunft Altbau]" userId="97b11b8f-a76f-4920-b382-189fc8c9c45c" providerId="ADAL" clId="{E2EDF1B4-C10B-4135-AD99-C11034EF33AD}" dt="2025-08-13T11:17:56.613" v="21613" actId="962"/>
          <ac:cxnSpMkLst>
            <pc:docMk/>
            <pc:sldMk cId="1772823278" sldId="4531"/>
            <ac:cxnSpMk id="37" creationId="{A4387AC0-E60D-CE92-6343-FC66DBF4FFF9}"/>
          </ac:cxnSpMkLst>
        </pc:cxnChg>
        <pc:cxnChg chg="mod">
          <ac:chgData name="Weiss, Marietta [Zukunft Altbau]" userId="97b11b8f-a76f-4920-b382-189fc8c9c45c" providerId="ADAL" clId="{E2EDF1B4-C10B-4135-AD99-C11034EF33AD}" dt="2025-08-13T11:17:57.276" v="21614" actId="962"/>
          <ac:cxnSpMkLst>
            <pc:docMk/>
            <pc:sldMk cId="1772823278" sldId="4531"/>
            <ac:cxnSpMk id="38" creationId="{A22396E4-2CD5-ED84-994C-1510A05D7FE1}"/>
          </ac:cxnSpMkLst>
        </pc:cxnChg>
      </pc:sldChg>
      <pc:sldChg chg="addSp delSp modSp del mod">
        <pc:chgData name="Weiss, Marietta [Zukunft Altbau]" userId="97b11b8f-a76f-4920-b382-189fc8c9c45c" providerId="ADAL" clId="{E2EDF1B4-C10B-4135-AD99-C11034EF33AD}" dt="2025-08-14T09:28:13.981" v="26894" actId="47"/>
        <pc:sldMkLst>
          <pc:docMk/>
          <pc:sldMk cId="335653388" sldId="4537"/>
        </pc:sldMkLst>
      </pc:sldChg>
      <pc:sldChg chg="addSp delSp modSp mod">
        <pc:chgData name="Weiss, Marietta [Zukunft Altbau]" userId="97b11b8f-a76f-4920-b382-189fc8c9c45c" providerId="ADAL" clId="{E2EDF1B4-C10B-4135-AD99-C11034EF33AD}" dt="2025-09-02T13:14:10.496" v="35566" actId="1036"/>
        <pc:sldMkLst>
          <pc:docMk/>
          <pc:sldMk cId="315193476" sldId="4538"/>
        </pc:sldMkLst>
      </pc:sldChg>
      <pc:sldChg chg="modSp mod">
        <pc:chgData name="Weiss, Marietta [Zukunft Altbau]" userId="97b11b8f-a76f-4920-b382-189fc8c9c45c" providerId="ADAL" clId="{E2EDF1B4-C10B-4135-AD99-C11034EF33AD}" dt="2025-08-13T11:05:39.431" v="21388" actId="33553"/>
        <pc:sldMkLst>
          <pc:docMk/>
          <pc:sldMk cId="3321621687" sldId="4540"/>
        </pc:sldMkLst>
      </pc:sldChg>
      <pc:sldChg chg="addSp delSp modSp mod">
        <pc:chgData name="Weiss, Marietta [Zukunft Altbau]" userId="97b11b8f-a76f-4920-b382-189fc8c9c45c" providerId="ADAL" clId="{E2EDF1B4-C10B-4135-AD99-C11034EF33AD}" dt="2025-08-14T10:49:34.198" v="28507" actId="13926"/>
        <pc:sldMkLst>
          <pc:docMk/>
          <pc:sldMk cId="1406057289" sldId="4543"/>
        </pc:sldMkLst>
        <pc:spChg chg="add mod">
          <ac:chgData name="Weiss, Marietta [Zukunft Altbau]" userId="97b11b8f-a76f-4920-b382-189fc8c9c45c" providerId="ADAL" clId="{E2EDF1B4-C10B-4135-AD99-C11034EF33AD}" dt="2025-08-13T07:00:11.785" v="19925"/>
          <ac:spMkLst>
            <pc:docMk/>
            <pc:sldMk cId="1406057289" sldId="4543"/>
            <ac:spMk id="2" creationId="{6427C729-F0D7-CD0A-C9C5-6595FC9E0F59}"/>
          </ac:spMkLst>
        </pc:spChg>
        <pc:spChg chg="mod">
          <ac:chgData name="Weiss, Marietta [Zukunft Altbau]" userId="97b11b8f-a76f-4920-b382-189fc8c9c45c" providerId="ADAL" clId="{E2EDF1B4-C10B-4135-AD99-C11034EF33AD}" dt="2025-08-13T11:08:57.197" v="21476" actId="33553"/>
          <ac:spMkLst>
            <pc:docMk/>
            <pc:sldMk cId="1406057289" sldId="4543"/>
            <ac:spMk id="4" creationId="{F44C8EB9-8417-448D-6C6C-FA33FF0A3167}"/>
          </ac:spMkLst>
        </pc:spChg>
        <pc:spChg chg="mod">
          <ac:chgData name="Weiss, Marietta [Zukunft Altbau]" userId="97b11b8f-a76f-4920-b382-189fc8c9c45c" providerId="ADAL" clId="{E2EDF1B4-C10B-4135-AD99-C11034EF33AD}" dt="2025-08-11T13:16:31.068" v="12094" actId="688"/>
          <ac:spMkLst>
            <pc:docMk/>
            <pc:sldMk cId="1406057289" sldId="4543"/>
            <ac:spMk id="5" creationId="{D237B1AC-912C-87A0-AC73-A60F85983F55}"/>
          </ac:spMkLst>
        </pc:spChg>
        <pc:spChg chg="mod">
          <ac:chgData name="Weiss, Marietta [Zukunft Altbau]" userId="97b11b8f-a76f-4920-b382-189fc8c9c45c" providerId="ADAL" clId="{E2EDF1B4-C10B-4135-AD99-C11034EF33AD}" dt="2025-08-14T10:49:34.198" v="28507" actId="13926"/>
          <ac:spMkLst>
            <pc:docMk/>
            <pc:sldMk cId="1406057289" sldId="4543"/>
            <ac:spMk id="20" creationId="{D1B94FE6-DB2F-B0E1-D5DE-12293F82BEDB}"/>
          </ac:spMkLst>
        </pc:spChg>
      </pc:sldChg>
      <pc:sldChg chg="modSp mod">
        <pc:chgData name="Weiss, Marietta [Zukunft Altbau]" userId="97b11b8f-a76f-4920-b382-189fc8c9c45c" providerId="ADAL" clId="{E2EDF1B4-C10B-4135-AD99-C11034EF33AD}" dt="2025-08-13T12:27:00.582" v="22069" actId="962"/>
        <pc:sldMkLst>
          <pc:docMk/>
          <pc:sldMk cId="681194257" sldId="4544"/>
        </pc:sldMkLst>
        <pc:spChg chg="mod">
          <ac:chgData name="Weiss, Marietta [Zukunft Altbau]" userId="97b11b8f-a76f-4920-b382-189fc8c9c45c" providerId="ADAL" clId="{E2EDF1B4-C10B-4135-AD99-C11034EF33AD}" dt="2025-08-13T11:09:03.994" v="21480" actId="33553"/>
          <ac:spMkLst>
            <pc:docMk/>
            <pc:sldMk cId="681194257" sldId="4544"/>
            <ac:spMk id="6" creationId="{9C04E684-64AF-898C-63AF-4F1DD69B0A49}"/>
          </ac:spMkLst>
        </pc:spChg>
        <pc:spChg chg="mod">
          <ac:chgData name="Weiss, Marietta [Zukunft Altbau]" userId="97b11b8f-a76f-4920-b382-189fc8c9c45c" providerId="ADAL" clId="{E2EDF1B4-C10B-4135-AD99-C11034EF33AD}" dt="2025-08-13T12:27:00.582" v="22069" actId="962"/>
          <ac:spMkLst>
            <pc:docMk/>
            <pc:sldMk cId="681194257" sldId="4544"/>
            <ac:spMk id="15" creationId="{99A3C734-054D-6A0F-C5D1-DBBC8FEF0F22}"/>
          </ac:spMkLst>
        </pc:spChg>
      </pc:sldChg>
      <pc:sldChg chg="addSp delSp modSp mod">
        <pc:chgData name="Weiss, Marietta [Zukunft Altbau]" userId="97b11b8f-a76f-4920-b382-189fc8c9c45c" providerId="ADAL" clId="{E2EDF1B4-C10B-4135-AD99-C11034EF33AD}" dt="2025-09-09T13:28:33.089" v="39220" actId="1035"/>
        <pc:sldMkLst>
          <pc:docMk/>
          <pc:sldMk cId="1081563488" sldId="4546"/>
        </pc:sldMkLst>
        <pc:spChg chg="mod">
          <ac:chgData name="Weiss, Marietta [Zukunft Altbau]" userId="97b11b8f-a76f-4920-b382-189fc8c9c45c" providerId="ADAL" clId="{E2EDF1B4-C10B-4135-AD99-C11034EF33AD}" dt="2025-08-13T08:23:02.899" v="20166" actId="33553"/>
          <ac:spMkLst>
            <pc:docMk/>
            <pc:sldMk cId="1081563488" sldId="4546"/>
            <ac:spMk id="2" creationId="{C8987EC4-22E0-0002-68F8-FAF88D36FD2D}"/>
          </ac:spMkLst>
        </pc:spChg>
        <pc:spChg chg="add mod">
          <ac:chgData name="Weiss, Marietta [Zukunft Altbau]" userId="97b11b8f-a76f-4920-b382-189fc8c9c45c" providerId="ADAL" clId="{E2EDF1B4-C10B-4135-AD99-C11034EF33AD}" dt="2025-09-09T13:27:03.944" v="39197" actId="20577"/>
          <ac:spMkLst>
            <pc:docMk/>
            <pc:sldMk cId="1081563488" sldId="4546"/>
            <ac:spMk id="4" creationId="{9A68AA5E-C5E4-66A5-2D78-CE69C79D86CC}"/>
          </ac:spMkLst>
        </pc:spChg>
        <pc:spChg chg="mod">
          <ac:chgData name="Weiss, Marietta [Zukunft Altbau]" userId="97b11b8f-a76f-4920-b382-189fc8c9c45c" providerId="ADAL" clId="{E2EDF1B4-C10B-4135-AD99-C11034EF33AD}" dt="2025-09-09T13:28:18.884" v="39203" actId="1035"/>
          <ac:spMkLst>
            <pc:docMk/>
            <pc:sldMk cId="1081563488" sldId="4546"/>
            <ac:spMk id="8" creationId="{7019BC77-322E-0359-D982-9696A1E9EC46}"/>
          </ac:spMkLst>
        </pc:spChg>
        <pc:spChg chg="mod">
          <ac:chgData name="Weiss, Marietta [Zukunft Altbau]" userId="97b11b8f-a76f-4920-b382-189fc8c9c45c" providerId="ADAL" clId="{E2EDF1B4-C10B-4135-AD99-C11034EF33AD}" dt="2025-09-09T13:27:35.357" v="39201" actId="20577"/>
          <ac:spMkLst>
            <pc:docMk/>
            <pc:sldMk cId="1081563488" sldId="4546"/>
            <ac:spMk id="10" creationId="{F3603F97-4C1E-E283-7BE1-3E5049FBB6F4}"/>
          </ac:spMkLst>
        </pc:spChg>
        <pc:grpChg chg="mod">
          <ac:chgData name="Weiss, Marietta [Zukunft Altbau]" userId="97b11b8f-a76f-4920-b382-189fc8c9c45c" providerId="ADAL" clId="{E2EDF1B4-C10B-4135-AD99-C11034EF33AD}" dt="2025-09-09T13:28:33.089" v="39220" actId="1035"/>
          <ac:grpSpMkLst>
            <pc:docMk/>
            <pc:sldMk cId="1081563488" sldId="4546"/>
            <ac:grpSpMk id="17" creationId="{4EA96323-7FD1-C3B3-053D-CE33BF4FB0F0}"/>
          </ac:grpSpMkLst>
        </pc:grpChg>
        <pc:picChg chg="mod">
          <ac:chgData name="Weiss, Marietta [Zukunft Altbau]" userId="97b11b8f-a76f-4920-b382-189fc8c9c45c" providerId="ADAL" clId="{E2EDF1B4-C10B-4135-AD99-C11034EF33AD}" dt="2025-09-02T10:21:17.028" v="34241" actId="962"/>
          <ac:picMkLst>
            <pc:docMk/>
            <pc:sldMk cId="1081563488" sldId="4546"/>
            <ac:picMk id="5" creationId="{109EE85C-BFFF-8CE8-178B-28247DDA3B14}"/>
          </ac:picMkLst>
        </pc:picChg>
      </pc:sldChg>
      <pc:sldChg chg="modSp mod">
        <pc:chgData name="Weiss, Marietta [Zukunft Altbau]" userId="97b11b8f-a76f-4920-b382-189fc8c9c45c" providerId="ADAL" clId="{E2EDF1B4-C10B-4135-AD99-C11034EF33AD}" dt="2025-08-13T11:12:21.331" v="21568" actId="33553"/>
        <pc:sldMkLst>
          <pc:docMk/>
          <pc:sldMk cId="3555051619" sldId="4550"/>
        </pc:sldMkLst>
      </pc:sldChg>
      <pc:sldChg chg="addSp delSp modSp mod ord">
        <pc:chgData name="Weiss, Marietta [Zukunft Altbau]" userId="97b11b8f-a76f-4920-b382-189fc8c9c45c" providerId="ADAL" clId="{E2EDF1B4-C10B-4135-AD99-C11034EF33AD}" dt="2025-09-09T14:04:24.150" v="39772" actId="13926"/>
        <pc:sldMkLst>
          <pc:docMk/>
          <pc:sldMk cId="663217087" sldId="4562"/>
        </pc:sldMkLst>
      </pc:sldChg>
      <pc:sldChg chg="addSp delSp modSp mod">
        <pc:chgData name="Weiss, Marietta [Zukunft Altbau]" userId="97b11b8f-a76f-4920-b382-189fc8c9c45c" providerId="ADAL" clId="{E2EDF1B4-C10B-4135-AD99-C11034EF33AD}" dt="2025-08-13T12:27:00.640" v="22074" actId="962"/>
        <pc:sldMkLst>
          <pc:docMk/>
          <pc:sldMk cId="2745477485" sldId="4563"/>
        </pc:sldMkLst>
        <pc:spChg chg="add mod ord">
          <ac:chgData name="Weiss, Marietta [Zukunft Altbau]" userId="97b11b8f-a76f-4920-b382-189fc8c9c45c" providerId="ADAL" clId="{E2EDF1B4-C10B-4135-AD99-C11034EF33AD}" dt="2025-08-13T07:07:03.462" v="20002"/>
          <ac:spMkLst>
            <pc:docMk/>
            <pc:sldMk cId="2745477485" sldId="4563"/>
            <ac:spMk id="3" creationId="{AED57143-1CA7-E83A-DC50-FAB4EC926E9B}"/>
          </ac:spMkLst>
        </pc:spChg>
        <pc:spChg chg="mod">
          <ac:chgData name="Weiss, Marietta [Zukunft Altbau]" userId="97b11b8f-a76f-4920-b382-189fc8c9c45c" providerId="ADAL" clId="{E2EDF1B4-C10B-4135-AD99-C11034EF33AD}" dt="2025-08-13T12:27:00.621" v="22071" actId="962"/>
          <ac:spMkLst>
            <pc:docMk/>
            <pc:sldMk cId="2745477485" sldId="4563"/>
            <ac:spMk id="4" creationId="{4CC7ED19-80ED-B0A0-6B7D-10FC101F60AA}"/>
          </ac:spMkLst>
        </pc:spChg>
        <pc:spChg chg="ord">
          <ac:chgData name="Weiss, Marietta [Zukunft Altbau]" userId="97b11b8f-a76f-4920-b382-189fc8c9c45c" providerId="ADAL" clId="{E2EDF1B4-C10B-4135-AD99-C11034EF33AD}" dt="2025-08-13T11:29:54.710" v="21721" actId="167"/>
          <ac:spMkLst>
            <pc:docMk/>
            <pc:sldMk cId="2745477485" sldId="4563"/>
            <ac:spMk id="6" creationId="{0831B5CF-16A9-30B8-3D29-F5E71B13F6E0}"/>
          </ac:spMkLst>
        </pc:spChg>
        <pc:spChg chg="mod">
          <ac:chgData name="Weiss, Marietta [Zukunft Altbau]" userId="97b11b8f-a76f-4920-b382-189fc8c9c45c" providerId="ADAL" clId="{E2EDF1B4-C10B-4135-AD99-C11034EF33AD}" dt="2025-08-13T12:27:00.627" v="22072" actId="962"/>
          <ac:spMkLst>
            <pc:docMk/>
            <pc:sldMk cId="2745477485" sldId="4563"/>
            <ac:spMk id="7" creationId="{960BED0A-4C54-9132-AC57-569ECAA2435A}"/>
          </ac:spMkLst>
        </pc:spChg>
        <pc:spChg chg="mod">
          <ac:chgData name="Weiss, Marietta [Zukunft Altbau]" userId="97b11b8f-a76f-4920-b382-189fc8c9c45c" providerId="ADAL" clId="{E2EDF1B4-C10B-4135-AD99-C11034EF33AD}" dt="2025-08-13T11:09:19.412" v="21486" actId="33553"/>
          <ac:spMkLst>
            <pc:docMk/>
            <pc:sldMk cId="2745477485" sldId="4563"/>
            <ac:spMk id="19" creationId="{9F505957-8994-F405-836C-E32DF77CB110}"/>
          </ac:spMkLst>
        </pc:spChg>
        <pc:cxnChg chg="mod">
          <ac:chgData name="Weiss, Marietta [Zukunft Altbau]" userId="97b11b8f-a76f-4920-b382-189fc8c9c45c" providerId="ADAL" clId="{E2EDF1B4-C10B-4135-AD99-C11034EF33AD}" dt="2025-08-13T12:27:00.633" v="22073" actId="962"/>
          <ac:cxnSpMkLst>
            <pc:docMk/>
            <pc:sldMk cId="2745477485" sldId="4563"/>
            <ac:cxnSpMk id="15" creationId="{8CB74FB9-AA74-D50C-69B4-B0D970D97477}"/>
          </ac:cxnSpMkLst>
        </pc:cxnChg>
        <pc:cxnChg chg="mod">
          <ac:chgData name="Weiss, Marietta [Zukunft Altbau]" userId="97b11b8f-a76f-4920-b382-189fc8c9c45c" providerId="ADAL" clId="{E2EDF1B4-C10B-4135-AD99-C11034EF33AD}" dt="2025-08-13T12:27:00.640" v="22074" actId="962"/>
          <ac:cxnSpMkLst>
            <pc:docMk/>
            <pc:sldMk cId="2745477485" sldId="4563"/>
            <ac:cxnSpMk id="17" creationId="{796CEDF4-C593-4480-B87D-7BD48D847D5E}"/>
          </ac:cxnSpMkLst>
        </pc:cxnChg>
      </pc:sldChg>
      <pc:sldChg chg="addSp delSp modSp mod modShow">
        <pc:chgData name="Weiss, Marietta [Zukunft Altbau]" userId="97b11b8f-a76f-4920-b382-189fc8c9c45c" providerId="ADAL" clId="{E2EDF1B4-C10B-4135-AD99-C11034EF33AD}" dt="2025-09-09T13:56:11.106" v="39580" actId="20577"/>
        <pc:sldMkLst>
          <pc:docMk/>
          <pc:sldMk cId="3803011439" sldId="4571"/>
        </pc:sldMkLst>
        <pc:spChg chg="add mod">
          <ac:chgData name="Weiss, Marietta [Zukunft Altbau]" userId="97b11b8f-a76f-4920-b382-189fc8c9c45c" providerId="ADAL" clId="{E2EDF1B4-C10B-4135-AD99-C11034EF33AD}" dt="2025-09-09T13:56:11.106" v="39580" actId="20577"/>
          <ac:spMkLst>
            <pc:docMk/>
            <pc:sldMk cId="3803011439" sldId="4571"/>
            <ac:spMk id="2" creationId="{AFE0064C-8235-2756-A360-2CB92AA86386}"/>
          </ac:spMkLst>
        </pc:spChg>
        <pc:spChg chg="mod">
          <ac:chgData name="Weiss, Marietta [Zukunft Altbau]" userId="97b11b8f-a76f-4920-b382-189fc8c9c45c" providerId="ADAL" clId="{E2EDF1B4-C10B-4135-AD99-C11034EF33AD}" dt="2025-09-02T13:18:18.570" v="35609" actId="6549"/>
          <ac:spMkLst>
            <pc:docMk/>
            <pc:sldMk cId="3803011439" sldId="4571"/>
            <ac:spMk id="3" creationId="{2ABAF0FD-7F26-A880-6964-851A4659BCF6}"/>
          </ac:spMkLst>
        </pc:spChg>
        <pc:spChg chg="mod">
          <ac:chgData name="Weiss, Marietta [Zukunft Altbau]" userId="97b11b8f-a76f-4920-b382-189fc8c9c45c" providerId="ADAL" clId="{E2EDF1B4-C10B-4135-AD99-C11034EF33AD}" dt="2025-09-08T11:12:13.769" v="36722" actId="948"/>
          <ac:spMkLst>
            <pc:docMk/>
            <pc:sldMk cId="3803011439" sldId="4571"/>
            <ac:spMk id="4" creationId="{26A7E028-4003-AA05-1105-88157E5DE5AE}"/>
          </ac:spMkLst>
        </pc:spChg>
      </pc:sldChg>
      <pc:sldChg chg="modSp mod modAnim">
        <pc:chgData name="Weiss, Marietta [Zukunft Altbau]" userId="97b11b8f-a76f-4920-b382-189fc8c9c45c" providerId="ADAL" clId="{E2EDF1B4-C10B-4135-AD99-C11034EF33AD}" dt="2025-08-13T13:49:47.058" v="23314"/>
        <pc:sldMkLst>
          <pc:docMk/>
          <pc:sldMk cId="99728700" sldId="4572"/>
        </pc:sldMkLst>
      </pc:sldChg>
      <pc:sldChg chg="modSp mod">
        <pc:chgData name="Weiss, Marietta [Zukunft Altbau]" userId="97b11b8f-a76f-4920-b382-189fc8c9c45c" providerId="ADAL" clId="{E2EDF1B4-C10B-4135-AD99-C11034EF33AD}" dt="2025-08-13T12:23:37.834" v="21996" actId="962"/>
        <pc:sldMkLst>
          <pc:docMk/>
          <pc:sldMk cId="3655053422" sldId="4573"/>
        </pc:sldMkLst>
      </pc:sldChg>
      <pc:sldChg chg="addSp delSp modSp mod">
        <pc:chgData name="Weiss, Marietta [Zukunft Altbau]" userId="97b11b8f-a76f-4920-b382-189fc8c9c45c" providerId="ADAL" clId="{E2EDF1B4-C10B-4135-AD99-C11034EF33AD}" dt="2025-09-02T14:06:56.700" v="36418" actId="14100"/>
        <pc:sldMkLst>
          <pc:docMk/>
          <pc:sldMk cId="1406708052" sldId="4577"/>
        </pc:sldMkLst>
        <pc:spChg chg="mod">
          <ac:chgData name="Weiss, Marietta [Zukunft Altbau]" userId="97b11b8f-a76f-4920-b382-189fc8c9c45c" providerId="ADAL" clId="{E2EDF1B4-C10B-4135-AD99-C11034EF33AD}" dt="2025-08-14T10:21:36.823" v="28369" actId="6549"/>
          <ac:spMkLst>
            <pc:docMk/>
            <pc:sldMk cId="1406708052" sldId="4577"/>
            <ac:spMk id="19" creationId="{B7A1E572-1C32-8CEF-4DAD-279DAD0B2BB2}"/>
          </ac:spMkLst>
        </pc:spChg>
        <pc:graphicFrameChg chg="add mod">
          <ac:chgData name="Weiss, Marietta [Zukunft Altbau]" userId="97b11b8f-a76f-4920-b382-189fc8c9c45c" providerId="ADAL" clId="{E2EDF1B4-C10B-4135-AD99-C11034EF33AD}" dt="2025-09-02T14:06:56.700" v="36418" actId="14100"/>
          <ac:graphicFrameMkLst>
            <pc:docMk/>
            <pc:sldMk cId="1406708052" sldId="4577"/>
            <ac:graphicFrameMk id="8" creationId="{2F30D6EA-DE58-789F-B41D-EBCABEE76DB8}"/>
          </ac:graphicFrameMkLst>
        </pc:graphicFrameChg>
      </pc:sldChg>
      <pc:sldChg chg="del mod modShow">
        <pc:chgData name="Weiss, Marietta [Zukunft Altbau]" userId="97b11b8f-a76f-4920-b382-189fc8c9c45c" providerId="ADAL" clId="{E2EDF1B4-C10B-4135-AD99-C11034EF33AD}" dt="2025-08-13T09:17:42.739" v="20170" actId="47"/>
        <pc:sldMkLst>
          <pc:docMk/>
          <pc:sldMk cId="2136598747" sldId="4578"/>
        </pc:sldMkLst>
      </pc:sldChg>
      <pc:sldChg chg="del mod modShow">
        <pc:chgData name="Weiss, Marietta [Zukunft Altbau]" userId="97b11b8f-a76f-4920-b382-189fc8c9c45c" providerId="ADAL" clId="{E2EDF1B4-C10B-4135-AD99-C11034EF33AD}" dt="2025-08-13T09:17:42.739" v="20170" actId="47"/>
        <pc:sldMkLst>
          <pc:docMk/>
          <pc:sldMk cId="2026765393" sldId="4579"/>
        </pc:sldMkLst>
      </pc:sldChg>
      <pc:sldChg chg="del mod modShow">
        <pc:chgData name="Weiss, Marietta [Zukunft Altbau]" userId="97b11b8f-a76f-4920-b382-189fc8c9c45c" providerId="ADAL" clId="{E2EDF1B4-C10B-4135-AD99-C11034EF33AD}" dt="2025-08-13T09:17:42.739" v="20170" actId="47"/>
        <pc:sldMkLst>
          <pc:docMk/>
          <pc:sldMk cId="4096708065" sldId="4580"/>
        </pc:sldMkLst>
      </pc:sldChg>
      <pc:sldChg chg="addSp delSp modSp mod ord">
        <pc:chgData name="Weiss, Marietta [Zukunft Altbau]" userId="97b11b8f-a76f-4920-b382-189fc8c9c45c" providerId="ADAL" clId="{E2EDF1B4-C10B-4135-AD99-C11034EF33AD}" dt="2025-08-26T13:52:49.875" v="31744" actId="948"/>
        <pc:sldMkLst>
          <pc:docMk/>
          <pc:sldMk cId="439924328" sldId="4588"/>
        </pc:sldMkLst>
        <pc:spChg chg="add mod">
          <ac:chgData name="Weiss, Marietta [Zukunft Altbau]" userId="97b11b8f-a76f-4920-b382-189fc8c9c45c" providerId="ADAL" clId="{E2EDF1B4-C10B-4135-AD99-C11034EF33AD}" dt="2025-08-13T11:12:00.197" v="21551" actId="33553"/>
          <ac:spMkLst>
            <pc:docMk/>
            <pc:sldMk cId="439924328" sldId="4588"/>
            <ac:spMk id="3" creationId="{27C60CB3-AAB1-DD87-9856-8B7A3EB3191D}"/>
          </ac:spMkLst>
        </pc:spChg>
        <pc:spChg chg="mod">
          <ac:chgData name="Weiss, Marietta [Zukunft Altbau]" userId="97b11b8f-a76f-4920-b382-189fc8c9c45c" providerId="ADAL" clId="{E2EDF1B4-C10B-4135-AD99-C11034EF33AD}" dt="2025-08-26T13:52:49.875" v="31744" actId="948"/>
          <ac:spMkLst>
            <pc:docMk/>
            <pc:sldMk cId="439924328" sldId="4588"/>
            <ac:spMk id="4" creationId="{FBBA7AB8-2F3D-898C-70FA-FD391C02DFF6}"/>
          </ac:spMkLst>
        </pc:spChg>
        <pc:spChg chg="add mod">
          <ac:chgData name="Weiss, Marietta [Zukunft Altbau]" userId="97b11b8f-a76f-4920-b382-189fc8c9c45c" providerId="ADAL" clId="{E2EDF1B4-C10B-4135-AD99-C11034EF33AD}" dt="2025-08-26T13:51:12.923" v="31724" actId="14100"/>
          <ac:spMkLst>
            <pc:docMk/>
            <pc:sldMk cId="439924328" sldId="4588"/>
            <ac:spMk id="5" creationId="{C31EDD49-ECB8-83B0-DFC8-80C29F687FF7}"/>
          </ac:spMkLst>
        </pc:spChg>
        <pc:graphicFrameChg chg="mod">
          <ac:chgData name="Weiss, Marietta [Zukunft Altbau]" userId="97b11b8f-a76f-4920-b382-189fc8c9c45c" providerId="ADAL" clId="{E2EDF1B4-C10B-4135-AD99-C11034EF33AD}" dt="2025-08-06T09:42:01.511" v="2934" actId="1076"/>
          <ac:graphicFrameMkLst>
            <pc:docMk/>
            <pc:sldMk cId="439924328" sldId="4588"/>
            <ac:graphicFrameMk id="14" creationId="{EB8D95BA-58DE-AF47-BC3A-9CBDF6EE3FF3}"/>
          </ac:graphicFrameMkLst>
        </pc:graphicFrameChg>
      </pc:sldChg>
      <pc:sldChg chg="addSp delSp modSp mod ord">
        <pc:chgData name="Weiss, Marietta [Zukunft Altbau]" userId="97b11b8f-a76f-4920-b382-189fc8c9c45c" providerId="ADAL" clId="{E2EDF1B4-C10B-4135-AD99-C11034EF33AD}" dt="2025-09-09T14:05:46.141" v="39807" actId="1076"/>
        <pc:sldMkLst>
          <pc:docMk/>
          <pc:sldMk cId="3325923127" sldId="4593"/>
        </pc:sldMkLst>
      </pc:sldChg>
      <pc:sldChg chg="addSp delSp modSp mod">
        <pc:chgData name="Weiss, Marietta [Zukunft Altbau]" userId="97b11b8f-a76f-4920-b382-189fc8c9c45c" providerId="ADAL" clId="{E2EDF1B4-C10B-4135-AD99-C11034EF33AD}" dt="2025-09-09T14:04:51.471" v="39788" actId="14100"/>
        <pc:sldMkLst>
          <pc:docMk/>
          <pc:sldMk cId="3657626753" sldId="4594"/>
        </pc:sldMkLst>
      </pc:sldChg>
      <pc:sldChg chg="addSp delSp modSp mod ord">
        <pc:chgData name="Weiss, Marietta [Zukunft Altbau]" userId="97b11b8f-a76f-4920-b382-189fc8c9c45c" providerId="ADAL" clId="{E2EDF1B4-C10B-4135-AD99-C11034EF33AD}" dt="2025-09-02T11:46:45.149" v="34942" actId="478"/>
        <pc:sldMkLst>
          <pc:docMk/>
          <pc:sldMk cId="740819921" sldId="4596"/>
        </pc:sldMkLst>
        <pc:spChg chg="add mod ord">
          <ac:chgData name="Weiss, Marietta [Zukunft Altbau]" userId="97b11b8f-a76f-4920-b382-189fc8c9c45c" providerId="ADAL" clId="{E2EDF1B4-C10B-4135-AD99-C11034EF33AD}" dt="2025-08-26T13:54:10.619" v="31766" actId="13926"/>
          <ac:spMkLst>
            <pc:docMk/>
            <pc:sldMk cId="740819921" sldId="4596"/>
            <ac:spMk id="2" creationId="{5358FB2C-50D8-8D2D-EBDA-B0F3E13C69B5}"/>
          </ac:spMkLst>
        </pc:spChg>
        <pc:spChg chg="mod">
          <ac:chgData name="Weiss, Marietta [Zukunft Altbau]" userId="97b11b8f-a76f-4920-b382-189fc8c9c45c" providerId="ADAL" clId="{E2EDF1B4-C10B-4135-AD99-C11034EF33AD}" dt="2025-08-06T09:42:12.462" v="2936" actId="13926"/>
          <ac:spMkLst>
            <pc:docMk/>
            <pc:sldMk cId="740819921" sldId="4596"/>
            <ac:spMk id="5" creationId="{6C20C68D-A1BA-76E1-FF0F-A8A262619513}"/>
          </ac:spMkLst>
        </pc:spChg>
        <pc:spChg chg="mod">
          <ac:chgData name="Weiss, Marietta [Zukunft Altbau]" userId="97b11b8f-a76f-4920-b382-189fc8c9c45c" providerId="ADAL" clId="{E2EDF1B4-C10B-4135-AD99-C11034EF33AD}" dt="2025-08-26T13:53:07.993" v="31747" actId="20577"/>
          <ac:spMkLst>
            <pc:docMk/>
            <pc:sldMk cId="740819921" sldId="4596"/>
            <ac:spMk id="6" creationId="{0F52AF49-58A3-C0C1-6A69-0D98FB037627}"/>
          </ac:spMkLst>
        </pc:spChg>
        <pc:picChg chg="mod">
          <ac:chgData name="Weiss, Marietta [Zukunft Altbau]" userId="97b11b8f-a76f-4920-b382-189fc8c9c45c" providerId="ADAL" clId="{E2EDF1B4-C10B-4135-AD99-C11034EF33AD}" dt="2025-09-02T11:46:43.845" v="34941" actId="962"/>
          <ac:picMkLst>
            <pc:docMk/>
            <pc:sldMk cId="740819921" sldId="4596"/>
            <ac:picMk id="4" creationId="{4F569420-73F1-63BA-7A9C-5C6F94D51FFD}"/>
          </ac:picMkLst>
        </pc:picChg>
      </pc:sldChg>
      <pc:sldChg chg="modSp mod">
        <pc:chgData name="Weiss, Marietta [Zukunft Altbau]" userId="97b11b8f-a76f-4920-b382-189fc8c9c45c" providerId="ADAL" clId="{E2EDF1B4-C10B-4135-AD99-C11034EF33AD}" dt="2025-08-13T11:09:16.273" v="21484" actId="33553"/>
        <pc:sldMkLst>
          <pc:docMk/>
          <pc:sldMk cId="3564496217" sldId="4598"/>
        </pc:sldMkLst>
      </pc:sldChg>
      <pc:sldChg chg="modSp mod ord">
        <pc:chgData name="Weiss, Marietta [Zukunft Altbau]" userId="97b11b8f-a76f-4920-b382-189fc8c9c45c" providerId="ADAL" clId="{E2EDF1B4-C10B-4135-AD99-C11034EF33AD}" dt="2025-08-13T11:09:36.572" v="21492" actId="33553"/>
        <pc:sldMkLst>
          <pc:docMk/>
          <pc:sldMk cId="339634244" sldId="4599"/>
        </pc:sldMkLst>
      </pc:sldChg>
      <pc:sldChg chg="delSp mod">
        <pc:chgData name="Weiss, Marietta [Zukunft Altbau]" userId="97b11b8f-a76f-4920-b382-189fc8c9c45c" providerId="ADAL" clId="{E2EDF1B4-C10B-4135-AD99-C11034EF33AD}" dt="2025-08-13T11:15:51.214" v="21598" actId="478"/>
        <pc:sldMkLst>
          <pc:docMk/>
          <pc:sldMk cId="176593939" sldId="4604"/>
        </pc:sldMkLst>
      </pc:sldChg>
      <pc:sldChg chg="addSp delSp modSp mod">
        <pc:chgData name="Weiss, Marietta [Zukunft Altbau]" userId="97b11b8f-a76f-4920-b382-189fc8c9c45c" providerId="ADAL" clId="{E2EDF1B4-C10B-4135-AD99-C11034EF33AD}" dt="2025-08-13T11:25:16.015" v="21701" actId="478"/>
        <pc:sldMkLst>
          <pc:docMk/>
          <pc:sldMk cId="3019529944" sldId="4616"/>
        </pc:sldMkLst>
      </pc:sldChg>
      <pc:sldChg chg="addSp delSp modSp mod">
        <pc:chgData name="Weiss, Marietta [Zukunft Altbau]" userId="97b11b8f-a76f-4920-b382-189fc8c9c45c" providerId="ADAL" clId="{E2EDF1B4-C10B-4135-AD99-C11034EF33AD}" dt="2025-08-14T09:25:36.118" v="26817" actId="21"/>
        <pc:sldMkLst>
          <pc:docMk/>
          <pc:sldMk cId="2810599910" sldId="4617"/>
        </pc:sldMkLst>
      </pc:sldChg>
      <pc:sldChg chg="delSp modSp mod">
        <pc:chgData name="Weiss, Marietta [Zukunft Altbau]" userId="97b11b8f-a76f-4920-b382-189fc8c9c45c" providerId="ADAL" clId="{E2EDF1B4-C10B-4135-AD99-C11034EF33AD}" dt="2025-09-09T13:19:24.799" v="39168" actId="13926"/>
        <pc:sldMkLst>
          <pc:docMk/>
          <pc:sldMk cId="1274075394" sldId="4618"/>
        </pc:sldMkLst>
        <pc:spChg chg="mod">
          <ac:chgData name="Weiss, Marietta [Zukunft Altbau]" userId="97b11b8f-a76f-4920-b382-189fc8c9c45c" providerId="ADAL" clId="{E2EDF1B4-C10B-4135-AD99-C11034EF33AD}" dt="2025-08-13T08:20:28.304" v="20142" actId="33553"/>
          <ac:spMkLst>
            <pc:docMk/>
            <pc:sldMk cId="1274075394" sldId="4618"/>
            <ac:spMk id="3" creationId="{C2EA483C-DB26-419F-202D-7086F35A1716}"/>
          </ac:spMkLst>
        </pc:spChg>
        <pc:spChg chg="mod">
          <ac:chgData name="Weiss, Marietta [Zukunft Altbau]" userId="97b11b8f-a76f-4920-b382-189fc8c9c45c" providerId="ADAL" clId="{E2EDF1B4-C10B-4135-AD99-C11034EF33AD}" dt="2025-08-13T13:45:19.900" v="23216" actId="2085"/>
          <ac:spMkLst>
            <pc:docMk/>
            <pc:sldMk cId="1274075394" sldId="4618"/>
            <ac:spMk id="8" creationId="{A0C09DB9-FEE7-4A9F-6991-1ED97AE848AE}"/>
          </ac:spMkLst>
        </pc:spChg>
        <pc:spChg chg="mod">
          <ac:chgData name="Weiss, Marietta [Zukunft Altbau]" userId="97b11b8f-a76f-4920-b382-189fc8c9c45c" providerId="ADAL" clId="{E2EDF1B4-C10B-4135-AD99-C11034EF33AD}" dt="2025-08-13T13:45:19.900" v="23216" actId="2085"/>
          <ac:spMkLst>
            <pc:docMk/>
            <pc:sldMk cId="1274075394" sldId="4618"/>
            <ac:spMk id="9" creationId="{D33467E5-43EB-2D37-C7B5-CC2A21F22B85}"/>
          </ac:spMkLst>
        </pc:spChg>
        <pc:spChg chg="mod">
          <ac:chgData name="Weiss, Marietta [Zukunft Altbau]" userId="97b11b8f-a76f-4920-b382-189fc8c9c45c" providerId="ADAL" clId="{E2EDF1B4-C10B-4135-AD99-C11034EF33AD}" dt="2025-09-09T13:19:24.799" v="39168" actId="13926"/>
          <ac:spMkLst>
            <pc:docMk/>
            <pc:sldMk cId="1274075394" sldId="4618"/>
            <ac:spMk id="10" creationId="{E5242CEA-DF79-AA45-913D-49F2BB8ABA5B}"/>
          </ac:spMkLst>
        </pc:spChg>
        <pc:picChg chg="mod">
          <ac:chgData name="Weiss, Marietta [Zukunft Altbau]" userId="97b11b8f-a76f-4920-b382-189fc8c9c45c" providerId="ADAL" clId="{E2EDF1B4-C10B-4135-AD99-C11034EF33AD}" dt="2025-08-14T07:06:00.156" v="25484" actId="962"/>
          <ac:picMkLst>
            <pc:docMk/>
            <pc:sldMk cId="1274075394" sldId="4618"/>
            <ac:picMk id="7" creationId="{ADF3EFA4-1D7E-CA5A-AC46-949BB2A5C01A}"/>
          </ac:picMkLst>
        </pc:picChg>
      </pc:sldChg>
      <pc:sldChg chg="addSp delSp modSp del mod">
        <pc:chgData name="Weiss, Marietta [Zukunft Altbau]" userId="97b11b8f-a76f-4920-b382-189fc8c9c45c" providerId="ADAL" clId="{E2EDF1B4-C10B-4135-AD99-C11034EF33AD}" dt="2025-08-12T12:51:43.581" v="15860" actId="47"/>
        <pc:sldMkLst>
          <pc:docMk/>
          <pc:sldMk cId="3991390864" sldId="4621"/>
        </pc:sldMkLst>
      </pc:sldChg>
      <pc:sldChg chg="addSp delSp modSp mod">
        <pc:chgData name="Weiss, Marietta [Zukunft Altbau]" userId="97b11b8f-a76f-4920-b382-189fc8c9c45c" providerId="ADAL" clId="{E2EDF1B4-C10B-4135-AD99-C11034EF33AD}" dt="2025-09-02T09:47:30.162" v="33290" actId="478"/>
        <pc:sldMkLst>
          <pc:docMk/>
          <pc:sldMk cId="2468262655" sldId="4622"/>
        </pc:sldMkLst>
        <pc:spChg chg="add mod ord">
          <ac:chgData name="Weiss, Marietta [Zukunft Altbau]" userId="97b11b8f-a76f-4920-b382-189fc8c9c45c" providerId="ADAL" clId="{E2EDF1B4-C10B-4135-AD99-C11034EF33AD}" dt="2025-08-13T11:19:07.149" v="21631" actId="13244"/>
          <ac:spMkLst>
            <pc:docMk/>
            <pc:sldMk cId="2468262655" sldId="4622"/>
            <ac:spMk id="2" creationId="{73B72F6A-ACFE-7F2A-1E3A-A00322695DF8}"/>
          </ac:spMkLst>
        </pc:spChg>
        <pc:spChg chg="add mod ord">
          <ac:chgData name="Weiss, Marietta [Zukunft Altbau]" userId="97b11b8f-a76f-4920-b382-189fc8c9c45c" providerId="ADAL" clId="{E2EDF1B4-C10B-4135-AD99-C11034EF33AD}" dt="2025-08-11T11:41:45.539" v="10085" actId="20577"/>
          <ac:spMkLst>
            <pc:docMk/>
            <pc:sldMk cId="2468262655" sldId="4622"/>
            <ac:spMk id="7" creationId="{B7765C14-9BA9-5D7B-480F-39E6279F85FE}"/>
          </ac:spMkLst>
        </pc:spChg>
        <pc:picChg chg="mod">
          <ac:chgData name="Weiss, Marietta [Zukunft Altbau]" userId="97b11b8f-a76f-4920-b382-189fc8c9c45c" providerId="ADAL" clId="{E2EDF1B4-C10B-4135-AD99-C11034EF33AD}" dt="2025-09-02T09:47:24.990" v="33289" actId="962"/>
          <ac:picMkLst>
            <pc:docMk/>
            <pc:sldMk cId="2468262655" sldId="4622"/>
            <ac:picMk id="6" creationId="{D7D0DE9B-C0C0-249E-6DBB-A5F01372C540}"/>
          </ac:picMkLst>
        </pc:picChg>
      </pc:sldChg>
      <pc:sldChg chg="addSp delSp modSp mod ord">
        <pc:chgData name="Weiss, Marietta [Zukunft Altbau]" userId="97b11b8f-a76f-4920-b382-189fc8c9c45c" providerId="ADAL" clId="{E2EDF1B4-C10B-4135-AD99-C11034EF33AD}" dt="2025-09-09T12:38:02.841" v="38613" actId="947"/>
        <pc:sldMkLst>
          <pc:docMk/>
          <pc:sldMk cId="3741918423" sldId="4623"/>
        </pc:sldMkLst>
        <pc:spChg chg="add mod">
          <ac:chgData name="Weiss, Marietta [Zukunft Altbau]" userId="97b11b8f-a76f-4920-b382-189fc8c9c45c" providerId="ADAL" clId="{E2EDF1B4-C10B-4135-AD99-C11034EF33AD}" dt="2025-09-09T12:38:02.841" v="38613" actId="947"/>
          <ac:spMkLst>
            <pc:docMk/>
            <pc:sldMk cId="3741918423" sldId="4623"/>
            <ac:spMk id="3" creationId="{49AFE608-7D37-F9E6-F195-9E591C6182D4}"/>
          </ac:spMkLst>
        </pc:spChg>
        <pc:spChg chg="mod">
          <ac:chgData name="Weiss, Marietta [Zukunft Altbau]" userId="97b11b8f-a76f-4920-b382-189fc8c9c45c" providerId="ADAL" clId="{E2EDF1B4-C10B-4135-AD99-C11034EF33AD}" dt="2025-08-13T08:19:55.103" v="20131" actId="33553"/>
          <ac:spMkLst>
            <pc:docMk/>
            <pc:sldMk cId="3741918423" sldId="4623"/>
            <ac:spMk id="7" creationId="{CDEDB74A-69E0-BC3D-AA9E-9716A7E5B4E9}"/>
          </ac:spMkLst>
        </pc:spChg>
      </pc:sldChg>
      <pc:sldChg chg="addSp delSp modSp mod">
        <pc:chgData name="Weiss, Marietta [Zukunft Altbau]" userId="97b11b8f-a76f-4920-b382-189fc8c9c45c" providerId="ADAL" clId="{E2EDF1B4-C10B-4135-AD99-C11034EF33AD}" dt="2025-09-02T12:59:49.622" v="35262" actId="478"/>
        <pc:sldMkLst>
          <pc:docMk/>
          <pc:sldMk cId="662077397" sldId="4624"/>
        </pc:sldMkLst>
        <pc:spChg chg="mod">
          <ac:chgData name="Weiss, Marietta [Zukunft Altbau]" userId="97b11b8f-a76f-4920-b382-189fc8c9c45c" providerId="ADAL" clId="{E2EDF1B4-C10B-4135-AD99-C11034EF33AD}" dt="2025-08-13T11:20:48.620" v="21644" actId="962"/>
          <ac:spMkLst>
            <pc:docMk/>
            <pc:sldMk cId="662077397" sldId="4624"/>
            <ac:spMk id="6" creationId="{2CFDF89E-1925-D6D3-8F75-D119E099BF73}"/>
          </ac:spMkLst>
        </pc:spChg>
        <pc:spChg chg="mod">
          <ac:chgData name="Weiss, Marietta [Zukunft Altbau]" userId="97b11b8f-a76f-4920-b382-189fc8c9c45c" providerId="ADAL" clId="{E2EDF1B4-C10B-4135-AD99-C11034EF33AD}" dt="2025-08-13T11:20:49.332" v="21645" actId="962"/>
          <ac:spMkLst>
            <pc:docMk/>
            <pc:sldMk cId="662077397" sldId="4624"/>
            <ac:spMk id="7" creationId="{C21B142A-0C85-59DE-F2BE-852467054CB1}"/>
          </ac:spMkLst>
        </pc:spChg>
        <pc:spChg chg="mod">
          <ac:chgData name="Weiss, Marietta [Zukunft Altbau]" userId="97b11b8f-a76f-4920-b382-189fc8c9c45c" providerId="ADAL" clId="{E2EDF1B4-C10B-4135-AD99-C11034EF33AD}" dt="2025-08-13T11:20:49.846" v="21646" actId="962"/>
          <ac:spMkLst>
            <pc:docMk/>
            <pc:sldMk cId="662077397" sldId="4624"/>
            <ac:spMk id="8" creationId="{919D39FA-68BD-033A-C262-3BD65C8E9D1A}"/>
          </ac:spMkLst>
        </pc:spChg>
        <pc:spChg chg="mod">
          <ac:chgData name="Weiss, Marietta [Zukunft Altbau]" userId="97b11b8f-a76f-4920-b382-189fc8c9c45c" providerId="ADAL" clId="{E2EDF1B4-C10B-4135-AD99-C11034EF33AD}" dt="2025-08-13T11:20:50.286" v="21647" actId="962"/>
          <ac:spMkLst>
            <pc:docMk/>
            <pc:sldMk cId="662077397" sldId="4624"/>
            <ac:spMk id="9" creationId="{252A7D55-450C-BFC1-9593-C60AB9F88796}"/>
          </ac:spMkLst>
        </pc:spChg>
        <pc:spChg chg="add mod ord">
          <ac:chgData name="Weiss, Marietta [Zukunft Altbau]" userId="97b11b8f-a76f-4920-b382-189fc8c9c45c" providerId="ADAL" clId="{E2EDF1B4-C10B-4135-AD99-C11034EF33AD}" dt="2025-08-13T11:20:53.580" v="21648" actId="13244"/>
          <ac:spMkLst>
            <pc:docMk/>
            <pc:sldMk cId="662077397" sldId="4624"/>
            <ac:spMk id="11" creationId="{DE5A73E9-CECB-9148-D68B-D3EA9DA58BAE}"/>
          </ac:spMkLst>
        </pc:spChg>
        <pc:spChg chg="add mod">
          <ac:chgData name="Weiss, Marietta [Zukunft Altbau]" userId="97b11b8f-a76f-4920-b382-189fc8c9c45c" providerId="ADAL" clId="{E2EDF1B4-C10B-4135-AD99-C11034EF33AD}" dt="2025-08-07T12:45:44.643" v="6922" actId="1036"/>
          <ac:spMkLst>
            <pc:docMk/>
            <pc:sldMk cId="662077397" sldId="4624"/>
            <ac:spMk id="15" creationId="{BDE38DB5-08D8-607F-9C9C-AD67FEDC6CFD}"/>
          </ac:spMkLst>
        </pc:spChg>
        <pc:spChg chg="add mod">
          <ac:chgData name="Weiss, Marietta [Zukunft Altbau]" userId="97b11b8f-a76f-4920-b382-189fc8c9c45c" providerId="ADAL" clId="{E2EDF1B4-C10B-4135-AD99-C11034EF33AD}" dt="2025-09-02T09:48:53.834" v="33322" actId="1035"/>
          <ac:spMkLst>
            <pc:docMk/>
            <pc:sldMk cId="662077397" sldId="4624"/>
            <ac:spMk id="17" creationId="{77ACC7C2-D71B-695A-C2FA-C6E69D1D689E}"/>
          </ac:spMkLst>
        </pc:spChg>
        <pc:picChg chg="add mod ord">
          <ac:chgData name="Weiss, Marietta [Zukunft Altbau]" userId="97b11b8f-a76f-4920-b382-189fc8c9c45c" providerId="ADAL" clId="{E2EDF1B4-C10B-4135-AD99-C11034EF33AD}" dt="2025-09-02T12:59:47.974" v="35261" actId="962"/>
          <ac:picMkLst>
            <pc:docMk/>
            <pc:sldMk cId="662077397" sldId="4624"/>
            <ac:picMk id="13" creationId="{BA316216-0416-32DF-0F31-51EF7AEC847A}"/>
          </ac:picMkLst>
        </pc:picChg>
      </pc:sldChg>
      <pc:sldChg chg="addSp delSp modSp mod modAnim">
        <pc:chgData name="Weiss, Marietta [Zukunft Altbau]" userId="97b11b8f-a76f-4920-b382-189fc8c9c45c" providerId="ADAL" clId="{E2EDF1B4-C10B-4135-AD99-C11034EF33AD}" dt="2025-09-09T12:44:05.666" v="38672" actId="13926"/>
        <pc:sldMkLst>
          <pc:docMk/>
          <pc:sldMk cId="2153706243" sldId="4625"/>
        </pc:sldMkLst>
        <pc:spChg chg="mod">
          <ac:chgData name="Weiss, Marietta [Zukunft Altbau]" userId="97b11b8f-a76f-4920-b382-189fc8c9c45c" providerId="ADAL" clId="{E2EDF1B4-C10B-4135-AD99-C11034EF33AD}" dt="2025-09-09T12:43:58.776" v="38670" actId="14100"/>
          <ac:spMkLst>
            <pc:docMk/>
            <pc:sldMk cId="2153706243" sldId="4625"/>
            <ac:spMk id="2" creationId="{5C19A33A-0165-64FA-AF1A-C119FFDCE38B}"/>
          </ac:spMkLst>
        </pc:spChg>
        <pc:spChg chg="mod">
          <ac:chgData name="Weiss, Marietta [Zukunft Altbau]" userId="97b11b8f-a76f-4920-b382-189fc8c9c45c" providerId="ADAL" clId="{E2EDF1B4-C10B-4135-AD99-C11034EF33AD}" dt="2025-09-09T12:44:05.666" v="38672" actId="13926"/>
          <ac:spMkLst>
            <pc:docMk/>
            <pc:sldMk cId="2153706243" sldId="4625"/>
            <ac:spMk id="5" creationId="{DB037FDB-47C5-B35A-3076-AA8C28F00DAF}"/>
          </ac:spMkLst>
        </pc:spChg>
        <pc:spChg chg="add del mod ord">
          <ac:chgData name="Weiss, Marietta [Zukunft Altbau]" userId="97b11b8f-a76f-4920-b382-189fc8c9c45c" providerId="ADAL" clId="{E2EDF1B4-C10B-4135-AD99-C11034EF33AD}" dt="2025-08-13T13:41:26.285" v="23139" actId="167"/>
          <ac:spMkLst>
            <pc:docMk/>
            <pc:sldMk cId="2153706243" sldId="4625"/>
            <ac:spMk id="10" creationId="{F981F880-1A61-FD09-F067-8DE7B00B57CF}"/>
          </ac:spMkLst>
        </pc:spChg>
        <pc:picChg chg="add mod modCrop">
          <ac:chgData name="Weiss, Marietta [Zukunft Altbau]" userId="97b11b8f-a76f-4920-b382-189fc8c9c45c" providerId="ADAL" clId="{E2EDF1B4-C10B-4135-AD99-C11034EF33AD}" dt="2025-09-02T12:56:23.333" v="35235" actId="962"/>
          <ac:picMkLst>
            <pc:docMk/>
            <pc:sldMk cId="2153706243" sldId="4625"/>
            <ac:picMk id="3" creationId="{9EAF0E46-FC0C-BB94-6AAA-5D31B023FFBE}"/>
          </ac:picMkLst>
        </pc:picChg>
      </pc:sldChg>
      <pc:sldChg chg="modSp mod">
        <pc:chgData name="Weiss, Marietta [Zukunft Altbau]" userId="97b11b8f-a76f-4920-b382-189fc8c9c45c" providerId="ADAL" clId="{E2EDF1B4-C10B-4135-AD99-C11034EF33AD}" dt="2025-08-13T11:12:28.043" v="21571" actId="33553"/>
        <pc:sldMkLst>
          <pc:docMk/>
          <pc:sldMk cId="3480764793" sldId="4627"/>
        </pc:sldMkLst>
      </pc:sldChg>
      <pc:sldChg chg="addSp delSp modSp mod">
        <pc:chgData name="Weiss, Marietta [Zukunft Altbau]" userId="97b11b8f-a76f-4920-b382-189fc8c9c45c" providerId="ADAL" clId="{E2EDF1B4-C10B-4135-AD99-C11034EF33AD}" dt="2025-08-14T07:03:34.614" v="25480" actId="962"/>
        <pc:sldMkLst>
          <pc:docMk/>
          <pc:sldMk cId="3487413847" sldId="4628"/>
        </pc:sldMkLst>
        <pc:spChg chg="mod">
          <ac:chgData name="Weiss, Marietta [Zukunft Altbau]" userId="97b11b8f-a76f-4920-b382-189fc8c9c45c" providerId="ADAL" clId="{E2EDF1B4-C10B-4135-AD99-C11034EF33AD}" dt="2025-08-13T08:20:16.177" v="20139" actId="33553"/>
          <ac:spMkLst>
            <pc:docMk/>
            <pc:sldMk cId="3487413847" sldId="4628"/>
            <ac:spMk id="3" creationId="{5AC13F0A-C966-2A5A-03FA-27254B57F074}"/>
          </ac:spMkLst>
        </pc:spChg>
        <pc:spChg chg="add mod">
          <ac:chgData name="Weiss, Marietta [Zukunft Altbau]" userId="97b11b8f-a76f-4920-b382-189fc8c9c45c" providerId="ADAL" clId="{E2EDF1B4-C10B-4135-AD99-C11034EF33AD}" dt="2025-08-14T06:58:31.304" v="25236" actId="1037"/>
          <ac:spMkLst>
            <pc:docMk/>
            <pc:sldMk cId="3487413847" sldId="4628"/>
            <ac:spMk id="8" creationId="{DEB109D6-AECC-E7F1-F8C6-3EBB1CAFB4AD}"/>
          </ac:spMkLst>
        </pc:spChg>
        <pc:picChg chg="mod">
          <ac:chgData name="Weiss, Marietta [Zukunft Altbau]" userId="97b11b8f-a76f-4920-b382-189fc8c9c45c" providerId="ADAL" clId="{E2EDF1B4-C10B-4135-AD99-C11034EF33AD}" dt="2025-08-14T07:03:30.952" v="25479" actId="962"/>
          <ac:picMkLst>
            <pc:docMk/>
            <pc:sldMk cId="3487413847" sldId="4628"/>
            <ac:picMk id="2" creationId="{3277BDF7-5BA0-6C1D-A85F-BF9237EE20FF}"/>
          </ac:picMkLst>
        </pc:picChg>
        <pc:picChg chg="mod modCrop">
          <ac:chgData name="Weiss, Marietta [Zukunft Altbau]" userId="97b11b8f-a76f-4920-b382-189fc8c9c45c" providerId="ADAL" clId="{E2EDF1B4-C10B-4135-AD99-C11034EF33AD}" dt="2025-08-14T07:03:34.614" v="25480" actId="962"/>
          <ac:picMkLst>
            <pc:docMk/>
            <pc:sldMk cId="3487413847" sldId="4628"/>
            <ac:picMk id="4" creationId="{D033E80B-AEF3-B42B-AD62-3F18F30F43A9}"/>
          </ac:picMkLst>
        </pc:picChg>
      </pc:sldChg>
      <pc:sldChg chg="addSp delSp modSp mod">
        <pc:chgData name="Weiss, Marietta [Zukunft Altbau]" userId="97b11b8f-a76f-4920-b382-189fc8c9c45c" providerId="ADAL" clId="{E2EDF1B4-C10B-4135-AD99-C11034EF33AD}" dt="2025-08-14T10:20:17.924" v="28309" actId="13926"/>
        <pc:sldMkLst>
          <pc:docMk/>
          <pc:sldMk cId="2850001618" sldId="4629"/>
        </pc:sldMkLst>
        <pc:spChg chg="mod">
          <ac:chgData name="Weiss, Marietta [Zukunft Altbau]" userId="97b11b8f-a76f-4920-b382-189fc8c9c45c" providerId="ADAL" clId="{E2EDF1B4-C10B-4135-AD99-C11034EF33AD}" dt="2025-08-14T10:19:58.947" v="28305" actId="13926"/>
          <ac:spMkLst>
            <pc:docMk/>
            <pc:sldMk cId="2850001618" sldId="4629"/>
            <ac:spMk id="2" creationId="{E9671777-E1AB-F23D-01A6-92C32F9DCA14}"/>
          </ac:spMkLst>
        </pc:spChg>
        <pc:spChg chg="add mod">
          <ac:chgData name="Weiss, Marietta [Zukunft Altbau]" userId="97b11b8f-a76f-4920-b382-189fc8c9c45c" providerId="ADAL" clId="{E2EDF1B4-C10B-4135-AD99-C11034EF33AD}" dt="2025-08-14T10:20:17.924" v="28309" actId="13926"/>
          <ac:spMkLst>
            <pc:docMk/>
            <pc:sldMk cId="2850001618" sldId="4629"/>
            <ac:spMk id="5" creationId="{A9063BA7-801D-76A5-A8B3-133BD2CAF116}"/>
          </ac:spMkLst>
        </pc:spChg>
        <pc:spChg chg="add mod">
          <ac:chgData name="Weiss, Marietta [Zukunft Altbau]" userId="97b11b8f-a76f-4920-b382-189fc8c9c45c" providerId="ADAL" clId="{E2EDF1B4-C10B-4135-AD99-C11034EF33AD}" dt="2025-08-12T07:41:22.617" v="14166" actId="552"/>
          <ac:spMkLst>
            <pc:docMk/>
            <pc:sldMk cId="2850001618" sldId="4629"/>
            <ac:spMk id="7" creationId="{11FE84C3-9BA6-C549-C01B-2613CA46250D}"/>
          </ac:spMkLst>
        </pc:spChg>
        <pc:spChg chg="add mod">
          <ac:chgData name="Weiss, Marietta [Zukunft Altbau]" userId="97b11b8f-a76f-4920-b382-189fc8c9c45c" providerId="ADAL" clId="{E2EDF1B4-C10B-4135-AD99-C11034EF33AD}" dt="2025-08-12T07:41:22.617" v="14166" actId="552"/>
          <ac:spMkLst>
            <pc:docMk/>
            <pc:sldMk cId="2850001618" sldId="4629"/>
            <ac:spMk id="8" creationId="{37511D03-67C2-6828-1F33-AFFC791DE7F9}"/>
          </ac:spMkLst>
        </pc:spChg>
        <pc:spChg chg="add mod">
          <ac:chgData name="Weiss, Marietta [Zukunft Altbau]" userId="97b11b8f-a76f-4920-b382-189fc8c9c45c" providerId="ADAL" clId="{E2EDF1B4-C10B-4135-AD99-C11034EF33AD}" dt="2025-08-12T07:41:22.617" v="14166" actId="552"/>
          <ac:spMkLst>
            <pc:docMk/>
            <pc:sldMk cId="2850001618" sldId="4629"/>
            <ac:spMk id="9" creationId="{AFF04035-955B-ED7D-3BEC-B28BEBB72A0A}"/>
          </ac:spMkLst>
        </pc:spChg>
        <pc:spChg chg="add mod">
          <ac:chgData name="Weiss, Marietta [Zukunft Altbau]" userId="97b11b8f-a76f-4920-b382-189fc8c9c45c" providerId="ADAL" clId="{E2EDF1B4-C10B-4135-AD99-C11034EF33AD}" dt="2025-08-12T07:41:25.587" v="14168" actId="20577"/>
          <ac:spMkLst>
            <pc:docMk/>
            <pc:sldMk cId="2850001618" sldId="4629"/>
            <ac:spMk id="10" creationId="{8A708B50-B8DD-8F98-C721-920CE7E12379}"/>
          </ac:spMkLst>
        </pc:spChg>
        <pc:spChg chg="add mod">
          <ac:chgData name="Weiss, Marietta [Zukunft Altbau]" userId="97b11b8f-a76f-4920-b382-189fc8c9c45c" providerId="ADAL" clId="{E2EDF1B4-C10B-4135-AD99-C11034EF33AD}" dt="2025-08-12T10:34:54.599" v="15439" actId="1076"/>
          <ac:spMkLst>
            <pc:docMk/>
            <pc:sldMk cId="2850001618" sldId="4629"/>
            <ac:spMk id="11" creationId="{BC91558A-EFFA-9482-D7C8-71ACCE008A40}"/>
          </ac:spMkLst>
        </pc:spChg>
        <pc:spChg chg="add mod">
          <ac:chgData name="Weiss, Marietta [Zukunft Altbau]" userId="97b11b8f-a76f-4920-b382-189fc8c9c45c" providerId="ADAL" clId="{E2EDF1B4-C10B-4135-AD99-C11034EF33AD}" dt="2025-08-12T10:34:59.376" v="15441" actId="1076"/>
          <ac:spMkLst>
            <pc:docMk/>
            <pc:sldMk cId="2850001618" sldId="4629"/>
            <ac:spMk id="12" creationId="{5084A364-B4CF-2080-FD04-D4F4FBDBE4DD}"/>
          </ac:spMkLst>
        </pc:spChg>
        <pc:spChg chg="add mod">
          <ac:chgData name="Weiss, Marietta [Zukunft Altbau]" userId="97b11b8f-a76f-4920-b382-189fc8c9c45c" providerId="ADAL" clId="{E2EDF1B4-C10B-4135-AD99-C11034EF33AD}" dt="2025-08-12T10:35:53.048" v="15457" actId="554"/>
          <ac:spMkLst>
            <pc:docMk/>
            <pc:sldMk cId="2850001618" sldId="4629"/>
            <ac:spMk id="13" creationId="{37ED1C2D-69B6-1D4C-75B0-B52D500C9C3E}"/>
          </ac:spMkLst>
        </pc:spChg>
        <pc:spChg chg="add mod">
          <ac:chgData name="Weiss, Marietta [Zukunft Altbau]" userId="97b11b8f-a76f-4920-b382-189fc8c9c45c" providerId="ADAL" clId="{E2EDF1B4-C10B-4135-AD99-C11034EF33AD}" dt="2025-08-12T10:35:56.947" v="15458" actId="554"/>
          <ac:spMkLst>
            <pc:docMk/>
            <pc:sldMk cId="2850001618" sldId="4629"/>
            <ac:spMk id="14" creationId="{BEFA8238-EF99-5E5E-24A2-6FAEDE7A4F2E}"/>
          </ac:spMkLst>
        </pc:spChg>
        <pc:spChg chg="add mod">
          <ac:chgData name="Weiss, Marietta [Zukunft Altbau]" userId="97b11b8f-a76f-4920-b382-189fc8c9c45c" providerId="ADAL" clId="{E2EDF1B4-C10B-4135-AD99-C11034EF33AD}" dt="2025-08-12T10:35:53.048" v="15457" actId="554"/>
          <ac:spMkLst>
            <pc:docMk/>
            <pc:sldMk cId="2850001618" sldId="4629"/>
            <ac:spMk id="15" creationId="{B30EB984-9ED4-7AFF-F495-6BA7172DAE30}"/>
          </ac:spMkLst>
        </pc:spChg>
        <pc:spChg chg="add mod">
          <ac:chgData name="Weiss, Marietta [Zukunft Altbau]" userId="97b11b8f-a76f-4920-b382-189fc8c9c45c" providerId="ADAL" clId="{E2EDF1B4-C10B-4135-AD99-C11034EF33AD}" dt="2025-08-12T10:35:56.947" v="15458" actId="554"/>
          <ac:spMkLst>
            <pc:docMk/>
            <pc:sldMk cId="2850001618" sldId="4629"/>
            <ac:spMk id="16" creationId="{461DF867-6476-9EB5-8BF6-E261CE4016AC}"/>
          </ac:spMkLst>
        </pc:spChg>
        <pc:picChg chg="mod modCrop">
          <ac:chgData name="Weiss, Marietta [Zukunft Altbau]" userId="97b11b8f-a76f-4920-b382-189fc8c9c45c" providerId="ADAL" clId="{E2EDF1B4-C10B-4135-AD99-C11034EF33AD}" dt="2025-08-12T07:37:06.177" v="13863" actId="732"/>
          <ac:picMkLst>
            <pc:docMk/>
            <pc:sldMk cId="2850001618" sldId="4629"/>
            <ac:picMk id="4" creationId="{60B7B002-460C-C8E3-44BD-3E4F65C52FEF}"/>
          </ac:picMkLst>
        </pc:picChg>
      </pc:sldChg>
      <pc:sldChg chg="addSp delSp modSp mod">
        <pc:chgData name="Weiss, Marietta [Zukunft Altbau]" userId="97b11b8f-a76f-4920-b382-189fc8c9c45c" providerId="ADAL" clId="{E2EDF1B4-C10B-4135-AD99-C11034EF33AD}" dt="2025-09-09T12:56:47.604" v="38921" actId="1076"/>
        <pc:sldMkLst>
          <pc:docMk/>
          <pc:sldMk cId="3767380952" sldId="4630"/>
        </pc:sldMkLst>
        <pc:spChg chg="mod">
          <ac:chgData name="Weiss, Marietta [Zukunft Altbau]" userId="97b11b8f-a76f-4920-b382-189fc8c9c45c" providerId="ADAL" clId="{E2EDF1B4-C10B-4135-AD99-C11034EF33AD}" dt="2025-08-13T08:19:22.235" v="20128" actId="33553"/>
          <ac:spMkLst>
            <pc:docMk/>
            <pc:sldMk cId="3767380952" sldId="4630"/>
            <ac:spMk id="4" creationId="{CFDD014A-FE80-F35B-205A-C1575E4858CB}"/>
          </ac:spMkLst>
        </pc:spChg>
        <pc:spChg chg="mod">
          <ac:chgData name="Weiss, Marietta [Zukunft Altbau]" userId="97b11b8f-a76f-4920-b382-189fc8c9c45c" providerId="ADAL" clId="{E2EDF1B4-C10B-4135-AD99-C11034EF33AD}" dt="2025-08-06T12:53:49.661" v="4431" actId="6549"/>
          <ac:spMkLst>
            <pc:docMk/>
            <pc:sldMk cId="3767380952" sldId="4630"/>
            <ac:spMk id="8" creationId="{B632B9ED-284D-5BBA-2DE1-0FBE6629D543}"/>
          </ac:spMkLst>
        </pc:spChg>
      </pc:sldChg>
      <pc:sldChg chg="addSp delSp modSp mod">
        <pc:chgData name="Weiss, Marietta [Zukunft Altbau]" userId="97b11b8f-a76f-4920-b382-189fc8c9c45c" providerId="ADAL" clId="{E2EDF1B4-C10B-4135-AD99-C11034EF33AD}" dt="2025-09-09T13:05:55.539" v="39106" actId="478"/>
        <pc:sldMkLst>
          <pc:docMk/>
          <pc:sldMk cId="1881562621" sldId="4631"/>
        </pc:sldMkLst>
        <pc:spChg chg="mod">
          <ac:chgData name="Weiss, Marietta [Zukunft Altbau]" userId="97b11b8f-a76f-4920-b382-189fc8c9c45c" providerId="ADAL" clId="{E2EDF1B4-C10B-4135-AD99-C11034EF33AD}" dt="2025-09-09T13:03:51.940" v="39088" actId="255"/>
          <ac:spMkLst>
            <pc:docMk/>
            <pc:sldMk cId="1881562621" sldId="4631"/>
            <ac:spMk id="2" creationId="{F578D66C-BE6A-CE4D-E99A-BB360D4A549A}"/>
          </ac:spMkLst>
        </pc:spChg>
        <pc:spChg chg="add mod">
          <ac:chgData name="Weiss, Marietta [Zukunft Altbau]" userId="97b11b8f-a76f-4920-b382-189fc8c9c45c" providerId="ADAL" clId="{E2EDF1B4-C10B-4135-AD99-C11034EF33AD}" dt="2025-09-09T13:05:52.531" v="39105" actId="20577"/>
          <ac:spMkLst>
            <pc:docMk/>
            <pc:sldMk cId="1881562621" sldId="4631"/>
            <ac:spMk id="4" creationId="{9945387C-0305-48B0-6DD9-0D29AE324C2E}"/>
          </ac:spMkLst>
        </pc:spChg>
        <pc:spChg chg="add mod">
          <ac:chgData name="Weiss, Marietta [Zukunft Altbau]" userId="97b11b8f-a76f-4920-b382-189fc8c9c45c" providerId="ADAL" clId="{E2EDF1B4-C10B-4135-AD99-C11034EF33AD}" dt="2025-08-14T06:59:09.185" v="25258" actId="1037"/>
          <ac:spMkLst>
            <pc:docMk/>
            <pc:sldMk cId="1881562621" sldId="4631"/>
            <ac:spMk id="9" creationId="{FD29E055-5A84-8F10-D08A-16DC57D25567}"/>
          </ac:spMkLst>
        </pc:spChg>
        <pc:spChg chg="add mod">
          <ac:chgData name="Weiss, Marietta [Zukunft Altbau]" userId="97b11b8f-a76f-4920-b382-189fc8c9c45c" providerId="ADAL" clId="{E2EDF1B4-C10B-4135-AD99-C11034EF33AD}" dt="2025-08-14T06:59:09.185" v="25258" actId="1037"/>
          <ac:spMkLst>
            <pc:docMk/>
            <pc:sldMk cId="1881562621" sldId="4631"/>
            <ac:spMk id="10" creationId="{A1247713-631E-91CA-17EA-FCAFDF38E114}"/>
          </ac:spMkLst>
        </pc:spChg>
        <pc:spChg chg="add mod">
          <ac:chgData name="Weiss, Marietta [Zukunft Altbau]" userId="97b11b8f-a76f-4920-b382-189fc8c9c45c" providerId="ADAL" clId="{E2EDF1B4-C10B-4135-AD99-C11034EF33AD}" dt="2025-08-14T06:59:09.185" v="25258" actId="1037"/>
          <ac:spMkLst>
            <pc:docMk/>
            <pc:sldMk cId="1881562621" sldId="4631"/>
            <ac:spMk id="11" creationId="{0FFA772F-7C49-E162-0FC1-D174D2404E33}"/>
          </ac:spMkLst>
        </pc:spChg>
        <pc:spChg chg="add mod">
          <ac:chgData name="Weiss, Marietta [Zukunft Altbau]" userId="97b11b8f-a76f-4920-b382-189fc8c9c45c" providerId="ADAL" clId="{E2EDF1B4-C10B-4135-AD99-C11034EF33AD}" dt="2025-08-14T06:59:09.185" v="25258" actId="1037"/>
          <ac:spMkLst>
            <pc:docMk/>
            <pc:sldMk cId="1881562621" sldId="4631"/>
            <ac:spMk id="12" creationId="{F50EC7C9-9404-19BD-8E9A-AECA3A853841}"/>
          </ac:spMkLst>
        </pc:spChg>
        <pc:spChg chg="add mod">
          <ac:chgData name="Weiss, Marietta [Zukunft Altbau]" userId="97b11b8f-a76f-4920-b382-189fc8c9c45c" providerId="ADAL" clId="{E2EDF1B4-C10B-4135-AD99-C11034EF33AD}" dt="2025-08-14T06:59:02.304" v="25248" actId="1037"/>
          <ac:spMkLst>
            <pc:docMk/>
            <pc:sldMk cId="1881562621" sldId="4631"/>
            <ac:spMk id="13" creationId="{0BF68515-28E5-DF1B-4AB4-763313106BEF}"/>
          </ac:spMkLst>
        </pc:spChg>
        <pc:spChg chg="add mod">
          <ac:chgData name="Weiss, Marietta [Zukunft Altbau]" userId="97b11b8f-a76f-4920-b382-189fc8c9c45c" providerId="ADAL" clId="{E2EDF1B4-C10B-4135-AD99-C11034EF33AD}" dt="2025-08-14T06:59:02.304" v="25248" actId="1037"/>
          <ac:spMkLst>
            <pc:docMk/>
            <pc:sldMk cId="1881562621" sldId="4631"/>
            <ac:spMk id="14" creationId="{E51DD8A8-3984-058F-E56F-E50F1D8E5CEF}"/>
          </ac:spMkLst>
        </pc:spChg>
        <pc:spChg chg="add mod">
          <ac:chgData name="Weiss, Marietta [Zukunft Altbau]" userId="97b11b8f-a76f-4920-b382-189fc8c9c45c" providerId="ADAL" clId="{E2EDF1B4-C10B-4135-AD99-C11034EF33AD}" dt="2025-08-14T06:59:02.304" v="25248" actId="1037"/>
          <ac:spMkLst>
            <pc:docMk/>
            <pc:sldMk cId="1881562621" sldId="4631"/>
            <ac:spMk id="15" creationId="{161A71C4-4FBE-E54A-32F4-E4B97A6AAC83}"/>
          </ac:spMkLst>
        </pc:spChg>
        <pc:spChg chg="add mod">
          <ac:chgData name="Weiss, Marietta [Zukunft Altbau]" userId="97b11b8f-a76f-4920-b382-189fc8c9c45c" providerId="ADAL" clId="{E2EDF1B4-C10B-4135-AD99-C11034EF33AD}" dt="2025-08-14T06:59:02.304" v="25248" actId="1037"/>
          <ac:spMkLst>
            <pc:docMk/>
            <pc:sldMk cId="1881562621" sldId="4631"/>
            <ac:spMk id="16" creationId="{A65F3D86-2B10-9293-E6AA-5ADB4A00AC86}"/>
          </ac:spMkLst>
        </pc:spChg>
        <pc:spChg chg="add mod">
          <ac:chgData name="Weiss, Marietta [Zukunft Altbau]" userId="97b11b8f-a76f-4920-b382-189fc8c9c45c" providerId="ADAL" clId="{E2EDF1B4-C10B-4135-AD99-C11034EF33AD}" dt="2025-08-14T06:59:02.304" v="25248" actId="1037"/>
          <ac:spMkLst>
            <pc:docMk/>
            <pc:sldMk cId="1881562621" sldId="4631"/>
            <ac:spMk id="17" creationId="{7B823666-7503-0FC6-88DE-7F7821F20ABF}"/>
          </ac:spMkLst>
        </pc:spChg>
        <pc:spChg chg="add mod">
          <ac:chgData name="Weiss, Marietta [Zukunft Altbau]" userId="97b11b8f-a76f-4920-b382-189fc8c9c45c" providerId="ADAL" clId="{E2EDF1B4-C10B-4135-AD99-C11034EF33AD}" dt="2025-08-14T06:59:02.304" v="25248" actId="1037"/>
          <ac:spMkLst>
            <pc:docMk/>
            <pc:sldMk cId="1881562621" sldId="4631"/>
            <ac:spMk id="18" creationId="{75F10879-66B2-8AF4-90B6-494BEDDB74CF}"/>
          </ac:spMkLst>
        </pc:spChg>
        <pc:spChg chg="add mod">
          <ac:chgData name="Weiss, Marietta [Zukunft Altbau]" userId="97b11b8f-a76f-4920-b382-189fc8c9c45c" providerId="ADAL" clId="{E2EDF1B4-C10B-4135-AD99-C11034EF33AD}" dt="2025-08-13T13:43:58.104" v="23208" actId="1035"/>
          <ac:spMkLst>
            <pc:docMk/>
            <pc:sldMk cId="1881562621" sldId="4631"/>
            <ac:spMk id="20" creationId="{BB050A12-BCF6-22D2-CC75-311A6A6CBAA8}"/>
          </ac:spMkLst>
        </pc:spChg>
        <pc:picChg chg="add mod">
          <ac:chgData name="Weiss, Marietta [Zukunft Altbau]" userId="97b11b8f-a76f-4920-b382-189fc8c9c45c" providerId="ADAL" clId="{E2EDF1B4-C10B-4135-AD99-C11034EF33AD}" dt="2025-08-14T06:59:02.304" v="25248" actId="1037"/>
          <ac:picMkLst>
            <pc:docMk/>
            <pc:sldMk cId="1881562621" sldId="4631"/>
            <ac:picMk id="5" creationId="{FA64F8F8-335C-8895-357C-314C8C71B65B}"/>
          </ac:picMkLst>
        </pc:picChg>
      </pc:sldChg>
      <pc:sldChg chg="addSp delSp modSp mod ord">
        <pc:chgData name="Weiss, Marietta [Zukunft Altbau]" userId="97b11b8f-a76f-4920-b382-189fc8c9c45c" providerId="ADAL" clId="{E2EDF1B4-C10B-4135-AD99-C11034EF33AD}" dt="2025-09-09T13:42:25.535" v="39235" actId="13926"/>
        <pc:sldMkLst>
          <pc:docMk/>
          <pc:sldMk cId="48741001" sldId="4632"/>
        </pc:sldMkLst>
        <pc:spChg chg="add mod">
          <ac:chgData name="Weiss, Marietta [Zukunft Altbau]" userId="97b11b8f-a76f-4920-b382-189fc8c9c45c" providerId="ADAL" clId="{E2EDF1B4-C10B-4135-AD99-C11034EF33AD}" dt="2025-08-13T11:08:43.179" v="21470" actId="33553"/>
          <ac:spMkLst>
            <pc:docMk/>
            <pc:sldMk cId="48741001" sldId="4632"/>
            <ac:spMk id="2" creationId="{049D0F8B-BF12-6F8A-F3C6-C0CAEEACDC88}"/>
          </ac:spMkLst>
        </pc:spChg>
        <pc:spChg chg="mod">
          <ac:chgData name="Weiss, Marietta [Zukunft Altbau]" userId="97b11b8f-a76f-4920-b382-189fc8c9c45c" providerId="ADAL" clId="{E2EDF1B4-C10B-4135-AD99-C11034EF33AD}" dt="2025-08-13T11:08:22.495" v="21466" actId="14100"/>
          <ac:spMkLst>
            <pc:docMk/>
            <pc:sldMk cId="48741001" sldId="4632"/>
            <ac:spMk id="6" creationId="{2EF297BB-EF19-2FCC-7F52-AA247E3B07A4}"/>
          </ac:spMkLst>
        </pc:spChg>
        <pc:spChg chg="mod">
          <ac:chgData name="Weiss, Marietta [Zukunft Altbau]" userId="97b11b8f-a76f-4920-b382-189fc8c9c45c" providerId="ADAL" clId="{E2EDF1B4-C10B-4135-AD99-C11034EF33AD}" dt="2025-08-14T10:49:10.265" v="28506" actId="20577"/>
          <ac:spMkLst>
            <pc:docMk/>
            <pc:sldMk cId="48741001" sldId="4632"/>
            <ac:spMk id="15" creationId="{2E415F17-BF54-8706-F42B-11B05193D2D2}"/>
          </ac:spMkLst>
        </pc:spChg>
        <pc:grpChg chg="mod">
          <ac:chgData name="Weiss, Marietta [Zukunft Altbau]" userId="97b11b8f-a76f-4920-b382-189fc8c9c45c" providerId="ADAL" clId="{E2EDF1B4-C10B-4135-AD99-C11034EF33AD}" dt="2025-08-13T13:39:35.239" v="23065" actId="962"/>
          <ac:grpSpMkLst>
            <pc:docMk/>
            <pc:sldMk cId="48741001" sldId="4632"/>
            <ac:grpSpMk id="16" creationId="{819B9308-A287-18A0-9458-CF32BB38766A}"/>
          </ac:grpSpMkLst>
        </pc:grpChg>
      </pc:sldChg>
      <pc:sldChg chg="addSp delSp modSp mod">
        <pc:chgData name="Weiss, Marietta [Zukunft Altbau]" userId="97b11b8f-a76f-4920-b382-189fc8c9c45c" providerId="ADAL" clId="{E2EDF1B4-C10B-4135-AD99-C11034EF33AD}" dt="2025-09-02T12:56:34.069" v="35238" actId="962"/>
        <pc:sldMkLst>
          <pc:docMk/>
          <pc:sldMk cId="4145814126" sldId="4637"/>
        </pc:sldMkLst>
        <pc:spChg chg="mod">
          <ac:chgData name="Weiss, Marietta [Zukunft Altbau]" userId="97b11b8f-a76f-4920-b382-189fc8c9c45c" providerId="ADAL" clId="{E2EDF1B4-C10B-4135-AD99-C11034EF33AD}" dt="2025-08-13T13:41:40.069" v="23144" actId="6549"/>
          <ac:spMkLst>
            <pc:docMk/>
            <pc:sldMk cId="4145814126" sldId="4637"/>
            <ac:spMk id="10" creationId="{03C81683-7D3C-0B86-054C-20F0188DDDAB}"/>
          </ac:spMkLst>
        </pc:spChg>
        <pc:spChg chg="mod">
          <ac:chgData name="Weiss, Marietta [Zukunft Altbau]" userId="97b11b8f-a76f-4920-b382-189fc8c9c45c" providerId="ADAL" clId="{E2EDF1B4-C10B-4135-AD99-C11034EF33AD}" dt="2025-08-13T13:41:34.939" v="23141" actId="13926"/>
          <ac:spMkLst>
            <pc:docMk/>
            <pc:sldMk cId="4145814126" sldId="4637"/>
            <ac:spMk id="15" creationId="{09A22947-6FDA-3FF2-D6C1-6F5304F6304C}"/>
          </ac:spMkLst>
        </pc:spChg>
        <pc:spChg chg="add mod">
          <ac:chgData name="Weiss, Marietta [Zukunft Altbau]" userId="97b11b8f-a76f-4920-b382-189fc8c9c45c" providerId="ADAL" clId="{E2EDF1B4-C10B-4135-AD99-C11034EF33AD}" dt="2025-08-06T10:13:14.869" v="3307" actId="1076"/>
          <ac:spMkLst>
            <pc:docMk/>
            <pc:sldMk cId="4145814126" sldId="4637"/>
            <ac:spMk id="18" creationId="{3C798CC5-44F0-06C2-DF9E-FFAD4DC0B655}"/>
          </ac:spMkLst>
        </pc:spChg>
        <pc:picChg chg="add mod">
          <ac:chgData name="Weiss, Marietta [Zukunft Altbau]" userId="97b11b8f-a76f-4920-b382-189fc8c9c45c" providerId="ADAL" clId="{E2EDF1B4-C10B-4135-AD99-C11034EF33AD}" dt="2025-09-02T12:56:34.069" v="35238" actId="962"/>
          <ac:picMkLst>
            <pc:docMk/>
            <pc:sldMk cId="4145814126" sldId="4637"/>
            <ac:picMk id="2" creationId="{6C7FF51D-3B7E-0C78-6120-3D956765B063}"/>
          </ac:picMkLst>
        </pc:picChg>
        <pc:picChg chg="mod">
          <ac:chgData name="Weiss, Marietta [Zukunft Altbau]" userId="97b11b8f-a76f-4920-b382-189fc8c9c45c" providerId="ADAL" clId="{E2EDF1B4-C10B-4135-AD99-C11034EF33AD}" dt="2025-08-13T13:37:03.281" v="23039" actId="962"/>
          <ac:picMkLst>
            <pc:docMk/>
            <pc:sldMk cId="4145814126" sldId="4637"/>
            <ac:picMk id="12" creationId="{CF4D88C1-794F-ADC6-5562-C7FDEA2026D9}"/>
          </ac:picMkLst>
        </pc:picChg>
      </pc:sldChg>
      <pc:sldChg chg="del">
        <pc:chgData name="Weiss, Marietta [Zukunft Altbau]" userId="97b11b8f-a76f-4920-b382-189fc8c9c45c" providerId="ADAL" clId="{E2EDF1B4-C10B-4135-AD99-C11034EF33AD}" dt="2025-08-11T13:20:33.979" v="12156" actId="47"/>
        <pc:sldMkLst>
          <pc:docMk/>
          <pc:sldMk cId="3048867773" sldId="4639"/>
        </pc:sldMkLst>
      </pc:sldChg>
      <pc:sldChg chg="del">
        <pc:chgData name="Weiss, Marietta [Zukunft Altbau]" userId="97b11b8f-a76f-4920-b382-189fc8c9c45c" providerId="ADAL" clId="{E2EDF1B4-C10B-4135-AD99-C11034EF33AD}" dt="2025-08-11T13:14:19.220" v="12080" actId="47"/>
        <pc:sldMkLst>
          <pc:docMk/>
          <pc:sldMk cId="941381891" sldId="4641"/>
        </pc:sldMkLst>
      </pc:sldChg>
      <pc:sldChg chg="delSp modSp del mod">
        <pc:chgData name="Weiss, Marietta [Zukunft Altbau]" userId="97b11b8f-a76f-4920-b382-189fc8c9c45c" providerId="ADAL" clId="{E2EDF1B4-C10B-4135-AD99-C11034EF33AD}" dt="2025-08-06T09:39:03.858" v="2818" actId="47"/>
        <pc:sldMkLst>
          <pc:docMk/>
          <pc:sldMk cId="1978328956" sldId="4645"/>
        </pc:sldMkLst>
      </pc:sldChg>
      <pc:sldChg chg="addSp delSp modSp mod ord">
        <pc:chgData name="Weiss, Marietta [Zukunft Altbau]" userId="97b11b8f-a76f-4920-b382-189fc8c9c45c" providerId="ADAL" clId="{E2EDF1B4-C10B-4135-AD99-C11034EF33AD}" dt="2025-09-09T13:44:13.005" v="39236" actId="1076"/>
        <pc:sldMkLst>
          <pc:docMk/>
          <pc:sldMk cId="2630651125" sldId="4646"/>
        </pc:sldMkLst>
        <pc:spChg chg="add mod">
          <ac:chgData name="Weiss, Marietta [Zukunft Altbau]" userId="97b11b8f-a76f-4920-b382-189fc8c9c45c" providerId="ADAL" clId="{E2EDF1B4-C10B-4135-AD99-C11034EF33AD}" dt="2025-08-26T13:33:59.204" v="31132" actId="13926"/>
          <ac:spMkLst>
            <pc:docMk/>
            <pc:sldMk cId="2630651125" sldId="4646"/>
            <ac:spMk id="9" creationId="{1E19DCFA-9E4F-E9F4-C06C-969E2E44E8F7}"/>
          </ac:spMkLst>
        </pc:spChg>
        <pc:spChg chg="mod">
          <ac:chgData name="Weiss, Marietta [Zukunft Altbau]" userId="97b11b8f-a76f-4920-b382-189fc8c9c45c" providerId="ADAL" clId="{E2EDF1B4-C10B-4135-AD99-C11034EF33AD}" dt="2025-09-02T14:09:26.216" v="36430" actId="20577"/>
          <ac:spMkLst>
            <pc:docMk/>
            <pc:sldMk cId="2630651125" sldId="4646"/>
            <ac:spMk id="14" creationId="{2CB1DFA1-773B-99FE-A811-BA11CD9C1604}"/>
          </ac:spMkLst>
        </pc:spChg>
        <pc:spChg chg="add mod">
          <ac:chgData name="Weiss, Marietta [Zukunft Altbau]" userId="97b11b8f-a76f-4920-b382-189fc8c9c45c" providerId="ADAL" clId="{E2EDF1B4-C10B-4135-AD99-C11034EF33AD}" dt="2025-08-26T13:29:55.028" v="30962" actId="14100"/>
          <ac:spMkLst>
            <pc:docMk/>
            <pc:sldMk cId="2630651125" sldId="4646"/>
            <ac:spMk id="28" creationId="{C364BF01-E379-02FA-6069-777FE8E44591}"/>
          </ac:spMkLst>
        </pc:spChg>
        <pc:spChg chg="mod">
          <ac:chgData name="Weiss, Marietta [Zukunft Altbau]" userId="97b11b8f-a76f-4920-b382-189fc8c9c45c" providerId="ADAL" clId="{E2EDF1B4-C10B-4135-AD99-C11034EF33AD}" dt="2025-08-26T13:14:21.713" v="30479"/>
          <ac:spMkLst>
            <pc:docMk/>
            <pc:sldMk cId="2630651125" sldId="4646"/>
            <ac:spMk id="30" creationId="{C2CD92E0-F478-3E12-C82C-6B1FABDDDFD3}"/>
          </ac:spMkLst>
        </pc:spChg>
        <pc:spChg chg="mod">
          <ac:chgData name="Weiss, Marietta [Zukunft Altbau]" userId="97b11b8f-a76f-4920-b382-189fc8c9c45c" providerId="ADAL" clId="{E2EDF1B4-C10B-4135-AD99-C11034EF33AD}" dt="2025-08-26T13:14:21.713" v="30479"/>
          <ac:spMkLst>
            <pc:docMk/>
            <pc:sldMk cId="2630651125" sldId="4646"/>
            <ac:spMk id="31" creationId="{C3AD629B-FDF9-438D-D0C2-34B9FA5F1943}"/>
          </ac:spMkLst>
        </pc:spChg>
        <pc:grpChg chg="add mod">
          <ac:chgData name="Weiss, Marietta [Zukunft Altbau]" userId="97b11b8f-a76f-4920-b382-189fc8c9c45c" providerId="ADAL" clId="{E2EDF1B4-C10B-4135-AD99-C11034EF33AD}" dt="2025-08-26T13:15:17.039" v="30493" actId="1076"/>
          <ac:grpSpMkLst>
            <pc:docMk/>
            <pc:sldMk cId="2630651125" sldId="4646"/>
            <ac:grpSpMk id="29" creationId="{38E32DEE-11A2-A15E-3FD7-1BC83B92FD40}"/>
          </ac:grpSpMkLst>
        </pc:grpChg>
      </pc:sldChg>
      <pc:sldChg chg="addSp delSp modSp mod delAnim modAnim">
        <pc:chgData name="Weiss, Marietta [Zukunft Altbau]" userId="97b11b8f-a76f-4920-b382-189fc8c9c45c" providerId="ADAL" clId="{E2EDF1B4-C10B-4135-AD99-C11034EF33AD}" dt="2025-09-09T12:48:42.287" v="38919" actId="1076"/>
        <pc:sldMkLst>
          <pc:docMk/>
          <pc:sldMk cId="940339040" sldId="4647"/>
        </pc:sldMkLst>
        <pc:spChg chg="add mod">
          <ac:chgData name="Weiss, Marietta [Zukunft Altbau]" userId="97b11b8f-a76f-4920-b382-189fc8c9c45c" providerId="ADAL" clId="{E2EDF1B4-C10B-4135-AD99-C11034EF33AD}" dt="2025-08-13T12:17:23.805" v="21792" actId="962"/>
          <ac:spMkLst>
            <pc:docMk/>
            <pc:sldMk cId="940339040" sldId="4647"/>
            <ac:spMk id="5" creationId="{495F862E-FB17-5115-6749-00EE1D25B02E}"/>
          </ac:spMkLst>
        </pc:spChg>
        <pc:spChg chg="mod">
          <ac:chgData name="Weiss, Marietta [Zukunft Altbau]" userId="97b11b8f-a76f-4920-b382-189fc8c9c45c" providerId="ADAL" clId="{E2EDF1B4-C10B-4135-AD99-C11034EF33AD}" dt="2025-08-06T08:40:39.226" v="877" actId="3064"/>
          <ac:spMkLst>
            <pc:docMk/>
            <pc:sldMk cId="940339040" sldId="4647"/>
            <ac:spMk id="7" creationId="{DDB7E9DF-74F9-B01A-D4AB-990DB022BC43}"/>
          </ac:spMkLst>
        </pc:spChg>
        <pc:spChg chg="mod">
          <ac:chgData name="Weiss, Marietta [Zukunft Altbau]" userId="97b11b8f-a76f-4920-b382-189fc8c9c45c" providerId="ADAL" clId="{E2EDF1B4-C10B-4135-AD99-C11034EF33AD}" dt="2025-08-11T10:23:20.023" v="9526" actId="6549"/>
          <ac:spMkLst>
            <pc:docMk/>
            <pc:sldMk cId="940339040" sldId="4647"/>
            <ac:spMk id="9" creationId="{3820A8C8-C77E-3058-2737-9FB643C6E73C}"/>
          </ac:spMkLst>
        </pc:spChg>
        <pc:spChg chg="mod">
          <ac:chgData name="Weiss, Marietta [Zukunft Altbau]" userId="97b11b8f-a76f-4920-b382-189fc8c9c45c" providerId="ADAL" clId="{E2EDF1B4-C10B-4135-AD99-C11034EF33AD}" dt="2025-08-13T08:19:17.208" v="20126" actId="33553"/>
          <ac:spMkLst>
            <pc:docMk/>
            <pc:sldMk cId="940339040" sldId="4647"/>
            <ac:spMk id="13" creationId="{37609B77-426F-FC47-161B-C81F5E4AC177}"/>
          </ac:spMkLst>
        </pc:spChg>
        <pc:spChg chg="mod">
          <ac:chgData name="Weiss, Marietta [Zukunft Altbau]" userId="97b11b8f-a76f-4920-b382-189fc8c9c45c" providerId="ADAL" clId="{E2EDF1B4-C10B-4135-AD99-C11034EF33AD}" dt="2025-08-06T10:06:50.606" v="3303" actId="6549"/>
          <ac:spMkLst>
            <pc:docMk/>
            <pc:sldMk cId="940339040" sldId="4647"/>
            <ac:spMk id="14" creationId="{CC520A38-95FC-FEFD-CB52-4588EEDBC6B6}"/>
          </ac:spMkLst>
        </pc:spChg>
        <pc:spChg chg="mod">
          <ac:chgData name="Weiss, Marietta [Zukunft Altbau]" userId="97b11b8f-a76f-4920-b382-189fc8c9c45c" providerId="ADAL" clId="{E2EDF1B4-C10B-4135-AD99-C11034EF33AD}" dt="2025-08-06T12:43:17.955" v="3939" actId="1035"/>
          <ac:spMkLst>
            <pc:docMk/>
            <pc:sldMk cId="940339040" sldId="4647"/>
            <ac:spMk id="15" creationId="{5CD0F362-96EA-CE47-CCD1-119533D79ED6}"/>
          </ac:spMkLst>
        </pc:spChg>
        <pc:spChg chg="mod">
          <ac:chgData name="Weiss, Marietta [Zukunft Altbau]" userId="97b11b8f-a76f-4920-b382-189fc8c9c45c" providerId="ADAL" clId="{E2EDF1B4-C10B-4135-AD99-C11034EF33AD}" dt="2025-08-06T12:43:49.471" v="3959" actId="20577"/>
          <ac:spMkLst>
            <pc:docMk/>
            <pc:sldMk cId="940339040" sldId="4647"/>
            <ac:spMk id="16" creationId="{6F789DAF-6C05-43DE-9743-E3539E33DCE0}"/>
          </ac:spMkLst>
        </pc:spChg>
        <pc:spChg chg="mod">
          <ac:chgData name="Weiss, Marietta [Zukunft Altbau]" userId="97b11b8f-a76f-4920-b382-189fc8c9c45c" providerId="ADAL" clId="{E2EDF1B4-C10B-4135-AD99-C11034EF33AD}" dt="2025-08-06T12:44:04.881" v="3975" actId="1035"/>
          <ac:spMkLst>
            <pc:docMk/>
            <pc:sldMk cId="940339040" sldId="4647"/>
            <ac:spMk id="17" creationId="{2CDD21F1-8304-0106-3796-7BE76236CA96}"/>
          </ac:spMkLst>
        </pc:spChg>
        <pc:spChg chg="mod">
          <ac:chgData name="Weiss, Marietta [Zukunft Altbau]" userId="97b11b8f-a76f-4920-b382-189fc8c9c45c" providerId="ADAL" clId="{E2EDF1B4-C10B-4135-AD99-C11034EF33AD}" dt="2025-08-06T12:43:17.955" v="3939" actId="1035"/>
          <ac:spMkLst>
            <pc:docMk/>
            <pc:sldMk cId="940339040" sldId="4647"/>
            <ac:spMk id="24" creationId="{55289723-6A4B-8942-7CBA-F4B1A2DA9821}"/>
          </ac:spMkLst>
        </pc:spChg>
        <pc:spChg chg="mod">
          <ac:chgData name="Weiss, Marietta [Zukunft Altbau]" userId="97b11b8f-a76f-4920-b382-189fc8c9c45c" providerId="ADAL" clId="{E2EDF1B4-C10B-4135-AD99-C11034EF33AD}" dt="2025-08-06T12:43:21.401" v="3940" actId="1036"/>
          <ac:spMkLst>
            <pc:docMk/>
            <pc:sldMk cId="940339040" sldId="4647"/>
            <ac:spMk id="25" creationId="{2F8F674E-D0B3-4BBE-8306-1E7209AAE905}"/>
          </ac:spMkLst>
        </pc:spChg>
        <pc:spChg chg="mod">
          <ac:chgData name="Weiss, Marietta [Zukunft Altbau]" userId="97b11b8f-a76f-4920-b382-189fc8c9c45c" providerId="ADAL" clId="{E2EDF1B4-C10B-4135-AD99-C11034EF33AD}" dt="2025-08-06T12:43:28.505" v="3948" actId="1036"/>
          <ac:spMkLst>
            <pc:docMk/>
            <pc:sldMk cId="940339040" sldId="4647"/>
            <ac:spMk id="26" creationId="{025B2897-40E8-5FF9-EC3D-55A1A086C9C4}"/>
          </ac:spMkLst>
        </pc:spChg>
        <pc:picChg chg="add mod">
          <ac:chgData name="Weiss, Marietta [Zukunft Altbau]" userId="97b11b8f-a76f-4920-b382-189fc8c9c45c" providerId="ADAL" clId="{E2EDF1B4-C10B-4135-AD99-C11034EF33AD}" dt="2025-09-02T12:56:30.301" v="35237" actId="962"/>
          <ac:picMkLst>
            <pc:docMk/>
            <pc:sldMk cId="940339040" sldId="4647"/>
            <ac:picMk id="2" creationId="{82E555DC-C79F-1B67-1DE0-594C83A8E923}"/>
          </ac:picMkLst>
        </pc:picChg>
      </pc:sldChg>
      <pc:sldChg chg="modSp del mod">
        <pc:chgData name="Weiss, Marietta [Zukunft Altbau]" userId="97b11b8f-a76f-4920-b382-189fc8c9c45c" providerId="ADAL" clId="{E2EDF1B4-C10B-4135-AD99-C11034EF33AD}" dt="2025-08-14T09:24:00.400" v="26815" actId="47"/>
        <pc:sldMkLst>
          <pc:docMk/>
          <pc:sldMk cId="2874139647" sldId="4649"/>
        </pc:sldMkLst>
      </pc:sldChg>
      <pc:sldChg chg="addSp delSp modSp del mod ord">
        <pc:chgData name="Weiss, Marietta [Zukunft Altbau]" userId="97b11b8f-a76f-4920-b382-189fc8c9c45c" providerId="ADAL" clId="{E2EDF1B4-C10B-4135-AD99-C11034EF33AD}" dt="2025-08-26T13:54:28.685" v="31769" actId="47"/>
        <pc:sldMkLst>
          <pc:docMk/>
          <pc:sldMk cId="815493707" sldId="4650"/>
        </pc:sldMkLst>
      </pc:sldChg>
      <pc:sldChg chg="addSp modSp mod ord modShow">
        <pc:chgData name="Weiss, Marietta [Zukunft Altbau]" userId="97b11b8f-a76f-4920-b382-189fc8c9c45c" providerId="ADAL" clId="{E2EDF1B4-C10B-4135-AD99-C11034EF33AD}" dt="2025-08-14T10:48:19.746" v="28460"/>
        <pc:sldMkLst>
          <pc:docMk/>
          <pc:sldMk cId="1795626370" sldId="4652"/>
        </pc:sldMkLst>
      </pc:sldChg>
      <pc:sldChg chg="modSp del mod ord modAnim">
        <pc:chgData name="Weiss, Marietta [Zukunft Altbau]" userId="97b11b8f-a76f-4920-b382-189fc8c9c45c" providerId="ADAL" clId="{E2EDF1B4-C10B-4135-AD99-C11034EF33AD}" dt="2025-09-02T13:21:06.397" v="35665" actId="47"/>
        <pc:sldMkLst>
          <pc:docMk/>
          <pc:sldMk cId="1576514945" sldId="4653"/>
        </pc:sldMkLst>
      </pc:sldChg>
      <pc:sldChg chg="addSp delSp modSp mod">
        <pc:chgData name="Weiss, Marietta [Zukunft Altbau]" userId="97b11b8f-a76f-4920-b382-189fc8c9c45c" providerId="ADAL" clId="{E2EDF1B4-C10B-4135-AD99-C11034EF33AD}" dt="2025-09-09T14:04:42.425" v="39776" actId="13926"/>
        <pc:sldMkLst>
          <pc:docMk/>
          <pc:sldMk cId="3500030468" sldId="4654"/>
        </pc:sldMkLst>
      </pc:sldChg>
      <pc:sldChg chg="delSp modSp add del mod">
        <pc:chgData name="Weiss, Marietta [Zukunft Altbau]" userId="97b11b8f-a76f-4920-b382-189fc8c9c45c" providerId="ADAL" clId="{E2EDF1B4-C10B-4135-AD99-C11034EF33AD}" dt="2025-08-14T07:59:57.378" v="26497" actId="2696"/>
        <pc:sldMkLst>
          <pc:docMk/>
          <pc:sldMk cId="2748767671" sldId="4657"/>
        </pc:sldMkLst>
      </pc:sldChg>
      <pc:sldChg chg="del ord">
        <pc:chgData name="Weiss, Marietta [Zukunft Altbau]" userId="97b11b8f-a76f-4920-b382-189fc8c9c45c" providerId="ADAL" clId="{E2EDF1B4-C10B-4135-AD99-C11034EF33AD}" dt="2025-08-14T07:58:14.024" v="26431" actId="47"/>
        <pc:sldMkLst>
          <pc:docMk/>
          <pc:sldMk cId="3429391273" sldId="4660"/>
        </pc:sldMkLst>
      </pc:sldChg>
      <pc:sldChg chg="addSp delSp modSp mod">
        <pc:chgData name="Weiss, Marietta [Zukunft Altbau]" userId="97b11b8f-a76f-4920-b382-189fc8c9c45c" providerId="ADAL" clId="{E2EDF1B4-C10B-4135-AD99-C11034EF33AD}" dt="2025-09-09T13:03:01.899" v="39065" actId="14100"/>
        <pc:sldMkLst>
          <pc:docMk/>
          <pc:sldMk cId="3175276555" sldId="4661"/>
        </pc:sldMkLst>
        <pc:spChg chg="mod">
          <ac:chgData name="Weiss, Marietta [Zukunft Altbau]" userId="97b11b8f-a76f-4920-b382-189fc8c9c45c" providerId="ADAL" clId="{E2EDF1B4-C10B-4135-AD99-C11034EF33AD}" dt="2025-08-13T08:19:57.201" v="20132" actId="33553"/>
          <ac:spMkLst>
            <pc:docMk/>
            <pc:sldMk cId="3175276555" sldId="4661"/>
            <ac:spMk id="13" creationId="{C0A57C6E-E9FF-7D97-7AEB-992F57209684}"/>
          </ac:spMkLst>
        </pc:spChg>
        <pc:spChg chg="mod">
          <ac:chgData name="Weiss, Marietta [Zukunft Altbau]" userId="97b11b8f-a76f-4920-b382-189fc8c9c45c" providerId="ADAL" clId="{E2EDF1B4-C10B-4135-AD99-C11034EF33AD}" dt="2025-08-26T12:39:17.678" v="29722" actId="20577"/>
          <ac:spMkLst>
            <pc:docMk/>
            <pc:sldMk cId="3175276555" sldId="4661"/>
            <ac:spMk id="16" creationId="{C371DD20-1DD3-495D-8771-ECAA1855D0DF}"/>
          </ac:spMkLst>
        </pc:spChg>
        <pc:picChg chg="mod modCrop">
          <ac:chgData name="Weiss, Marietta [Zukunft Altbau]" userId="97b11b8f-a76f-4920-b382-189fc8c9c45c" providerId="ADAL" clId="{E2EDF1B4-C10B-4135-AD99-C11034EF33AD}" dt="2025-09-09T13:03:01.899" v="39065" actId="14100"/>
          <ac:picMkLst>
            <pc:docMk/>
            <pc:sldMk cId="3175276555" sldId="4661"/>
            <ac:picMk id="4" creationId="{2D25DA4D-3341-A9BC-D744-36FF5AF0E7A6}"/>
          </ac:picMkLst>
        </pc:picChg>
      </pc:sldChg>
      <pc:sldChg chg="addSp delSp modSp mod">
        <pc:chgData name="Weiss, Marietta [Zukunft Altbau]" userId="97b11b8f-a76f-4920-b382-189fc8c9c45c" providerId="ADAL" clId="{E2EDF1B4-C10B-4135-AD99-C11034EF33AD}" dt="2025-09-09T14:08:26.193" v="39831" actId="478"/>
        <pc:sldMkLst>
          <pc:docMk/>
          <pc:sldMk cId="3152820384" sldId="4662"/>
        </pc:sldMkLst>
        <pc:spChg chg="add mod">
          <ac:chgData name="Weiss, Marietta [Zukunft Altbau]" userId="97b11b8f-a76f-4920-b382-189fc8c9c45c" providerId="ADAL" clId="{E2EDF1B4-C10B-4135-AD99-C11034EF33AD}" dt="2025-09-09T14:08:07.025" v="39830" actId="113"/>
          <ac:spMkLst>
            <pc:docMk/>
            <pc:sldMk cId="3152820384" sldId="4662"/>
            <ac:spMk id="4" creationId="{68674B6A-E2EA-404B-1EE6-66C67698382D}"/>
          </ac:spMkLst>
        </pc:spChg>
        <pc:spChg chg="add mod ord">
          <ac:chgData name="Weiss, Marietta [Zukunft Altbau]" userId="97b11b8f-a76f-4920-b382-189fc8c9c45c" providerId="ADAL" clId="{E2EDF1B4-C10B-4135-AD99-C11034EF33AD}" dt="2025-09-09T14:06:39.529" v="39810" actId="13926"/>
          <ac:spMkLst>
            <pc:docMk/>
            <pc:sldMk cId="3152820384" sldId="4662"/>
            <ac:spMk id="7" creationId="{7347EAF3-D6DB-000F-A452-01875C91E38C}"/>
          </ac:spMkLst>
        </pc:spChg>
      </pc:sldChg>
      <pc:sldChg chg="addSp delSp modSp del mod ord modShow">
        <pc:chgData name="Weiss, Marietta [Zukunft Altbau]" userId="97b11b8f-a76f-4920-b382-189fc8c9c45c" providerId="ADAL" clId="{E2EDF1B4-C10B-4135-AD99-C11034EF33AD}" dt="2025-08-06T12:42:19.222" v="3896" actId="47"/>
        <pc:sldMkLst>
          <pc:docMk/>
          <pc:sldMk cId="209289996" sldId="4666"/>
        </pc:sldMkLst>
      </pc:sldChg>
      <pc:sldChg chg="addSp delSp modSp mod">
        <pc:chgData name="Weiss, Marietta [Zukunft Altbau]" userId="97b11b8f-a76f-4920-b382-189fc8c9c45c" providerId="ADAL" clId="{E2EDF1B4-C10B-4135-AD99-C11034EF33AD}" dt="2025-08-14T07:11:04.908" v="25634" actId="962"/>
        <pc:sldMkLst>
          <pc:docMk/>
          <pc:sldMk cId="4220264779" sldId="4674"/>
        </pc:sldMkLst>
        <pc:spChg chg="mod">
          <ac:chgData name="Weiss, Marietta [Zukunft Altbau]" userId="97b11b8f-a76f-4920-b382-189fc8c9c45c" providerId="ADAL" clId="{E2EDF1B4-C10B-4135-AD99-C11034EF33AD}" dt="2025-08-13T08:21:47.780" v="20156" actId="33553"/>
          <ac:spMkLst>
            <pc:docMk/>
            <pc:sldMk cId="4220264779" sldId="4674"/>
            <ac:spMk id="8" creationId="{37935F85-EECB-5137-16E8-431F68AC720B}"/>
          </ac:spMkLst>
        </pc:spChg>
        <pc:spChg chg="add mod">
          <ac:chgData name="Weiss, Marietta [Zukunft Altbau]" userId="97b11b8f-a76f-4920-b382-189fc8c9c45c" providerId="ADAL" clId="{E2EDF1B4-C10B-4135-AD99-C11034EF33AD}" dt="2025-08-13T06:50:22.154" v="19657" actId="6549"/>
          <ac:spMkLst>
            <pc:docMk/>
            <pc:sldMk cId="4220264779" sldId="4674"/>
            <ac:spMk id="14" creationId="{094BA5A8-6655-B390-2497-42F00D6D9915}"/>
          </ac:spMkLst>
        </pc:spChg>
        <pc:picChg chg="add mod modCrop">
          <ac:chgData name="Weiss, Marietta [Zukunft Altbau]" userId="97b11b8f-a76f-4920-b382-189fc8c9c45c" providerId="ADAL" clId="{E2EDF1B4-C10B-4135-AD99-C11034EF33AD}" dt="2025-08-14T07:11:04.908" v="25634" actId="962"/>
          <ac:picMkLst>
            <pc:docMk/>
            <pc:sldMk cId="4220264779" sldId="4674"/>
            <ac:picMk id="10" creationId="{DAC484A6-CDB0-C7F0-DB24-95A39F851419}"/>
          </ac:picMkLst>
        </pc:picChg>
      </pc:sldChg>
      <pc:sldChg chg="addSp delSp modSp mod">
        <pc:chgData name="Weiss, Marietta [Zukunft Altbau]" userId="97b11b8f-a76f-4920-b382-189fc8c9c45c" providerId="ADAL" clId="{E2EDF1B4-C10B-4135-AD99-C11034EF33AD}" dt="2025-09-08T13:08:27.364" v="36774" actId="1036"/>
        <pc:sldMkLst>
          <pc:docMk/>
          <pc:sldMk cId="4276063254" sldId="4675"/>
        </pc:sldMkLst>
        <pc:spChg chg="add mod">
          <ac:chgData name="Weiss, Marietta [Zukunft Altbau]" userId="97b11b8f-a76f-4920-b382-189fc8c9c45c" providerId="ADAL" clId="{E2EDF1B4-C10B-4135-AD99-C11034EF33AD}" dt="2025-09-08T13:08:17.707" v="36738" actId="20577"/>
          <ac:spMkLst>
            <pc:docMk/>
            <pc:sldMk cId="4276063254" sldId="4675"/>
            <ac:spMk id="5" creationId="{7D7F82A2-AE88-4077-1DE2-9AF51F7636EB}"/>
          </ac:spMkLst>
        </pc:spChg>
        <pc:spChg chg="mod">
          <ac:chgData name="Weiss, Marietta [Zukunft Altbau]" userId="97b11b8f-a76f-4920-b382-189fc8c9c45c" providerId="ADAL" clId="{E2EDF1B4-C10B-4135-AD99-C11034EF33AD}" dt="2025-09-08T13:08:27.364" v="36774" actId="1036"/>
          <ac:spMkLst>
            <pc:docMk/>
            <pc:sldMk cId="4276063254" sldId="4675"/>
            <ac:spMk id="6" creationId="{5D00A35A-07CE-5FBA-CF94-B161FE3BF1E9}"/>
          </ac:spMkLst>
        </pc:spChg>
        <pc:spChg chg="mod">
          <ac:chgData name="Weiss, Marietta [Zukunft Altbau]" userId="97b11b8f-a76f-4920-b382-189fc8c9c45c" providerId="ADAL" clId="{E2EDF1B4-C10B-4135-AD99-C11034EF33AD}" dt="2025-09-08T13:08:27.364" v="36774" actId="1036"/>
          <ac:spMkLst>
            <pc:docMk/>
            <pc:sldMk cId="4276063254" sldId="4675"/>
            <ac:spMk id="7" creationId="{0E609DD3-9A86-D279-EEE7-1B76E5464B82}"/>
          </ac:spMkLst>
        </pc:spChg>
        <pc:spChg chg="mod">
          <ac:chgData name="Weiss, Marietta [Zukunft Altbau]" userId="97b11b8f-a76f-4920-b382-189fc8c9c45c" providerId="ADAL" clId="{E2EDF1B4-C10B-4135-AD99-C11034EF33AD}" dt="2025-08-14T09:32:16.256" v="27109" actId="20577"/>
          <ac:spMkLst>
            <pc:docMk/>
            <pc:sldMk cId="4276063254" sldId="4675"/>
            <ac:spMk id="8" creationId="{0913EBBD-C8AE-E888-1066-A10F378EDB4A}"/>
          </ac:spMkLst>
        </pc:spChg>
        <pc:spChg chg="mod">
          <ac:chgData name="Weiss, Marietta [Zukunft Altbau]" userId="97b11b8f-a76f-4920-b382-189fc8c9c45c" providerId="ADAL" clId="{E2EDF1B4-C10B-4135-AD99-C11034EF33AD}" dt="2025-09-08T13:08:27.364" v="36774" actId="1036"/>
          <ac:spMkLst>
            <pc:docMk/>
            <pc:sldMk cId="4276063254" sldId="4675"/>
            <ac:spMk id="10" creationId="{E52ABAE1-A1BF-E02E-2650-A68914A24967}"/>
          </ac:spMkLst>
        </pc:spChg>
        <pc:spChg chg="mod">
          <ac:chgData name="Weiss, Marietta [Zukunft Altbau]" userId="97b11b8f-a76f-4920-b382-189fc8c9c45c" providerId="ADAL" clId="{E2EDF1B4-C10B-4135-AD99-C11034EF33AD}" dt="2025-09-08T13:08:27.364" v="36774" actId="1036"/>
          <ac:spMkLst>
            <pc:docMk/>
            <pc:sldMk cId="4276063254" sldId="4675"/>
            <ac:spMk id="11" creationId="{BB7E0D2C-EBAA-530D-D1B7-CB3163FE735B}"/>
          </ac:spMkLst>
        </pc:spChg>
        <pc:spChg chg="mod">
          <ac:chgData name="Weiss, Marietta [Zukunft Altbau]" userId="97b11b8f-a76f-4920-b382-189fc8c9c45c" providerId="ADAL" clId="{E2EDF1B4-C10B-4135-AD99-C11034EF33AD}" dt="2025-09-08T13:08:27.364" v="36774" actId="1036"/>
          <ac:spMkLst>
            <pc:docMk/>
            <pc:sldMk cId="4276063254" sldId="4675"/>
            <ac:spMk id="13" creationId="{EFAF1A4A-A889-8477-3923-618B0FBBC377}"/>
          </ac:spMkLst>
        </pc:spChg>
        <pc:spChg chg="mod">
          <ac:chgData name="Weiss, Marietta [Zukunft Altbau]" userId="97b11b8f-a76f-4920-b382-189fc8c9c45c" providerId="ADAL" clId="{E2EDF1B4-C10B-4135-AD99-C11034EF33AD}" dt="2025-09-08T13:08:27.364" v="36774" actId="1036"/>
          <ac:spMkLst>
            <pc:docMk/>
            <pc:sldMk cId="4276063254" sldId="4675"/>
            <ac:spMk id="14" creationId="{DF7AD55B-9F57-6ECA-627E-87501C8806D4}"/>
          </ac:spMkLst>
        </pc:spChg>
        <pc:spChg chg="mod">
          <ac:chgData name="Weiss, Marietta [Zukunft Altbau]" userId="97b11b8f-a76f-4920-b382-189fc8c9c45c" providerId="ADAL" clId="{E2EDF1B4-C10B-4135-AD99-C11034EF33AD}" dt="2025-09-08T13:08:27.364" v="36774" actId="1036"/>
          <ac:spMkLst>
            <pc:docMk/>
            <pc:sldMk cId="4276063254" sldId="4675"/>
            <ac:spMk id="15" creationId="{B33A4E02-0AEE-BE1B-559C-EE04C176AEB4}"/>
          </ac:spMkLst>
        </pc:spChg>
        <pc:spChg chg="mod">
          <ac:chgData name="Weiss, Marietta [Zukunft Altbau]" userId="97b11b8f-a76f-4920-b382-189fc8c9c45c" providerId="ADAL" clId="{E2EDF1B4-C10B-4135-AD99-C11034EF33AD}" dt="2025-09-08T13:08:27.364" v="36774" actId="1036"/>
          <ac:spMkLst>
            <pc:docMk/>
            <pc:sldMk cId="4276063254" sldId="4675"/>
            <ac:spMk id="16" creationId="{08EECFAB-4091-9812-7543-EAE30DB3A625}"/>
          </ac:spMkLst>
        </pc:spChg>
        <pc:spChg chg="mod">
          <ac:chgData name="Weiss, Marietta [Zukunft Altbau]" userId="97b11b8f-a76f-4920-b382-189fc8c9c45c" providerId="ADAL" clId="{E2EDF1B4-C10B-4135-AD99-C11034EF33AD}" dt="2025-09-08T13:08:27.364" v="36774" actId="1036"/>
          <ac:spMkLst>
            <pc:docMk/>
            <pc:sldMk cId="4276063254" sldId="4675"/>
            <ac:spMk id="17" creationId="{3D1F741D-746C-84A1-6545-747B39DC5890}"/>
          </ac:spMkLst>
        </pc:spChg>
        <pc:picChg chg="add mod modCrop">
          <ac:chgData name="Weiss, Marietta [Zukunft Altbau]" userId="97b11b8f-a76f-4920-b382-189fc8c9c45c" providerId="ADAL" clId="{E2EDF1B4-C10B-4135-AD99-C11034EF33AD}" dt="2025-08-14T09:35:06.463" v="27111" actId="962"/>
          <ac:picMkLst>
            <pc:docMk/>
            <pc:sldMk cId="4276063254" sldId="4675"/>
            <ac:picMk id="4" creationId="{CDD520D6-9674-46A9-B273-C137AF2FF55F}"/>
          </ac:picMkLst>
        </pc:picChg>
        <pc:cxnChg chg="mod">
          <ac:chgData name="Weiss, Marietta [Zukunft Altbau]" userId="97b11b8f-a76f-4920-b382-189fc8c9c45c" providerId="ADAL" clId="{E2EDF1B4-C10B-4135-AD99-C11034EF33AD}" dt="2025-09-08T13:08:27.364" v="36774" actId="1036"/>
          <ac:cxnSpMkLst>
            <pc:docMk/>
            <pc:sldMk cId="4276063254" sldId="4675"/>
            <ac:cxnSpMk id="12" creationId="{1B54B6DC-F0B6-5410-AE70-55CDBBACA4D1}"/>
          </ac:cxnSpMkLst>
        </pc:cxnChg>
      </pc:sldChg>
      <pc:sldChg chg="addSp delSp modSp del mod">
        <pc:chgData name="Weiss, Marietta [Zukunft Altbau]" userId="97b11b8f-a76f-4920-b382-189fc8c9c45c" providerId="ADAL" clId="{E2EDF1B4-C10B-4135-AD99-C11034EF33AD}" dt="2025-08-13T13:46:54.745" v="23277" actId="47"/>
        <pc:sldMkLst>
          <pc:docMk/>
          <pc:sldMk cId="1111895951" sldId="4676"/>
        </pc:sldMkLst>
      </pc:sldChg>
      <pc:sldChg chg="addSp delSp modSp mod">
        <pc:chgData name="Weiss, Marietta [Zukunft Altbau]" userId="97b11b8f-a76f-4920-b382-189fc8c9c45c" providerId="ADAL" clId="{E2EDF1B4-C10B-4135-AD99-C11034EF33AD}" dt="2025-08-14T09:13:06.659" v="26607" actId="13926"/>
        <pc:sldMkLst>
          <pc:docMk/>
          <pc:sldMk cId="3711981837" sldId="4680"/>
        </pc:sldMkLst>
      </pc:sldChg>
      <pc:sldChg chg="del">
        <pc:chgData name="Weiss, Marietta [Zukunft Altbau]" userId="97b11b8f-a76f-4920-b382-189fc8c9c45c" providerId="ADAL" clId="{E2EDF1B4-C10B-4135-AD99-C11034EF33AD}" dt="2025-08-13T07:19:38.755" v="20108" actId="47"/>
        <pc:sldMkLst>
          <pc:docMk/>
          <pc:sldMk cId="1454378484" sldId="4681"/>
        </pc:sldMkLst>
      </pc:sldChg>
      <pc:sldChg chg="del">
        <pc:chgData name="Weiss, Marietta [Zukunft Altbau]" userId="97b11b8f-a76f-4920-b382-189fc8c9c45c" providerId="ADAL" clId="{E2EDF1B4-C10B-4135-AD99-C11034EF33AD}" dt="2025-08-13T07:19:38.755" v="20108" actId="47"/>
        <pc:sldMkLst>
          <pc:docMk/>
          <pc:sldMk cId="3882816349" sldId="4682"/>
        </pc:sldMkLst>
      </pc:sldChg>
      <pc:sldChg chg="del">
        <pc:chgData name="Weiss, Marietta [Zukunft Altbau]" userId="97b11b8f-a76f-4920-b382-189fc8c9c45c" providerId="ADAL" clId="{E2EDF1B4-C10B-4135-AD99-C11034EF33AD}" dt="2025-08-13T07:19:38.755" v="20108" actId="47"/>
        <pc:sldMkLst>
          <pc:docMk/>
          <pc:sldMk cId="3278989422" sldId="4683"/>
        </pc:sldMkLst>
      </pc:sldChg>
      <pc:sldChg chg="del">
        <pc:chgData name="Weiss, Marietta [Zukunft Altbau]" userId="97b11b8f-a76f-4920-b382-189fc8c9c45c" providerId="ADAL" clId="{E2EDF1B4-C10B-4135-AD99-C11034EF33AD}" dt="2025-08-13T07:19:38.755" v="20108" actId="47"/>
        <pc:sldMkLst>
          <pc:docMk/>
          <pc:sldMk cId="4125131344" sldId="4684"/>
        </pc:sldMkLst>
      </pc:sldChg>
      <pc:sldChg chg="del">
        <pc:chgData name="Weiss, Marietta [Zukunft Altbau]" userId="97b11b8f-a76f-4920-b382-189fc8c9c45c" providerId="ADAL" clId="{E2EDF1B4-C10B-4135-AD99-C11034EF33AD}" dt="2025-08-13T07:19:38.755" v="20108" actId="47"/>
        <pc:sldMkLst>
          <pc:docMk/>
          <pc:sldMk cId="341536571" sldId="4685"/>
        </pc:sldMkLst>
      </pc:sldChg>
      <pc:sldChg chg="addSp delSp modSp mod">
        <pc:chgData name="Weiss, Marietta [Zukunft Altbau]" userId="97b11b8f-a76f-4920-b382-189fc8c9c45c" providerId="ADAL" clId="{E2EDF1B4-C10B-4135-AD99-C11034EF33AD}" dt="2025-08-14T10:52:42.371" v="28554" actId="20577"/>
        <pc:sldMkLst>
          <pc:docMk/>
          <pc:sldMk cId="766868937" sldId="4686"/>
        </pc:sldMkLst>
        <pc:spChg chg="mod">
          <ac:chgData name="Weiss, Marietta [Zukunft Altbau]" userId="97b11b8f-a76f-4920-b382-189fc8c9c45c" providerId="ADAL" clId="{E2EDF1B4-C10B-4135-AD99-C11034EF33AD}" dt="2025-08-13T06:32:04.187" v="19115" actId="20577"/>
          <ac:spMkLst>
            <pc:docMk/>
            <pc:sldMk cId="766868937" sldId="4686"/>
            <ac:spMk id="2" creationId="{B4D2AC31-42CF-8B36-50C1-F0CBEDD6ACFC}"/>
          </ac:spMkLst>
        </pc:spChg>
        <pc:spChg chg="mod">
          <ac:chgData name="Weiss, Marietta [Zukunft Altbau]" userId="97b11b8f-a76f-4920-b382-189fc8c9c45c" providerId="ADAL" clId="{E2EDF1B4-C10B-4135-AD99-C11034EF33AD}" dt="2025-08-13T12:27:00.663" v="22076" actId="962"/>
          <ac:spMkLst>
            <pc:docMk/>
            <pc:sldMk cId="766868937" sldId="4686"/>
            <ac:spMk id="7" creationId="{960BED0A-4C54-9132-AC57-569ECAA2435A}"/>
          </ac:spMkLst>
        </pc:spChg>
        <pc:spChg chg="mod">
          <ac:chgData name="Weiss, Marietta [Zukunft Altbau]" userId="97b11b8f-a76f-4920-b382-189fc8c9c45c" providerId="ADAL" clId="{E2EDF1B4-C10B-4135-AD99-C11034EF33AD}" dt="2025-08-13T12:23:37.894" v="22002" actId="962"/>
          <ac:spMkLst>
            <pc:docMk/>
            <pc:sldMk cId="766868937" sldId="4686"/>
            <ac:spMk id="8" creationId="{44FDC0EA-82FE-9ECE-AEA6-FBEA1BB853A4}"/>
          </ac:spMkLst>
        </pc:spChg>
        <pc:spChg chg="mod">
          <ac:chgData name="Weiss, Marietta [Zukunft Altbau]" userId="97b11b8f-a76f-4920-b382-189fc8c9c45c" providerId="ADAL" clId="{E2EDF1B4-C10B-4135-AD99-C11034EF33AD}" dt="2025-08-13T06:32:48.707" v="19121" actId="400"/>
          <ac:spMkLst>
            <pc:docMk/>
            <pc:sldMk cId="766868937" sldId="4686"/>
            <ac:spMk id="13" creationId="{73681930-8729-9815-2B17-0C9DB3E6CEF6}"/>
          </ac:spMkLst>
        </pc:spChg>
        <pc:spChg chg="add mod">
          <ac:chgData name="Weiss, Marietta [Zukunft Altbau]" userId="97b11b8f-a76f-4920-b382-189fc8c9c45c" providerId="ADAL" clId="{E2EDF1B4-C10B-4135-AD99-C11034EF33AD}" dt="2025-08-14T10:51:43.445" v="28514" actId="13926"/>
          <ac:spMkLst>
            <pc:docMk/>
            <pc:sldMk cId="766868937" sldId="4686"/>
            <ac:spMk id="15" creationId="{C266B684-51B8-5595-D13A-C7B829BA5EAB}"/>
          </ac:spMkLst>
        </pc:spChg>
        <pc:spChg chg="mod">
          <ac:chgData name="Weiss, Marietta [Zukunft Altbau]" userId="97b11b8f-a76f-4920-b382-189fc8c9c45c" providerId="ADAL" clId="{E2EDF1B4-C10B-4135-AD99-C11034EF33AD}" dt="2025-08-14T10:52:42.371" v="28554" actId="20577"/>
          <ac:spMkLst>
            <pc:docMk/>
            <pc:sldMk cId="766868937" sldId="4686"/>
            <ac:spMk id="58" creationId="{59280F7A-5A99-5025-53E5-DE394CF3D93B}"/>
          </ac:spMkLst>
        </pc:spChg>
        <pc:spChg chg="mod">
          <ac:chgData name="Weiss, Marietta [Zukunft Altbau]" userId="97b11b8f-a76f-4920-b382-189fc8c9c45c" providerId="ADAL" clId="{E2EDF1B4-C10B-4135-AD99-C11034EF33AD}" dt="2025-08-13T12:27:00.657" v="22075" actId="962"/>
          <ac:spMkLst>
            <pc:docMk/>
            <pc:sldMk cId="766868937" sldId="4686"/>
            <ac:spMk id="59" creationId="{2FE3F6EE-41DB-EA29-0D99-34B1F3286663}"/>
          </ac:spMkLst>
        </pc:spChg>
        <pc:spChg chg="mod">
          <ac:chgData name="Weiss, Marietta [Zukunft Altbau]" userId="97b11b8f-a76f-4920-b382-189fc8c9c45c" providerId="ADAL" clId="{E2EDF1B4-C10B-4135-AD99-C11034EF33AD}" dt="2025-08-13T11:09:24.543" v="21488" actId="20577"/>
          <ac:spMkLst>
            <pc:docMk/>
            <pc:sldMk cId="766868937" sldId="4686"/>
            <ac:spMk id="62" creationId="{45779C28-E06F-A7EF-6209-82ABB7B47E1D}"/>
          </ac:spMkLst>
        </pc:spChg>
      </pc:sldChg>
      <pc:sldChg chg="addSp delSp modSp mod">
        <pc:chgData name="Weiss, Marietta [Zukunft Altbau]" userId="97b11b8f-a76f-4920-b382-189fc8c9c45c" providerId="ADAL" clId="{E2EDF1B4-C10B-4135-AD99-C11034EF33AD}" dt="2025-08-13T11:29:32.524" v="21720" actId="478"/>
        <pc:sldMkLst>
          <pc:docMk/>
          <pc:sldMk cId="3539526906" sldId="4687"/>
        </pc:sldMkLst>
        <pc:spChg chg="mod ord">
          <ac:chgData name="Weiss, Marietta [Zukunft Altbau]" userId="97b11b8f-a76f-4920-b382-189fc8c9c45c" providerId="ADAL" clId="{E2EDF1B4-C10B-4135-AD99-C11034EF33AD}" dt="2025-08-13T11:29:27.061" v="21718" actId="167"/>
          <ac:spMkLst>
            <pc:docMk/>
            <pc:sldMk cId="3539526906" sldId="4687"/>
            <ac:spMk id="6" creationId="{0831B5CF-16A9-30B8-3D29-F5E71B13F6E0}"/>
          </ac:spMkLst>
        </pc:spChg>
        <pc:spChg chg="mod">
          <ac:chgData name="Weiss, Marietta [Zukunft Altbau]" userId="97b11b8f-a76f-4920-b382-189fc8c9c45c" providerId="ADAL" clId="{E2EDF1B4-C10B-4135-AD99-C11034EF33AD}" dt="2025-08-13T11:27:31.623" v="21708" actId="962"/>
          <ac:spMkLst>
            <pc:docMk/>
            <pc:sldMk cId="3539526906" sldId="4687"/>
            <ac:spMk id="7" creationId="{960BED0A-4C54-9132-AC57-569ECAA2435A}"/>
          </ac:spMkLst>
        </pc:spChg>
        <pc:spChg chg="mod">
          <ac:chgData name="Weiss, Marietta [Zukunft Altbau]" userId="97b11b8f-a76f-4920-b382-189fc8c9c45c" providerId="ADAL" clId="{E2EDF1B4-C10B-4135-AD99-C11034EF33AD}" dt="2025-08-13T06:33:04.339" v="19123" actId="13926"/>
          <ac:spMkLst>
            <pc:docMk/>
            <pc:sldMk cId="3539526906" sldId="4687"/>
            <ac:spMk id="8" creationId="{EDB189A4-D003-E825-6301-A3F094789F24}"/>
          </ac:spMkLst>
        </pc:spChg>
        <pc:spChg chg="add mod">
          <ac:chgData name="Weiss, Marietta [Zukunft Altbau]" userId="97b11b8f-a76f-4920-b382-189fc8c9c45c" providerId="ADAL" clId="{E2EDF1B4-C10B-4135-AD99-C11034EF33AD}" dt="2025-08-13T07:07:37.789" v="20016"/>
          <ac:spMkLst>
            <pc:docMk/>
            <pc:sldMk cId="3539526906" sldId="4687"/>
            <ac:spMk id="9" creationId="{30931ED4-305E-8809-F714-2D5E1E7D43D2}"/>
          </ac:spMkLst>
        </pc:spChg>
        <pc:spChg chg="mod">
          <ac:chgData name="Weiss, Marietta [Zukunft Altbau]" userId="97b11b8f-a76f-4920-b382-189fc8c9c45c" providerId="ADAL" clId="{E2EDF1B4-C10B-4135-AD99-C11034EF33AD}" dt="2025-08-13T07:07:41.694" v="20018" actId="6549"/>
          <ac:spMkLst>
            <pc:docMk/>
            <pc:sldMk cId="3539526906" sldId="4687"/>
            <ac:spMk id="13" creationId="{BEE5171D-6F31-5AD2-36C0-58BC330DB53F}"/>
          </ac:spMkLst>
        </pc:spChg>
        <pc:spChg chg="mod">
          <ac:chgData name="Weiss, Marietta [Zukunft Altbau]" userId="97b11b8f-a76f-4920-b382-189fc8c9c45c" providerId="ADAL" clId="{E2EDF1B4-C10B-4135-AD99-C11034EF33AD}" dt="2025-08-13T11:29:14.686" v="21715" actId="962"/>
          <ac:spMkLst>
            <pc:docMk/>
            <pc:sldMk cId="3539526906" sldId="4687"/>
            <ac:spMk id="21" creationId="{5E34E76C-E246-7878-BC6B-E3CEE6461C73}"/>
          </ac:spMkLst>
        </pc:spChg>
        <pc:spChg chg="mod">
          <ac:chgData name="Weiss, Marietta [Zukunft Altbau]" userId="97b11b8f-a76f-4920-b382-189fc8c9c45c" providerId="ADAL" clId="{E2EDF1B4-C10B-4135-AD99-C11034EF33AD}" dt="2025-08-13T11:09:27.900" v="21489" actId="33553"/>
          <ac:spMkLst>
            <pc:docMk/>
            <pc:sldMk cId="3539526906" sldId="4687"/>
            <ac:spMk id="26" creationId="{1628028F-108D-6661-A449-FD12D8110D28}"/>
          </ac:spMkLst>
        </pc:spChg>
        <pc:cxnChg chg="mod">
          <ac:chgData name="Weiss, Marietta [Zukunft Altbau]" userId="97b11b8f-a76f-4920-b382-189fc8c9c45c" providerId="ADAL" clId="{E2EDF1B4-C10B-4135-AD99-C11034EF33AD}" dt="2025-08-13T11:27:24.779" v="21704" actId="962"/>
          <ac:cxnSpMkLst>
            <pc:docMk/>
            <pc:sldMk cId="3539526906" sldId="4687"/>
            <ac:cxnSpMk id="15" creationId="{8CB74FB9-AA74-D50C-69B4-B0D970D97477}"/>
          </ac:cxnSpMkLst>
        </pc:cxnChg>
        <pc:cxnChg chg="mod">
          <ac:chgData name="Weiss, Marietta [Zukunft Altbau]" userId="97b11b8f-a76f-4920-b382-189fc8c9c45c" providerId="ADAL" clId="{E2EDF1B4-C10B-4135-AD99-C11034EF33AD}" dt="2025-08-13T11:27:26.654" v="21706" actId="962"/>
          <ac:cxnSpMkLst>
            <pc:docMk/>
            <pc:sldMk cId="3539526906" sldId="4687"/>
            <ac:cxnSpMk id="17" creationId="{796CEDF4-C593-4480-B87D-7BD48D847D5E}"/>
          </ac:cxnSpMkLst>
        </pc:cxnChg>
      </pc:sldChg>
      <pc:sldChg chg="del">
        <pc:chgData name="Weiss, Marietta [Zukunft Altbau]" userId="97b11b8f-a76f-4920-b382-189fc8c9c45c" providerId="ADAL" clId="{E2EDF1B4-C10B-4135-AD99-C11034EF33AD}" dt="2025-08-13T07:19:38.755" v="20108" actId="47"/>
        <pc:sldMkLst>
          <pc:docMk/>
          <pc:sldMk cId="2975946553" sldId="4688"/>
        </pc:sldMkLst>
      </pc:sldChg>
      <pc:sldChg chg="del">
        <pc:chgData name="Weiss, Marietta [Zukunft Altbau]" userId="97b11b8f-a76f-4920-b382-189fc8c9c45c" providerId="ADAL" clId="{E2EDF1B4-C10B-4135-AD99-C11034EF33AD}" dt="2025-08-13T07:19:38.755" v="20108" actId="47"/>
        <pc:sldMkLst>
          <pc:docMk/>
          <pc:sldMk cId="1770008358" sldId="4690"/>
        </pc:sldMkLst>
      </pc:sldChg>
      <pc:sldChg chg="addSp delSp modSp mod modAnim">
        <pc:chgData name="Weiss, Marietta [Zukunft Altbau]" userId="97b11b8f-a76f-4920-b382-189fc8c9c45c" providerId="ADAL" clId="{E2EDF1B4-C10B-4135-AD99-C11034EF33AD}" dt="2025-08-14T06:48:18.499" v="24389" actId="20577"/>
        <pc:sldMkLst>
          <pc:docMk/>
          <pc:sldMk cId="237684139" sldId="4691"/>
        </pc:sldMkLst>
        <pc:spChg chg="add mod">
          <ac:chgData name="Weiss, Marietta [Zukunft Altbau]" userId="97b11b8f-a76f-4920-b382-189fc8c9c45c" providerId="ADAL" clId="{E2EDF1B4-C10B-4135-AD99-C11034EF33AD}" dt="2025-08-14T06:48:18.499" v="24389" actId="20577"/>
          <ac:spMkLst>
            <pc:docMk/>
            <pc:sldMk cId="237684139" sldId="4691"/>
            <ac:spMk id="2" creationId="{6DC9BAA6-5104-68D6-AEEF-26E53C53AD98}"/>
          </ac:spMkLst>
        </pc:spChg>
        <pc:spChg chg="mod ord">
          <ac:chgData name="Weiss, Marietta [Zukunft Altbau]" userId="97b11b8f-a76f-4920-b382-189fc8c9c45c" providerId="ADAL" clId="{E2EDF1B4-C10B-4135-AD99-C11034EF33AD}" dt="2025-08-06T12:40:14.807" v="3840" actId="1076"/>
          <ac:spMkLst>
            <pc:docMk/>
            <pc:sldMk cId="237684139" sldId="4691"/>
            <ac:spMk id="9" creationId="{07F839DD-19F9-8BB8-F704-1412AC66E03B}"/>
          </ac:spMkLst>
        </pc:spChg>
        <pc:spChg chg="mod ord">
          <ac:chgData name="Weiss, Marietta [Zukunft Altbau]" userId="97b11b8f-a76f-4920-b382-189fc8c9c45c" providerId="ADAL" clId="{E2EDF1B4-C10B-4135-AD99-C11034EF33AD}" dt="2025-08-13T11:16:40.044" v="21599" actId="13244"/>
          <ac:spMkLst>
            <pc:docMk/>
            <pc:sldMk cId="237684139" sldId="4691"/>
            <ac:spMk id="11" creationId="{729B5751-C907-1E04-C4EB-D57281716F2A}"/>
          </ac:spMkLst>
        </pc:spChg>
        <pc:spChg chg="mod">
          <ac:chgData name="Weiss, Marietta [Zukunft Altbau]" userId="97b11b8f-a76f-4920-b382-189fc8c9c45c" providerId="ADAL" clId="{E2EDF1B4-C10B-4135-AD99-C11034EF33AD}" dt="2025-08-06T12:39:43.080" v="3823" actId="1035"/>
          <ac:spMkLst>
            <pc:docMk/>
            <pc:sldMk cId="237684139" sldId="4691"/>
            <ac:spMk id="12" creationId="{14EF7DF7-5447-2778-1DA5-750E927CED30}"/>
          </ac:spMkLst>
        </pc:spChg>
        <pc:graphicFrameChg chg="mod">
          <ac:chgData name="Weiss, Marietta [Zukunft Altbau]" userId="97b11b8f-a76f-4920-b382-189fc8c9c45c" providerId="ADAL" clId="{E2EDF1B4-C10B-4135-AD99-C11034EF33AD}" dt="2025-08-13T13:33:51.269" v="22935" actId="962"/>
          <ac:graphicFrameMkLst>
            <pc:docMk/>
            <pc:sldMk cId="237684139" sldId="4691"/>
            <ac:graphicFrameMk id="4" creationId="{2D8B544F-2884-A0D9-3475-941DD80A172A}"/>
          </ac:graphicFrameMkLst>
        </pc:graphicFrameChg>
      </pc:sldChg>
      <pc:sldChg chg="del">
        <pc:chgData name="Weiss, Marietta [Zukunft Altbau]" userId="97b11b8f-a76f-4920-b382-189fc8c9c45c" providerId="ADAL" clId="{E2EDF1B4-C10B-4135-AD99-C11034EF33AD}" dt="2025-08-11T12:06:36.804" v="10441" actId="47"/>
        <pc:sldMkLst>
          <pc:docMk/>
          <pc:sldMk cId="213219922" sldId="4692"/>
        </pc:sldMkLst>
      </pc:sldChg>
      <pc:sldChg chg="del">
        <pc:chgData name="Weiss, Marietta [Zukunft Altbau]" userId="97b11b8f-a76f-4920-b382-189fc8c9c45c" providerId="ADAL" clId="{E2EDF1B4-C10B-4135-AD99-C11034EF33AD}" dt="2025-08-13T07:19:38.755" v="20108" actId="47"/>
        <pc:sldMkLst>
          <pc:docMk/>
          <pc:sldMk cId="2266216181" sldId="4697"/>
        </pc:sldMkLst>
      </pc:sldChg>
      <pc:sldChg chg="del">
        <pc:chgData name="Weiss, Marietta [Zukunft Altbau]" userId="97b11b8f-a76f-4920-b382-189fc8c9c45c" providerId="ADAL" clId="{E2EDF1B4-C10B-4135-AD99-C11034EF33AD}" dt="2025-08-06T12:49:00.488" v="4175" actId="47"/>
        <pc:sldMkLst>
          <pc:docMk/>
          <pc:sldMk cId="3231322373" sldId="4709"/>
        </pc:sldMkLst>
      </pc:sldChg>
      <pc:sldChg chg="addSp delSp modSp mod">
        <pc:chgData name="Weiss, Marietta [Zukunft Altbau]" userId="97b11b8f-a76f-4920-b382-189fc8c9c45c" providerId="ADAL" clId="{E2EDF1B4-C10B-4135-AD99-C11034EF33AD}" dt="2025-09-09T13:02:46.486" v="39064" actId="13926"/>
        <pc:sldMkLst>
          <pc:docMk/>
          <pc:sldMk cId="3074142715" sldId="4806"/>
        </pc:sldMkLst>
        <pc:spChg chg="add mod">
          <ac:chgData name="Weiss, Marietta [Zukunft Altbau]" userId="97b11b8f-a76f-4920-b382-189fc8c9c45c" providerId="ADAL" clId="{E2EDF1B4-C10B-4135-AD99-C11034EF33AD}" dt="2025-09-09T13:02:31.638" v="39062" actId="20577"/>
          <ac:spMkLst>
            <pc:docMk/>
            <pc:sldMk cId="3074142715" sldId="4806"/>
            <ac:spMk id="4" creationId="{7DF5ABA3-FD87-D3CB-7359-226C903B62D2}"/>
          </ac:spMkLst>
        </pc:spChg>
        <pc:spChg chg="mod">
          <ac:chgData name="Weiss, Marietta [Zukunft Altbau]" userId="97b11b8f-a76f-4920-b382-189fc8c9c45c" providerId="ADAL" clId="{E2EDF1B4-C10B-4135-AD99-C11034EF33AD}" dt="2025-09-09T13:02:46.486" v="39064" actId="13926"/>
          <ac:spMkLst>
            <pc:docMk/>
            <pc:sldMk cId="3074142715" sldId="4806"/>
            <ac:spMk id="9" creationId="{9C6AF277-424F-57AB-740D-5AB09184AAB3}"/>
          </ac:spMkLst>
        </pc:spChg>
        <pc:spChg chg="mod">
          <ac:chgData name="Weiss, Marietta [Zukunft Altbau]" userId="97b11b8f-a76f-4920-b382-189fc8c9c45c" providerId="ADAL" clId="{E2EDF1B4-C10B-4135-AD99-C11034EF33AD}" dt="2025-08-13T08:19:52.950" v="20130" actId="33553"/>
          <ac:spMkLst>
            <pc:docMk/>
            <pc:sldMk cId="3074142715" sldId="4806"/>
            <ac:spMk id="10" creationId="{69F2E6C0-3A29-5F85-546F-BC94C3710A9F}"/>
          </ac:spMkLst>
        </pc:spChg>
        <pc:spChg chg="mod">
          <ac:chgData name="Weiss, Marietta [Zukunft Altbau]" userId="97b11b8f-a76f-4920-b382-189fc8c9c45c" providerId="ADAL" clId="{E2EDF1B4-C10B-4135-AD99-C11034EF33AD}" dt="2025-09-09T13:01:27.810" v="38993" actId="13926"/>
          <ac:spMkLst>
            <pc:docMk/>
            <pc:sldMk cId="3074142715" sldId="4806"/>
            <ac:spMk id="15" creationId="{ABD65163-C7E0-7E9F-5696-61C9224B473F}"/>
          </ac:spMkLst>
        </pc:spChg>
        <pc:spChg chg="mod">
          <ac:chgData name="Weiss, Marietta [Zukunft Altbau]" userId="97b11b8f-a76f-4920-b382-189fc8c9c45c" providerId="ADAL" clId="{E2EDF1B4-C10B-4135-AD99-C11034EF33AD}" dt="2025-09-09T13:01:29.459" v="38994" actId="13926"/>
          <ac:spMkLst>
            <pc:docMk/>
            <pc:sldMk cId="3074142715" sldId="4806"/>
            <ac:spMk id="16" creationId="{F4F440C8-EC3E-DD3A-69C8-E7F48AB9A048}"/>
          </ac:spMkLst>
        </pc:spChg>
        <pc:spChg chg="mod">
          <ac:chgData name="Weiss, Marietta [Zukunft Altbau]" userId="97b11b8f-a76f-4920-b382-189fc8c9c45c" providerId="ADAL" clId="{E2EDF1B4-C10B-4135-AD99-C11034EF33AD}" dt="2025-09-09T13:01:43.642" v="39008" actId="1036"/>
          <ac:spMkLst>
            <pc:docMk/>
            <pc:sldMk cId="3074142715" sldId="4806"/>
            <ac:spMk id="25" creationId="{AFEDD006-3571-2252-3AD3-F9C5A417266C}"/>
          </ac:spMkLst>
        </pc:spChg>
        <pc:picChg chg="add mod">
          <ac:chgData name="Weiss, Marietta [Zukunft Altbau]" userId="97b11b8f-a76f-4920-b382-189fc8c9c45c" providerId="ADAL" clId="{E2EDF1B4-C10B-4135-AD99-C11034EF33AD}" dt="2025-09-02T12:56:41.645" v="35240" actId="962"/>
          <ac:picMkLst>
            <pc:docMk/>
            <pc:sldMk cId="3074142715" sldId="4806"/>
            <ac:picMk id="2" creationId="{31610891-14BF-7F2E-F251-705BFB65C249}"/>
          </ac:picMkLst>
        </pc:picChg>
        <pc:picChg chg="mod">
          <ac:chgData name="Weiss, Marietta [Zukunft Altbau]" userId="97b11b8f-a76f-4920-b382-189fc8c9c45c" providerId="ADAL" clId="{E2EDF1B4-C10B-4135-AD99-C11034EF33AD}" dt="2025-08-13T13:37:12.401" v="23040" actId="962"/>
          <ac:picMkLst>
            <pc:docMk/>
            <pc:sldMk cId="3074142715" sldId="4806"/>
            <ac:picMk id="12" creationId="{FEE8C960-939B-115E-CD5E-F2D698B67954}"/>
          </ac:picMkLst>
        </pc:picChg>
        <pc:cxnChg chg="mod">
          <ac:chgData name="Weiss, Marietta [Zukunft Altbau]" userId="97b11b8f-a76f-4920-b382-189fc8c9c45c" providerId="ADAL" clId="{E2EDF1B4-C10B-4135-AD99-C11034EF33AD}" dt="2025-09-09T13:01:23.425" v="38992" actId="1036"/>
          <ac:cxnSpMkLst>
            <pc:docMk/>
            <pc:sldMk cId="3074142715" sldId="4806"/>
            <ac:cxnSpMk id="13" creationId="{CB9F9278-4C2E-98F5-B52F-C1551E0BBBFC}"/>
          </ac:cxnSpMkLst>
        </pc:cxnChg>
        <pc:cxnChg chg="mod">
          <ac:chgData name="Weiss, Marietta [Zukunft Altbau]" userId="97b11b8f-a76f-4920-b382-189fc8c9c45c" providerId="ADAL" clId="{E2EDF1B4-C10B-4135-AD99-C11034EF33AD}" dt="2025-09-09T13:01:18.497" v="38982" actId="1038"/>
          <ac:cxnSpMkLst>
            <pc:docMk/>
            <pc:sldMk cId="3074142715" sldId="4806"/>
            <ac:cxnSpMk id="14" creationId="{19DE3550-80C4-E63B-3C93-31F283DC770B}"/>
          </ac:cxnSpMkLst>
        </pc:cxnChg>
      </pc:sldChg>
      <pc:sldChg chg="addSp delSp modSp mod">
        <pc:chgData name="Weiss, Marietta [Zukunft Altbau]" userId="97b11b8f-a76f-4920-b382-189fc8c9c45c" providerId="ADAL" clId="{E2EDF1B4-C10B-4135-AD99-C11034EF33AD}" dt="2025-09-09T13:00:36.153" v="38950" actId="478"/>
        <pc:sldMkLst>
          <pc:docMk/>
          <pc:sldMk cId="2110409367" sldId="4809"/>
        </pc:sldMkLst>
        <pc:spChg chg="mod">
          <ac:chgData name="Weiss, Marietta [Zukunft Altbau]" userId="97b11b8f-a76f-4920-b382-189fc8c9c45c" providerId="ADAL" clId="{E2EDF1B4-C10B-4135-AD99-C11034EF33AD}" dt="2025-08-13T08:19:27.206" v="20129" actId="33553"/>
          <ac:spMkLst>
            <pc:docMk/>
            <pc:sldMk cId="2110409367" sldId="4809"/>
            <ac:spMk id="10" creationId="{02715E24-4A2D-8549-0C73-380504207F03}"/>
          </ac:spMkLst>
        </pc:spChg>
        <pc:spChg chg="mod">
          <ac:chgData name="Weiss, Marietta [Zukunft Altbau]" userId="97b11b8f-a76f-4920-b382-189fc8c9c45c" providerId="ADAL" clId="{E2EDF1B4-C10B-4135-AD99-C11034EF33AD}" dt="2025-08-06T13:09:32.265" v="4893" actId="207"/>
          <ac:spMkLst>
            <pc:docMk/>
            <pc:sldMk cId="2110409367" sldId="4809"/>
            <ac:spMk id="16" creationId="{B7121B44-BBCC-5FF4-7FB3-345DD41DD907}"/>
          </ac:spMkLst>
        </pc:spChg>
        <pc:spChg chg="mod">
          <ac:chgData name="Weiss, Marietta [Zukunft Altbau]" userId="97b11b8f-a76f-4920-b382-189fc8c9c45c" providerId="ADAL" clId="{E2EDF1B4-C10B-4135-AD99-C11034EF33AD}" dt="2025-09-09T13:00:17.137" v="38929" actId="13926"/>
          <ac:spMkLst>
            <pc:docMk/>
            <pc:sldMk cId="2110409367" sldId="4809"/>
            <ac:spMk id="18" creationId="{D6626D0A-E15B-E7A9-80B6-582A08FF6BBA}"/>
          </ac:spMkLst>
        </pc:spChg>
        <pc:spChg chg="mod">
          <ac:chgData name="Weiss, Marietta [Zukunft Altbau]" userId="97b11b8f-a76f-4920-b382-189fc8c9c45c" providerId="ADAL" clId="{E2EDF1B4-C10B-4135-AD99-C11034EF33AD}" dt="2025-09-09T13:00:14.842" v="38928" actId="13926"/>
          <ac:spMkLst>
            <pc:docMk/>
            <pc:sldMk cId="2110409367" sldId="4809"/>
            <ac:spMk id="19" creationId="{E9C9ACAF-FB7B-6B78-5041-732538F67BFF}"/>
          </ac:spMkLst>
        </pc:spChg>
        <pc:spChg chg="mod">
          <ac:chgData name="Weiss, Marietta [Zukunft Altbau]" userId="97b11b8f-a76f-4920-b382-189fc8c9c45c" providerId="ADAL" clId="{E2EDF1B4-C10B-4135-AD99-C11034EF33AD}" dt="2025-08-06T13:08:14.839" v="4863" actId="1037"/>
          <ac:spMkLst>
            <pc:docMk/>
            <pc:sldMk cId="2110409367" sldId="4809"/>
            <ac:spMk id="37" creationId="{A7AC99B1-57F5-2D4F-C47E-4A28B6239A96}"/>
          </ac:spMkLst>
        </pc:spChg>
        <pc:picChg chg="add mod modCrop">
          <ac:chgData name="Weiss, Marietta [Zukunft Altbau]" userId="97b11b8f-a76f-4920-b382-189fc8c9c45c" providerId="ADAL" clId="{E2EDF1B4-C10B-4135-AD99-C11034EF33AD}" dt="2025-09-02T12:56:38.693" v="35239" actId="962"/>
          <ac:picMkLst>
            <pc:docMk/>
            <pc:sldMk cId="2110409367" sldId="4809"/>
            <ac:picMk id="2" creationId="{6ED76A7F-6889-0431-2D03-011267358E12}"/>
          </ac:picMkLst>
        </pc:picChg>
        <pc:picChg chg="add mod modCrop">
          <ac:chgData name="Weiss, Marietta [Zukunft Altbau]" userId="97b11b8f-a76f-4920-b382-189fc8c9c45c" providerId="ADAL" clId="{E2EDF1B4-C10B-4135-AD99-C11034EF33AD}" dt="2025-09-02T12:56:38.693" v="35239" actId="962"/>
          <ac:picMkLst>
            <pc:docMk/>
            <pc:sldMk cId="2110409367" sldId="4809"/>
            <ac:picMk id="3" creationId="{97905229-BB2E-05FA-76DE-C2FB82215B5A}"/>
          </ac:picMkLst>
        </pc:picChg>
        <pc:cxnChg chg="mod">
          <ac:chgData name="Weiss, Marietta [Zukunft Altbau]" userId="97b11b8f-a76f-4920-b382-189fc8c9c45c" providerId="ADAL" clId="{E2EDF1B4-C10B-4135-AD99-C11034EF33AD}" dt="2025-08-13T12:19:04.672" v="21799" actId="962"/>
          <ac:cxnSpMkLst>
            <pc:docMk/>
            <pc:sldMk cId="2110409367" sldId="4809"/>
            <ac:cxnSpMk id="6" creationId="{C2972EFF-1AB5-8ECC-696A-E2EE09ADA6E2}"/>
          </ac:cxnSpMkLst>
        </pc:cxnChg>
        <pc:cxnChg chg="mod">
          <ac:chgData name="Weiss, Marietta [Zukunft Altbau]" userId="97b11b8f-a76f-4920-b382-189fc8c9c45c" providerId="ADAL" clId="{E2EDF1B4-C10B-4135-AD99-C11034EF33AD}" dt="2025-08-13T12:19:04.668" v="21798" actId="962"/>
          <ac:cxnSpMkLst>
            <pc:docMk/>
            <pc:sldMk cId="2110409367" sldId="4809"/>
            <ac:cxnSpMk id="11" creationId="{6A12D810-8ED0-780A-50D0-CC0B8B4D5FA9}"/>
          </ac:cxnSpMkLst>
        </pc:cxnChg>
        <pc:cxnChg chg="mod">
          <ac:chgData name="Weiss, Marietta [Zukunft Altbau]" userId="97b11b8f-a76f-4920-b382-189fc8c9c45c" providerId="ADAL" clId="{E2EDF1B4-C10B-4135-AD99-C11034EF33AD}" dt="2025-08-13T12:19:04.664" v="21797" actId="962"/>
          <ac:cxnSpMkLst>
            <pc:docMk/>
            <pc:sldMk cId="2110409367" sldId="4809"/>
            <ac:cxnSpMk id="22" creationId="{3018AC36-E796-30E0-9EB7-AE1AFEF652B9}"/>
          </ac:cxnSpMkLst>
        </pc:cxnChg>
      </pc:sldChg>
      <pc:sldChg chg="delSp mod modShow">
        <pc:chgData name="Weiss, Marietta [Zukunft Altbau]" userId="97b11b8f-a76f-4920-b382-189fc8c9c45c" providerId="ADAL" clId="{E2EDF1B4-C10B-4135-AD99-C11034EF33AD}" dt="2025-08-06T12:49:54.579" v="4185" actId="729"/>
        <pc:sldMkLst>
          <pc:docMk/>
          <pc:sldMk cId="3230643199" sldId="4810"/>
        </pc:sldMkLst>
      </pc:sldChg>
      <pc:sldChg chg="del">
        <pc:chgData name="Weiss, Marietta [Zukunft Altbau]" userId="97b11b8f-a76f-4920-b382-189fc8c9c45c" providerId="ADAL" clId="{E2EDF1B4-C10B-4135-AD99-C11034EF33AD}" dt="2025-08-11T13:14:39.818" v="12082" actId="47"/>
        <pc:sldMkLst>
          <pc:docMk/>
          <pc:sldMk cId="3547275912" sldId="4816"/>
        </pc:sldMkLst>
      </pc:sldChg>
      <pc:sldChg chg="addSp delSp modSp mod">
        <pc:chgData name="Weiss, Marietta [Zukunft Altbau]" userId="97b11b8f-a76f-4920-b382-189fc8c9c45c" providerId="ADAL" clId="{E2EDF1B4-C10B-4135-AD99-C11034EF33AD}" dt="2025-08-13T11:09:00.899" v="21477" actId="33553"/>
        <pc:sldMkLst>
          <pc:docMk/>
          <pc:sldMk cId="2443459638" sldId="4817"/>
        </pc:sldMkLst>
        <pc:spChg chg="add mod">
          <ac:chgData name="Weiss, Marietta [Zukunft Altbau]" userId="97b11b8f-a76f-4920-b382-189fc8c9c45c" providerId="ADAL" clId="{E2EDF1B4-C10B-4135-AD99-C11034EF33AD}" dt="2025-08-13T07:02:15.190" v="19955" actId="6549"/>
          <ac:spMkLst>
            <pc:docMk/>
            <pc:sldMk cId="2443459638" sldId="4817"/>
            <ac:spMk id="2" creationId="{C4A990FA-5551-525F-80CB-3F96515720A9}"/>
          </ac:spMkLst>
        </pc:spChg>
        <pc:spChg chg="mod">
          <ac:chgData name="Weiss, Marietta [Zukunft Altbau]" userId="97b11b8f-a76f-4920-b382-189fc8c9c45c" providerId="ADAL" clId="{E2EDF1B4-C10B-4135-AD99-C11034EF33AD}" dt="2025-08-13T11:09:00.899" v="21477" actId="33553"/>
          <ac:spMkLst>
            <pc:docMk/>
            <pc:sldMk cId="2443459638" sldId="4817"/>
            <ac:spMk id="3" creationId="{6FE0C49B-4669-3960-8AFF-FB8C4DBB6866}"/>
          </ac:spMkLst>
        </pc:spChg>
        <pc:spChg chg="mod">
          <ac:chgData name="Weiss, Marietta [Zukunft Altbau]" userId="97b11b8f-a76f-4920-b382-189fc8c9c45c" providerId="ADAL" clId="{E2EDF1B4-C10B-4135-AD99-C11034EF33AD}" dt="2025-08-12T14:16:42.708" v="18766" actId="20577"/>
          <ac:spMkLst>
            <pc:docMk/>
            <pc:sldMk cId="2443459638" sldId="4817"/>
            <ac:spMk id="20" creationId="{75064B08-CCB5-8135-1EE1-CF5776559048}"/>
          </ac:spMkLst>
        </pc:spChg>
        <pc:spChg chg="mod">
          <ac:chgData name="Weiss, Marietta [Zukunft Altbau]" userId="97b11b8f-a76f-4920-b382-189fc8c9c45c" providerId="ADAL" clId="{E2EDF1B4-C10B-4135-AD99-C11034EF33AD}" dt="2025-08-12T14:14:33.234" v="18665" actId="14100"/>
          <ac:spMkLst>
            <pc:docMk/>
            <pc:sldMk cId="2443459638" sldId="4817"/>
            <ac:spMk id="39" creationId="{D089F22C-348F-C71D-ED30-A18D1CD843BE}"/>
          </ac:spMkLst>
        </pc:spChg>
        <pc:picChg chg="mod">
          <ac:chgData name="Weiss, Marietta [Zukunft Altbau]" userId="97b11b8f-a76f-4920-b382-189fc8c9c45c" providerId="ADAL" clId="{E2EDF1B4-C10B-4135-AD99-C11034EF33AD}" dt="2025-08-12T10:44:43.110" v="15660" actId="1037"/>
          <ac:picMkLst>
            <pc:docMk/>
            <pc:sldMk cId="2443459638" sldId="4817"/>
            <ac:picMk id="11" creationId="{F5F09196-9D52-E39C-8186-2D879B7B6E26}"/>
          </ac:picMkLst>
        </pc:picChg>
        <pc:picChg chg="mod">
          <ac:chgData name="Weiss, Marietta [Zukunft Altbau]" userId="97b11b8f-a76f-4920-b382-189fc8c9c45c" providerId="ADAL" clId="{E2EDF1B4-C10B-4135-AD99-C11034EF33AD}" dt="2025-08-12T10:44:52.453" v="15667" actId="1037"/>
          <ac:picMkLst>
            <pc:docMk/>
            <pc:sldMk cId="2443459638" sldId="4817"/>
            <ac:picMk id="18" creationId="{7AF8E245-AB67-F411-8FE9-328F993A23F8}"/>
          </ac:picMkLst>
        </pc:picChg>
      </pc:sldChg>
      <pc:sldChg chg="del">
        <pc:chgData name="Weiss, Marietta [Zukunft Altbau]" userId="97b11b8f-a76f-4920-b382-189fc8c9c45c" providerId="ADAL" clId="{E2EDF1B4-C10B-4135-AD99-C11034EF33AD}" dt="2025-08-11T13:19:44.661" v="12153" actId="47"/>
        <pc:sldMkLst>
          <pc:docMk/>
          <pc:sldMk cId="1524309676" sldId="4818"/>
        </pc:sldMkLst>
      </pc:sldChg>
      <pc:sldChg chg="addSp delSp modSp mod">
        <pc:chgData name="Weiss, Marietta [Zukunft Altbau]" userId="97b11b8f-a76f-4920-b382-189fc8c9c45c" providerId="ADAL" clId="{E2EDF1B4-C10B-4135-AD99-C11034EF33AD}" dt="2025-08-13T11:09:03.026" v="21479" actId="33553"/>
        <pc:sldMkLst>
          <pc:docMk/>
          <pc:sldMk cId="1373720245" sldId="4819"/>
        </pc:sldMkLst>
        <pc:spChg chg="add mod">
          <ac:chgData name="Weiss, Marietta [Zukunft Altbau]" userId="97b11b8f-a76f-4920-b382-189fc8c9c45c" providerId="ADAL" clId="{E2EDF1B4-C10B-4135-AD99-C11034EF33AD}" dt="2025-08-13T07:04:36.898" v="19974" actId="20577"/>
          <ac:spMkLst>
            <pc:docMk/>
            <pc:sldMk cId="1373720245" sldId="4819"/>
            <ac:spMk id="3" creationId="{5386C522-02A8-82FE-2E11-025CB04C30E9}"/>
          </ac:spMkLst>
        </pc:spChg>
        <pc:spChg chg="mod">
          <ac:chgData name="Weiss, Marietta [Zukunft Altbau]" userId="97b11b8f-a76f-4920-b382-189fc8c9c45c" providerId="ADAL" clId="{E2EDF1B4-C10B-4135-AD99-C11034EF33AD}" dt="2025-08-13T07:04:16.028" v="19965" actId="6549"/>
          <ac:spMkLst>
            <pc:docMk/>
            <pc:sldMk cId="1373720245" sldId="4819"/>
            <ac:spMk id="8" creationId="{8190E303-18F1-1AEE-AACC-F5D08AF68B57}"/>
          </ac:spMkLst>
        </pc:spChg>
        <pc:spChg chg="mod">
          <ac:chgData name="Weiss, Marietta [Zukunft Altbau]" userId="97b11b8f-a76f-4920-b382-189fc8c9c45c" providerId="ADAL" clId="{E2EDF1B4-C10B-4135-AD99-C11034EF33AD}" dt="2025-08-13T07:04:17.278" v="19966" actId="20577"/>
          <ac:spMkLst>
            <pc:docMk/>
            <pc:sldMk cId="1373720245" sldId="4819"/>
            <ac:spMk id="11" creationId="{F370B3D9-6236-0495-15B1-691C4668E9ED}"/>
          </ac:spMkLst>
        </pc:spChg>
        <pc:spChg chg="mod">
          <ac:chgData name="Weiss, Marietta [Zukunft Altbau]" userId="97b11b8f-a76f-4920-b382-189fc8c9c45c" providerId="ADAL" clId="{E2EDF1B4-C10B-4135-AD99-C11034EF33AD}" dt="2025-08-13T11:09:03.026" v="21479" actId="33553"/>
          <ac:spMkLst>
            <pc:docMk/>
            <pc:sldMk cId="1373720245" sldId="4819"/>
            <ac:spMk id="25" creationId="{7E96E684-5E79-6373-347A-79059CECB92B}"/>
          </ac:spMkLst>
        </pc:spChg>
      </pc:sldChg>
      <pc:sldChg chg="del">
        <pc:chgData name="Weiss, Marietta [Zukunft Altbau]" userId="97b11b8f-a76f-4920-b382-189fc8c9c45c" providerId="ADAL" clId="{E2EDF1B4-C10B-4135-AD99-C11034EF33AD}" dt="2025-08-13T06:24:54.479" v="19005" actId="47"/>
        <pc:sldMkLst>
          <pc:docMk/>
          <pc:sldMk cId="152689231" sldId="4820"/>
        </pc:sldMkLst>
      </pc:sldChg>
      <pc:sldChg chg="del">
        <pc:chgData name="Weiss, Marietta [Zukunft Altbau]" userId="97b11b8f-a76f-4920-b382-189fc8c9c45c" providerId="ADAL" clId="{E2EDF1B4-C10B-4135-AD99-C11034EF33AD}" dt="2025-08-11T13:22:07.934" v="12158" actId="47"/>
        <pc:sldMkLst>
          <pc:docMk/>
          <pc:sldMk cId="1692506438" sldId="4821"/>
        </pc:sldMkLst>
      </pc:sldChg>
      <pc:sldChg chg="modSp del mod">
        <pc:chgData name="Weiss, Marietta [Zukunft Altbau]" userId="97b11b8f-a76f-4920-b382-189fc8c9c45c" providerId="ADAL" clId="{E2EDF1B4-C10B-4135-AD99-C11034EF33AD}" dt="2025-08-14T09:28:13.981" v="26894" actId="47"/>
        <pc:sldMkLst>
          <pc:docMk/>
          <pc:sldMk cId="3418309251" sldId="4822"/>
        </pc:sldMkLst>
      </pc:sldChg>
      <pc:sldChg chg="modSp del mod">
        <pc:chgData name="Weiss, Marietta [Zukunft Altbau]" userId="97b11b8f-a76f-4920-b382-189fc8c9c45c" providerId="ADAL" clId="{E2EDF1B4-C10B-4135-AD99-C11034EF33AD}" dt="2025-08-13T06:24:52.641" v="19004" actId="47"/>
        <pc:sldMkLst>
          <pc:docMk/>
          <pc:sldMk cId="4211967579" sldId="4824"/>
        </pc:sldMkLst>
      </pc:sldChg>
      <pc:sldChg chg="del">
        <pc:chgData name="Weiss, Marietta [Zukunft Altbau]" userId="97b11b8f-a76f-4920-b382-189fc8c9c45c" providerId="ADAL" clId="{E2EDF1B4-C10B-4135-AD99-C11034EF33AD}" dt="2025-08-11T13:19:44.661" v="12153" actId="47"/>
        <pc:sldMkLst>
          <pc:docMk/>
          <pc:sldMk cId="4250948396" sldId="4825"/>
        </pc:sldMkLst>
      </pc:sldChg>
      <pc:sldChg chg="addSp delSp modSp mod">
        <pc:chgData name="Weiss, Marietta [Zukunft Altbau]" userId="97b11b8f-a76f-4920-b382-189fc8c9c45c" providerId="ADAL" clId="{E2EDF1B4-C10B-4135-AD99-C11034EF33AD}" dt="2025-08-13T11:09:02.171" v="21478" actId="33553"/>
        <pc:sldMkLst>
          <pc:docMk/>
          <pc:sldMk cId="265087362" sldId="4826"/>
        </pc:sldMkLst>
        <pc:spChg chg="add mod">
          <ac:chgData name="Weiss, Marietta [Zukunft Altbau]" userId="97b11b8f-a76f-4920-b382-189fc8c9c45c" providerId="ADAL" clId="{E2EDF1B4-C10B-4135-AD99-C11034EF33AD}" dt="2025-08-13T07:01:06.227" v="19942" actId="20577"/>
          <ac:spMkLst>
            <pc:docMk/>
            <pc:sldMk cId="265087362" sldId="4826"/>
            <ac:spMk id="2" creationId="{496137F0-4916-9F28-7EB5-146F8804649F}"/>
          </ac:spMkLst>
        </pc:spChg>
        <pc:spChg chg="mod">
          <ac:chgData name="Weiss, Marietta [Zukunft Altbau]" userId="97b11b8f-a76f-4920-b382-189fc8c9c45c" providerId="ADAL" clId="{E2EDF1B4-C10B-4135-AD99-C11034EF33AD}" dt="2025-08-13T11:09:02.171" v="21478" actId="33553"/>
          <ac:spMkLst>
            <pc:docMk/>
            <pc:sldMk cId="265087362" sldId="4826"/>
            <ac:spMk id="3" creationId="{09DB7CAA-DA59-CF18-0AF4-EB0249717502}"/>
          </ac:spMkLst>
        </pc:spChg>
        <pc:spChg chg="mod">
          <ac:chgData name="Weiss, Marietta [Zukunft Altbau]" userId="97b11b8f-a76f-4920-b382-189fc8c9c45c" providerId="ADAL" clId="{E2EDF1B4-C10B-4135-AD99-C11034EF33AD}" dt="2025-08-12T14:15:09.580" v="18712" actId="1036"/>
          <ac:spMkLst>
            <pc:docMk/>
            <pc:sldMk cId="265087362" sldId="4826"/>
            <ac:spMk id="33" creationId="{7EAE7C96-2C0F-D03F-D7D8-DE9778189BF4}"/>
          </ac:spMkLst>
        </pc:spChg>
        <pc:spChg chg="mod">
          <ac:chgData name="Weiss, Marietta [Zukunft Altbau]" userId="97b11b8f-a76f-4920-b382-189fc8c9c45c" providerId="ADAL" clId="{E2EDF1B4-C10B-4135-AD99-C11034EF33AD}" dt="2025-08-12T14:15:09.580" v="18712" actId="1036"/>
          <ac:spMkLst>
            <pc:docMk/>
            <pc:sldMk cId="265087362" sldId="4826"/>
            <ac:spMk id="34" creationId="{D1011F33-EDB7-C408-49DE-48ED7506EC24}"/>
          </ac:spMkLst>
        </pc:spChg>
        <pc:spChg chg="mod">
          <ac:chgData name="Weiss, Marietta [Zukunft Altbau]" userId="97b11b8f-a76f-4920-b382-189fc8c9c45c" providerId="ADAL" clId="{E2EDF1B4-C10B-4135-AD99-C11034EF33AD}" dt="2025-08-12T14:14:58.405" v="18686" actId="1076"/>
          <ac:spMkLst>
            <pc:docMk/>
            <pc:sldMk cId="265087362" sldId="4826"/>
            <ac:spMk id="40" creationId="{54D8AB4E-4105-296D-137F-0DB9DECCBD24}"/>
          </ac:spMkLst>
        </pc:spChg>
        <pc:spChg chg="mod">
          <ac:chgData name="Weiss, Marietta [Zukunft Altbau]" userId="97b11b8f-a76f-4920-b382-189fc8c9c45c" providerId="ADAL" clId="{E2EDF1B4-C10B-4135-AD99-C11034EF33AD}" dt="2025-08-12T14:14:58.405" v="18686" actId="1076"/>
          <ac:spMkLst>
            <pc:docMk/>
            <pc:sldMk cId="265087362" sldId="4826"/>
            <ac:spMk id="41" creationId="{B1473526-57DD-BB34-87B1-88B46EB2CEB3}"/>
          </ac:spMkLst>
        </pc:spChg>
        <pc:picChg chg="mod">
          <ac:chgData name="Weiss, Marietta [Zukunft Altbau]" userId="97b11b8f-a76f-4920-b382-189fc8c9c45c" providerId="ADAL" clId="{E2EDF1B4-C10B-4135-AD99-C11034EF33AD}" dt="2025-08-12T14:15:09.580" v="18712" actId="1036"/>
          <ac:picMkLst>
            <pc:docMk/>
            <pc:sldMk cId="265087362" sldId="4826"/>
            <ac:picMk id="35" creationId="{2C6EF1FA-5F1C-8656-274A-3A5EC0490830}"/>
          </ac:picMkLst>
        </pc:picChg>
        <pc:picChg chg="mod">
          <ac:chgData name="Weiss, Marietta [Zukunft Altbau]" userId="97b11b8f-a76f-4920-b382-189fc8c9c45c" providerId="ADAL" clId="{E2EDF1B4-C10B-4135-AD99-C11034EF33AD}" dt="2025-08-12T14:15:09.580" v="18712" actId="1036"/>
          <ac:picMkLst>
            <pc:docMk/>
            <pc:sldMk cId="265087362" sldId="4826"/>
            <ac:picMk id="36" creationId="{4D9F6643-BA19-8FA9-A2B8-9AAA15D81518}"/>
          </ac:picMkLst>
        </pc:picChg>
      </pc:sldChg>
      <pc:sldChg chg="del">
        <pc:chgData name="Weiss, Marietta [Zukunft Altbau]" userId="97b11b8f-a76f-4920-b382-189fc8c9c45c" providerId="ADAL" clId="{E2EDF1B4-C10B-4135-AD99-C11034EF33AD}" dt="2025-08-11T12:52:56.207" v="11762" actId="47"/>
        <pc:sldMkLst>
          <pc:docMk/>
          <pc:sldMk cId="2456239975" sldId="4827"/>
        </pc:sldMkLst>
      </pc:sldChg>
      <pc:sldChg chg="del">
        <pc:chgData name="Weiss, Marietta [Zukunft Altbau]" userId="97b11b8f-a76f-4920-b382-189fc8c9c45c" providerId="ADAL" clId="{E2EDF1B4-C10B-4135-AD99-C11034EF33AD}" dt="2025-08-06T08:15:45.122" v="85" actId="47"/>
        <pc:sldMkLst>
          <pc:docMk/>
          <pc:sldMk cId="3002618882" sldId="4828"/>
        </pc:sldMkLst>
      </pc:sldChg>
      <pc:sldChg chg="del">
        <pc:chgData name="Weiss, Marietta [Zukunft Altbau]" userId="97b11b8f-a76f-4920-b382-189fc8c9c45c" providerId="ADAL" clId="{E2EDF1B4-C10B-4135-AD99-C11034EF33AD}" dt="2025-08-11T12:52:53.896" v="11761" actId="47"/>
        <pc:sldMkLst>
          <pc:docMk/>
          <pc:sldMk cId="2155972186" sldId="4829"/>
        </pc:sldMkLst>
      </pc:sldChg>
      <pc:sldChg chg="del">
        <pc:chgData name="Weiss, Marietta [Zukunft Altbau]" userId="97b11b8f-a76f-4920-b382-189fc8c9c45c" providerId="ADAL" clId="{E2EDF1B4-C10B-4135-AD99-C11034EF33AD}" dt="2025-08-11T12:52:53.896" v="11761" actId="47"/>
        <pc:sldMkLst>
          <pc:docMk/>
          <pc:sldMk cId="3580987720" sldId="4830"/>
        </pc:sldMkLst>
      </pc:sldChg>
      <pc:sldChg chg="del mod modShow">
        <pc:chgData name="Weiss, Marietta [Zukunft Altbau]" userId="97b11b8f-a76f-4920-b382-189fc8c9c45c" providerId="ADAL" clId="{E2EDF1B4-C10B-4135-AD99-C11034EF33AD}" dt="2025-08-13T09:17:42.739" v="20170" actId="47"/>
        <pc:sldMkLst>
          <pc:docMk/>
          <pc:sldMk cId="109764405" sldId="4831"/>
        </pc:sldMkLst>
      </pc:sldChg>
      <pc:sldChg chg="delSp modSp del mod modAnim modShow">
        <pc:chgData name="Weiss, Marietta [Zukunft Altbau]" userId="97b11b8f-a76f-4920-b382-189fc8c9c45c" providerId="ADAL" clId="{E2EDF1B4-C10B-4135-AD99-C11034EF33AD}" dt="2025-09-02T14:05:47.698" v="36413" actId="47"/>
        <pc:sldMkLst>
          <pc:docMk/>
          <pc:sldMk cId="8578614" sldId="4832"/>
        </pc:sldMkLst>
      </pc:sldChg>
      <pc:sldChg chg="modSp del mod modAnim modShow">
        <pc:chgData name="Weiss, Marietta [Zukunft Altbau]" userId="97b11b8f-a76f-4920-b382-189fc8c9c45c" providerId="ADAL" clId="{E2EDF1B4-C10B-4135-AD99-C11034EF33AD}" dt="2025-09-02T14:04:47.887" v="36409" actId="47"/>
        <pc:sldMkLst>
          <pc:docMk/>
          <pc:sldMk cId="3319650144" sldId="4833"/>
        </pc:sldMkLst>
      </pc:sldChg>
      <pc:sldChg chg="addSp delSp modSp mod">
        <pc:chgData name="Weiss, Marietta [Zukunft Altbau]" userId="97b11b8f-a76f-4920-b382-189fc8c9c45c" providerId="ADAL" clId="{E2EDF1B4-C10B-4135-AD99-C11034EF33AD}" dt="2025-08-26T12:54:31.665" v="30047" actId="20577"/>
        <pc:sldMkLst>
          <pc:docMk/>
          <pc:sldMk cId="2932887730" sldId="4834"/>
        </pc:sldMkLst>
        <pc:spChg chg="add mod">
          <ac:chgData name="Weiss, Marietta [Zukunft Altbau]" userId="97b11b8f-a76f-4920-b382-189fc8c9c45c" providerId="ADAL" clId="{E2EDF1B4-C10B-4135-AD99-C11034EF33AD}" dt="2025-08-11T12:52:45.048" v="11760" actId="1076"/>
          <ac:spMkLst>
            <pc:docMk/>
            <pc:sldMk cId="2932887730" sldId="4834"/>
            <ac:spMk id="5" creationId="{430FA4DE-A113-D198-BAA8-13FED9D93303}"/>
          </ac:spMkLst>
        </pc:spChg>
        <pc:spChg chg="add mod">
          <ac:chgData name="Weiss, Marietta [Zukunft Altbau]" userId="97b11b8f-a76f-4920-b382-189fc8c9c45c" providerId="ADAL" clId="{E2EDF1B4-C10B-4135-AD99-C11034EF33AD}" dt="2025-08-26T12:54:31.665" v="30047" actId="20577"/>
          <ac:spMkLst>
            <pc:docMk/>
            <pc:sldMk cId="2932887730" sldId="4834"/>
            <ac:spMk id="6" creationId="{8DCB0B88-1160-00A0-4822-53A22DC75B90}"/>
          </ac:spMkLst>
        </pc:spChg>
        <pc:spChg chg="mod">
          <ac:chgData name="Weiss, Marietta [Zukunft Altbau]" userId="97b11b8f-a76f-4920-b382-189fc8c9c45c" providerId="ADAL" clId="{E2EDF1B4-C10B-4135-AD99-C11034EF33AD}" dt="2025-08-13T11:04:57.432" v="21375" actId="33553"/>
          <ac:spMkLst>
            <pc:docMk/>
            <pc:sldMk cId="2932887730" sldId="4834"/>
            <ac:spMk id="11" creationId="{521D5F78-DBD5-05FA-C7B3-9ACBBA9CCCBF}"/>
          </ac:spMkLst>
        </pc:spChg>
      </pc:sldChg>
      <pc:sldChg chg="delSp modSp del mod modAnim modShow">
        <pc:chgData name="Weiss, Marietta [Zukunft Altbau]" userId="97b11b8f-a76f-4920-b382-189fc8c9c45c" providerId="ADAL" clId="{E2EDF1B4-C10B-4135-AD99-C11034EF33AD}" dt="2025-09-02T14:05:24.766" v="36411" actId="47"/>
        <pc:sldMkLst>
          <pc:docMk/>
          <pc:sldMk cId="445631566" sldId="4835"/>
        </pc:sldMkLst>
      </pc:sldChg>
      <pc:sldChg chg="modSp mod modAnim modShow">
        <pc:chgData name="Weiss, Marietta [Zukunft Altbau]" userId="97b11b8f-a76f-4920-b382-189fc8c9c45c" providerId="ADAL" clId="{E2EDF1B4-C10B-4135-AD99-C11034EF33AD}" dt="2025-08-13T13:49:14.077" v="23302"/>
        <pc:sldMkLst>
          <pc:docMk/>
          <pc:sldMk cId="215725301" sldId="4837"/>
        </pc:sldMkLst>
      </pc:sldChg>
      <pc:sldChg chg="del">
        <pc:chgData name="Weiss, Marietta [Zukunft Altbau]" userId="97b11b8f-a76f-4920-b382-189fc8c9c45c" providerId="ADAL" clId="{E2EDF1B4-C10B-4135-AD99-C11034EF33AD}" dt="2025-08-11T12:58:22.944" v="11764" actId="47"/>
        <pc:sldMkLst>
          <pc:docMk/>
          <pc:sldMk cId="1728262914" sldId="4838"/>
        </pc:sldMkLst>
      </pc:sldChg>
      <pc:sldChg chg="modSp mod modAnim modShow">
        <pc:chgData name="Weiss, Marietta [Zukunft Altbau]" userId="97b11b8f-a76f-4920-b382-189fc8c9c45c" providerId="ADAL" clId="{E2EDF1B4-C10B-4135-AD99-C11034EF33AD}" dt="2025-08-13T13:49:08.318" v="23299"/>
        <pc:sldMkLst>
          <pc:docMk/>
          <pc:sldMk cId="1498973732" sldId="4839"/>
        </pc:sldMkLst>
      </pc:sldChg>
      <pc:sldChg chg="modSp mod modShow">
        <pc:chgData name="Weiss, Marietta [Zukunft Altbau]" userId="97b11b8f-a76f-4920-b382-189fc8c9c45c" providerId="ADAL" clId="{E2EDF1B4-C10B-4135-AD99-C11034EF33AD}" dt="2025-08-13T12:22:35.952" v="21992" actId="962"/>
        <pc:sldMkLst>
          <pc:docMk/>
          <pc:sldMk cId="775086013" sldId="4840"/>
        </pc:sldMkLst>
      </pc:sldChg>
      <pc:sldChg chg="modSp mod modAnim modShow">
        <pc:chgData name="Weiss, Marietta [Zukunft Altbau]" userId="97b11b8f-a76f-4920-b382-189fc8c9c45c" providerId="ADAL" clId="{E2EDF1B4-C10B-4135-AD99-C11034EF33AD}" dt="2025-08-13T13:49:02.836" v="23297"/>
        <pc:sldMkLst>
          <pc:docMk/>
          <pc:sldMk cId="3455542345" sldId="4841"/>
        </pc:sldMkLst>
      </pc:sldChg>
      <pc:sldChg chg="del">
        <pc:chgData name="Weiss, Marietta [Zukunft Altbau]" userId="97b11b8f-a76f-4920-b382-189fc8c9c45c" providerId="ADAL" clId="{E2EDF1B4-C10B-4135-AD99-C11034EF33AD}" dt="2025-08-11T12:59:13.844" v="11766" actId="47"/>
        <pc:sldMkLst>
          <pc:docMk/>
          <pc:sldMk cId="3960998076" sldId="4842"/>
        </pc:sldMkLst>
      </pc:sldChg>
      <pc:sldChg chg="addSp delSp modSp mod modShow">
        <pc:chgData name="Weiss, Marietta [Zukunft Altbau]" userId="97b11b8f-a76f-4920-b382-189fc8c9c45c" providerId="ADAL" clId="{E2EDF1B4-C10B-4135-AD99-C11034EF33AD}" dt="2025-08-13T12:22:01.804" v="21961" actId="962"/>
        <pc:sldMkLst>
          <pc:docMk/>
          <pc:sldMk cId="2503735073" sldId="4843"/>
        </pc:sldMkLst>
      </pc:sldChg>
      <pc:sldChg chg="addSp delSp modSp mod ord">
        <pc:chgData name="Weiss, Marietta [Zukunft Altbau]" userId="97b11b8f-a76f-4920-b382-189fc8c9c45c" providerId="ADAL" clId="{E2EDF1B4-C10B-4135-AD99-C11034EF33AD}" dt="2025-08-14T10:19:40.116" v="28304" actId="1037"/>
        <pc:sldMkLst>
          <pc:docMk/>
          <pc:sldMk cId="2736497829" sldId="4844"/>
        </pc:sldMkLst>
        <pc:spChg chg="mod">
          <ac:chgData name="Weiss, Marietta [Zukunft Altbau]" userId="97b11b8f-a76f-4920-b382-189fc8c9c45c" providerId="ADAL" clId="{E2EDF1B4-C10B-4135-AD99-C11034EF33AD}" dt="2025-08-14T10:19:32.664" v="28295" actId="1037"/>
          <ac:spMkLst>
            <pc:docMk/>
            <pc:sldMk cId="2736497829" sldId="4844"/>
            <ac:spMk id="5" creationId="{661EF043-3E38-9A68-F313-480A983647E3}"/>
          </ac:spMkLst>
        </pc:spChg>
        <pc:spChg chg="mod">
          <ac:chgData name="Weiss, Marietta [Zukunft Altbau]" userId="97b11b8f-a76f-4920-b382-189fc8c9c45c" providerId="ADAL" clId="{E2EDF1B4-C10B-4135-AD99-C11034EF33AD}" dt="2025-08-14T10:18:07.898" v="28272" actId="13926"/>
          <ac:spMkLst>
            <pc:docMk/>
            <pc:sldMk cId="2736497829" sldId="4844"/>
            <ac:spMk id="10" creationId="{8F73ED97-A88A-80AE-8285-43E15A0BDD4B}"/>
          </ac:spMkLst>
        </pc:spChg>
        <pc:spChg chg="mod">
          <ac:chgData name="Weiss, Marietta [Zukunft Altbau]" userId="97b11b8f-a76f-4920-b382-189fc8c9c45c" providerId="ADAL" clId="{E2EDF1B4-C10B-4135-AD99-C11034EF33AD}" dt="2025-08-14T10:19:40.116" v="28304" actId="1037"/>
          <ac:spMkLst>
            <pc:docMk/>
            <pc:sldMk cId="2736497829" sldId="4844"/>
            <ac:spMk id="15" creationId="{BE4BE6B3-0777-9C8E-BB8A-E605F7CC5858}"/>
          </ac:spMkLst>
        </pc:spChg>
        <pc:grpChg chg="mod">
          <ac:chgData name="Weiss, Marietta [Zukunft Altbau]" userId="97b11b8f-a76f-4920-b382-189fc8c9c45c" providerId="ADAL" clId="{E2EDF1B4-C10B-4135-AD99-C11034EF33AD}" dt="2025-08-14T10:19:32.664" v="28295" actId="1037"/>
          <ac:grpSpMkLst>
            <pc:docMk/>
            <pc:sldMk cId="2736497829" sldId="4844"/>
            <ac:grpSpMk id="7" creationId="{DB7A4442-DCB5-4388-6865-D38F6BB09D68}"/>
          </ac:grpSpMkLst>
        </pc:grpChg>
        <pc:grpChg chg="mod">
          <ac:chgData name="Weiss, Marietta [Zukunft Altbau]" userId="97b11b8f-a76f-4920-b382-189fc8c9c45c" providerId="ADAL" clId="{E2EDF1B4-C10B-4135-AD99-C11034EF33AD}" dt="2025-08-14T10:19:40.116" v="28304" actId="1037"/>
          <ac:grpSpMkLst>
            <pc:docMk/>
            <pc:sldMk cId="2736497829" sldId="4844"/>
            <ac:grpSpMk id="17" creationId="{D1D23C2F-311F-0224-580B-331EA63D81A4}"/>
          </ac:grpSpMkLst>
        </pc:grpChg>
      </pc:sldChg>
      <pc:sldChg chg="addSp delSp modSp mod delAnim modAnim">
        <pc:chgData name="Weiss, Marietta [Zukunft Altbau]" userId="97b11b8f-a76f-4920-b382-189fc8c9c45c" providerId="ADAL" clId="{E2EDF1B4-C10B-4135-AD99-C11034EF33AD}" dt="2025-08-14T09:04:48.508" v="26586" actId="478"/>
        <pc:sldMkLst>
          <pc:docMk/>
          <pc:sldMk cId="1158851645" sldId="4845"/>
        </pc:sldMkLst>
        <pc:spChg chg="mod ord">
          <ac:chgData name="Weiss, Marietta [Zukunft Altbau]" userId="97b11b8f-a76f-4920-b382-189fc8c9c45c" providerId="ADAL" clId="{E2EDF1B4-C10B-4135-AD99-C11034EF33AD}" dt="2025-08-13T11:24:27.836" v="21695" actId="962"/>
          <ac:spMkLst>
            <pc:docMk/>
            <pc:sldMk cId="1158851645" sldId="4845"/>
            <ac:spMk id="3" creationId="{4BD6FE20-816C-B6F4-8BCA-28FE455B6DDE}"/>
          </ac:spMkLst>
        </pc:spChg>
        <pc:spChg chg="add mod">
          <ac:chgData name="Weiss, Marietta [Zukunft Altbau]" userId="97b11b8f-a76f-4920-b382-189fc8c9c45c" providerId="ADAL" clId="{E2EDF1B4-C10B-4135-AD99-C11034EF33AD}" dt="2025-08-13T06:53:56.494" v="19813" actId="1035"/>
          <ac:spMkLst>
            <pc:docMk/>
            <pc:sldMk cId="1158851645" sldId="4845"/>
            <ac:spMk id="4" creationId="{F2906A80-257A-184B-BDDD-67802A246F9F}"/>
          </ac:spMkLst>
        </pc:spChg>
        <pc:spChg chg="mod">
          <ac:chgData name="Weiss, Marietta [Zukunft Altbau]" userId="97b11b8f-a76f-4920-b382-189fc8c9c45c" providerId="ADAL" clId="{E2EDF1B4-C10B-4135-AD99-C11034EF33AD}" dt="2025-08-14T06:47:42.262" v="24334" actId="1076"/>
          <ac:spMkLst>
            <pc:docMk/>
            <pc:sldMk cId="1158851645" sldId="4845"/>
            <ac:spMk id="8" creationId="{0990413D-ED03-E702-E0CA-B439E162F189}"/>
          </ac:spMkLst>
        </pc:spChg>
        <pc:spChg chg="mod">
          <ac:chgData name="Weiss, Marietta [Zukunft Altbau]" userId="97b11b8f-a76f-4920-b382-189fc8c9c45c" providerId="ADAL" clId="{E2EDF1B4-C10B-4135-AD99-C11034EF33AD}" dt="2025-08-13T13:25:54.464" v="22095" actId="6549"/>
          <ac:spMkLst>
            <pc:docMk/>
            <pc:sldMk cId="1158851645" sldId="4845"/>
            <ac:spMk id="11" creationId="{9D2E072B-044C-95FC-21DE-D2B555B6752F}"/>
          </ac:spMkLst>
        </pc:spChg>
        <pc:spChg chg="mod">
          <ac:chgData name="Weiss, Marietta [Zukunft Altbau]" userId="97b11b8f-a76f-4920-b382-189fc8c9c45c" providerId="ADAL" clId="{E2EDF1B4-C10B-4135-AD99-C11034EF33AD}" dt="2025-08-13T11:14:15.075" v="21594" actId="1038"/>
          <ac:spMkLst>
            <pc:docMk/>
            <pc:sldMk cId="1158851645" sldId="4845"/>
            <ac:spMk id="13" creationId="{B7360194-B716-4014-6737-870843FCEE56}"/>
          </ac:spMkLst>
        </pc:spChg>
        <pc:graphicFrameChg chg="mod">
          <ac:chgData name="Weiss, Marietta [Zukunft Altbau]" userId="97b11b8f-a76f-4920-b382-189fc8c9c45c" providerId="ADAL" clId="{E2EDF1B4-C10B-4135-AD99-C11034EF33AD}" dt="2025-08-13T13:27:28.870" v="22097" actId="962"/>
          <ac:graphicFrameMkLst>
            <pc:docMk/>
            <pc:sldMk cId="1158851645" sldId="4845"/>
            <ac:graphicFrameMk id="12" creationId="{004075AE-E495-9605-03F7-1EE9D8F62D65}"/>
          </ac:graphicFrameMkLst>
        </pc:graphicFrameChg>
      </pc:sldChg>
      <pc:sldChg chg="modSp mod">
        <pc:chgData name="Weiss, Marietta [Zukunft Altbau]" userId="97b11b8f-a76f-4920-b382-189fc8c9c45c" providerId="ADAL" clId="{E2EDF1B4-C10B-4135-AD99-C11034EF33AD}" dt="2025-08-06T12:14:30.643" v="3692" actId="13926"/>
        <pc:sldMkLst>
          <pc:docMk/>
          <pc:sldMk cId="4046996566" sldId="4846"/>
        </pc:sldMkLst>
      </pc:sldChg>
      <pc:sldChg chg="addSp delSp modSp add del mod">
        <pc:chgData name="Weiss, Marietta [Zukunft Altbau]" userId="97b11b8f-a76f-4920-b382-189fc8c9c45c" providerId="ADAL" clId="{E2EDF1B4-C10B-4135-AD99-C11034EF33AD}" dt="2025-08-26T12:08:15.523" v="28565" actId="47"/>
        <pc:sldMkLst>
          <pc:docMk/>
          <pc:sldMk cId="3783298636" sldId="4847"/>
        </pc:sldMkLst>
      </pc:sldChg>
      <pc:sldChg chg="modSp add del mod modShow">
        <pc:chgData name="Weiss, Marietta [Zukunft Altbau]" userId="97b11b8f-a76f-4920-b382-189fc8c9c45c" providerId="ADAL" clId="{E2EDF1B4-C10B-4135-AD99-C11034EF33AD}" dt="2025-08-06T12:14:02.916" v="3688" actId="2696"/>
        <pc:sldMkLst>
          <pc:docMk/>
          <pc:sldMk cId="407258390" sldId="4848"/>
        </pc:sldMkLst>
      </pc:sldChg>
      <pc:sldChg chg="delSp modSp add mod ord">
        <pc:chgData name="Weiss, Marietta [Zukunft Altbau]" userId="97b11b8f-a76f-4920-b382-189fc8c9c45c" providerId="ADAL" clId="{E2EDF1B4-C10B-4135-AD99-C11034EF33AD}" dt="2025-08-11T13:01:56.915" v="11769"/>
        <pc:sldMkLst>
          <pc:docMk/>
          <pc:sldMk cId="1727204296" sldId="4849"/>
        </pc:sldMkLst>
      </pc:sldChg>
      <pc:sldChg chg="add del">
        <pc:chgData name="Weiss, Marietta [Zukunft Altbau]" userId="97b11b8f-a76f-4920-b382-189fc8c9c45c" providerId="ADAL" clId="{E2EDF1B4-C10B-4135-AD99-C11034EF33AD}" dt="2025-08-06T09:41:31.409" v="2841"/>
        <pc:sldMkLst>
          <pc:docMk/>
          <pc:sldMk cId="2806703180" sldId="4850"/>
        </pc:sldMkLst>
      </pc:sldChg>
      <pc:sldChg chg="addSp delSp modSp mod">
        <pc:chgData name="Weiss, Marietta [Zukunft Altbau]" userId="97b11b8f-a76f-4920-b382-189fc8c9c45c" providerId="ADAL" clId="{E2EDF1B4-C10B-4135-AD99-C11034EF33AD}" dt="2025-09-02T10:11:47.648" v="33929" actId="478"/>
        <pc:sldMkLst>
          <pc:docMk/>
          <pc:sldMk cId="2832585310" sldId="4850"/>
        </pc:sldMkLst>
        <pc:spChg chg="mod ord">
          <ac:chgData name="Weiss, Marietta [Zukunft Altbau]" userId="97b11b8f-a76f-4920-b382-189fc8c9c45c" providerId="ADAL" clId="{E2EDF1B4-C10B-4135-AD99-C11034EF33AD}" dt="2025-08-13T11:21:24.924" v="21650" actId="13244"/>
          <ac:spMkLst>
            <pc:docMk/>
            <pc:sldMk cId="2832585310" sldId="4850"/>
            <ac:spMk id="2" creationId="{D7DDFF97-EEE0-849F-4D58-E08430C99AC1}"/>
          </ac:spMkLst>
        </pc:spChg>
        <pc:spChg chg="mod">
          <ac:chgData name="Weiss, Marietta [Zukunft Altbau]" userId="97b11b8f-a76f-4920-b382-189fc8c9c45c" providerId="ADAL" clId="{E2EDF1B4-C10B-4135-AD99-C11034EF33AD}" dt="2025-08-12T13:12:39.334" v="16469" actId="20577"/>
          <ac:spMkLst>
            <pc:docMk/>
            <pc:sldMk cId="2832585310" sldId="4850"/>
            <ac:spMk id="3" creationId="{CC93058E-E4E7-8408-2050-FB72EE7D94A4}"/>
          </ac:spMkLst>
        </pc:spChg>
        <pc:spChg chg="add mod ord">
          <ac:chgData name="Weiss, Marietta [Zukunft Altbau]" userId="97b11b8f-a76f-4920-b382-189fc8c9c45c" providerId="ADAL" clId="{E2EDF1B4-C10B-4135-AD99-C11034EF33AD}" dt="2025-09-02T09:54:51.869" v="33457" actId="1076"/>
          <ac:spMkLst>
            <pc:docMk/>
            <pc:sldMk cId="2832585310" sldId="4850"/>
            <ac:spMk id="7" creationId="{FEE884DD-D159-6822-4FCE-D2308969B793}"/>
          </ac:spMkLst>
        </pc:spChg>
        <pc:picChg chg="add mod modCrop">
          <ac:chgData name="Weiss, Marietta [Zukunft Altbau]" userId="97b11b8f-a76f-4920-b382-189fc8c9c45c" providerId="ADAL" clId="{E2EDF1B4-C10B-4135-AD99-C11034EF33AD}" dt="2025-09-02T09:54:33.416" v="33451" actId="1036"/>
          <ac:picMkLst>
            <pc:docMk/>
            <pc:sldMk cId="2832585310" sldId="4850"/>
            <ac:picMk id="9" creationId="{A396B39A-9F4B-CE7C-B7E0-4AD522B6F61F}"/>
          </ac:picMkLst>
        </pc:picChg>
        <pc:picChg chg="add mod modCrop">
          <ac:chgData name="Weiss, Marietta [Zukunft Altbau]" userId="97b11b8f-a76f-4920-b382-189fc8c9c45c" providerId="ADAL" clId="{E2EDF1B4-C10B-4135-AD99-C11034EF33AD}" dt="2025-09-02T09:54:28.553" v="33441" actId="1036"/>
          <ac:picMkLst>
            <pc:docMk/>
            <pc:sldMk cId="2832585310" sldId="4850"/>
            <ac:picMk id="10" creationId="{1B64209D-1C83-38D4-6C21-870D21D105AF}"/>
          </ac:picMkLst>
        </pc:picChg>
      </pc:sldChg>
      <pc:sldChg chg="del">
        <pc:chgData name="Weiss, Marietta [Zukunft Altbau]" userId="97b11b8f-a76f-4920-b382-189fc8c9c45c" providerId="ADAL" clId="{E2EDF1B4-C10B-4135-AD99-C11034EF33AD}" dt="2025-08-11T12:27:12.448" v="11113" actId="47"/>
        <pc:sldMkLst>
          <pc:docMk/>
          <pc:sldMk cId="2454764075" sldId="4851"/>
        </pc:sldMkLst>
      </pc:sldChg>
      <pc:sldChg chg="add mod modShow">
        <pc:chgData name="Weiss, Marietta [Zukunft Altbau]" userId="97b11b8f-a76f-4920-b382-189fc8c9c45c" providerId="ADAL" clId="{E2EDF1B4-C10B-4135-AD99-C11034EF33AD}" dt="2025-08-06T12:53:38.603" v="4429" actId="729"/>
        <pc:sldMkLst>
          <pc:docMk/>
          <pc:sldMk cId="2189412134" sldId="4854"/>
        </pc:sldMkLst>
      </pc:sldChg>
      <pc:sldChg chg="add del mod modShow">
        <pc:chgData name="Weiss, Marietta [Zukunft Altbau]" userId="97b11b8f-a76f-4920-b382-189fc8c9c45c" providerId="ADAL" clId="{E2EDF1B4-C10B-4135-AD99-C11034EF33AD}" dt="2025-08-07T12:20:22.814" v="6046" actId="2696"/>
        <pc:sldMkLst>
          <pc:docMk/>
          <pc:sldMk cId="1180077540" sldId="4855"/>
        </pc:sldMkLst>
      </pc:sldChg>
      <pc:sldChg chg="addSp delSp modSp mod modCm">
        <pc:chgData name="Weiss, Marietta [Zukunft Altbau]" userId="97b11b8f-a76f-4920-b382-189fc8c9c45c" providerId="ADAL" clId="{E2EDF1B4-C10B-4135-AD99-C11034EF33AD}" dt="2025-09-02T10:19:48.725" v="34212" actId="13926"/>
        <pc:sldMkLst>
          <pc:docMk/>
          <pc:sldMk cId="3399860102" sldId="4856"/>
        </pc:sldMkLst>
        <pc:spChg chg="add mod">
          <ac:chgData name="Weiss, Marietta [Zukunft Altbau]" userId="97b11b8f-a76f-4920-b382-189fc8c9c45c" providerId="ADAL" clId="{E2EDF1B4-C10B-4135-AD99-C11034EF33AD}" dt="2025-09-02T10:19:48.725" v="34212" actId="13926"/>
          <ac:spMkLst>
            <pc:docMk/>
            <pc:sldMk cId="3399860102" sldId="4856"/>
            <ac:spMk id="3" creationId="{801CAECC-30E9-7676-D7EE-618DE053C463}"/>
          </ac:spMkLst>
        </pc:spChg>
        <pc:spChg chg="mod">
          <ac:chgData name="Weiss, Marietta [Zukunft Altbau]" userId="97b11b8f-a76f-4920-b382-189fc8c9c45c" providerId="ADAL" clId="{E2EDF1B4-C10B-4135-AD99-C11034EF33AD}" dt="2025-08-14T09:57:48.756" v="27702" actId="6549"/>
          <ac:spMkLst>
            <pc:docMk/>
            <pc:sldMk cId="3399860102" sldId="4856"/>
            <ac:spMk id="6" creationId="{9D66C9F9-C166-3718-22C3-758B551C4268}"/>
          </ac:spMkLst>
        </pc:spChg>
        <pc:spChg chg="mod">
          <ac:chgData name="Weiss, Marietta [Zukunft Altbau]" userId="97b11b8f-a76f-4920-b382-189fc8c9c45c" providerId="ADAL" clId="{E2EDF1B4-C10B-4135-AD99-C11034EF33AD}" dt="2025-08-14T09:55:48.901" v="27694"/>
          <ac:spMkLst>
            <pc:docMk/>
            <pc:sldMk cId="3399860102" sldId="4856"/>
            <ac:spMk id="7" creationId="{158A8875-4761-35A3-59C0-DC11A6674BE7}"/>
          </ac:spMkLst>
        </pc:spChg>
        <pc:spChg chg="mod">
          <ac:chgData name="Weiss, Marietta [Zukunft Altbau]" userId="97b11b8f-a76f-4920-b382-189fc8c9c45c" providerId="ADAL" clId="{E2EDF1B4-C10B-4135-AD99-C11034EF33AD}" dt="2025-08-14T10:02:57.711" v="27781" actId="13926"/>
          <ac:spMkLst>
            <pc:docMk/>
            <pc:sldMk cId="3399860102" sldId="4856"/>
            <ac:spMk id="13" creationId="{ED8C34B0-87F2-212A-6EA9-E9AAA2A82987}"/>
          </ac:spMkLst>
        </pc:spChg>
        <pc:extLst>
          <p:ext xmlns:p="http://schemas.openxmlformats.org/presentationml/2006/main" uri="{D6D511B9-2390-475A-947B-AFAB55BFBCF1}">
            <pc226:cmChg xmlns:pc226="http://schemas.microsoft.com/office/powerpoint/2022/06/main/command" chg="mod">
              <pc226:chgData name="Weiss, Marietta [Zukunft Altbau]" userId="97b11b8f-a76f-4920-b382-189fc8c9c45c" providerId="ADAL" clId="{E2EDF1B4-C10B-4135-AD99-C11034EF33AD}" dt="2025-08-14T09:54:05.713" v="27669" actId="6549"/>
              <pc2:cmMkLst xmlns:pc2="http://schemas.microsoft.com/office/powerpoint/2019/9/main/command">
                <pc:docMk/>
                <pc:sldMk cId="3399860102" sldId="4856"/>
                <pc2:cmMk id="{DBD75E38-73F8-433A-9C1D-1D24AF6D85C1}"/>
              </pc2:cmMkLst>
            </pc226:cmChg>
            <pc226:cmChg xmlns:pc226="http://schemas.microsoft.com/office/powerpoint/2022/06/main/command" chg="mod">
              <pc226:chgData name="Weiss, Marietta [Zukunft Altbau]" userId="97b11b8f-a76f-4920-b382-189fc8c9c45c" providerId="ADAL" clId="{E2EDF1B4-C10B-4135-AD99-C11034EF33AD}" dt="2025-08-14T09:57:48.756" v="27702" actId="6549"/>
              <pc2:cmMkLst xmlns:pc2="http://schemas.microsoft.com/office/powerpoint/2019/9/main/command">
                <pc:docMk/>
                <pc:sldMk cId="3399860102" sldId="4856"/>
                <pc2:cmMk id="{30705259-7EB9-4682-9C3D-84EDE15576EF}"/>
              </pc2:cmMkLst>
            </pc226:cmChg>
          </p:ext>
        </pc:extLst>
      </pc:sldChg>
      <pc:sldChg chg="del">
        <pc:chgData name="Weiss, Marietta [Zukunft Altbau]" userId="97b11b8f-a76f-4920-b382-189fc8c9c45c" providerId="ADAL" clId="{E2EDF1B4-C10B-4135-AD99-C11034EF33AD}" dt="2025-08-11T13:12:54.073" v="12078" actId="47"/>
        <pc:sldMkLst>
          <pc:docMk/>
          <pc:sldMk cId="1547307502" sldId="4857"/>
        </pc:sldMkLst>
      </pc:sldChg>
      <pc:sldChg chg="addSp delSp modSp mod ord">
        <pc:chgData name="Weiss, Marietta [Zukunft Altbau]" userId="97b11b8f-a76f-4920-b382-189fc8c9c45c" providerId="ADAL" clId="{E2EDF1B4-C10B-4135-AD99-C11034EF33AD}" dt="2025-09-02T12:55:40.794" v="35220" actId="962"/>
        <pc:sldMkLst>
          <pc:docMk/>
          <pc:sldMk cId="2683370494" sldId="4858"/>
        </pc:sldMkLst>
        <pc:spChg chg="add mod">
          <ac:chgData name="Weiss, Marietta [Zukunft Altbau]" userId="97b11b8f-a76f-4920-b382-189fc8c9c45c" providerId="ADAL" clId="{E2EDF1B4-C10B-4135-AD99-C11034EF33AD}" dt="2025-09-02T11:40:42.851" v="34804"/>
          <ac:spMkLst>
            <pc:docMk/>
            <pc:sldMk cId="2683370494" sldId="4858"/>
            <ac:spMk id="2" creationId="{108059AF-FB6E-0877-56B2-7B492FEE1B4E}"/>
          </ac:spMkLst>
        </pc:spChg>
        <pc:spChg chg="mod">
          <ac:chgData name="Weiss, Marietta [Zukunft Altbau]" userId="97b11b8f-a76f-4920-b382-189fc8c9c45c" providerId="ADAL" clId="{E2EDF1B4-C10B-4135-AD99-C11034EF33AD}" dt="2025-09-02T11:40:18.307" v="34790" actId="13926"/>
          <ac:spMkLst>
            <pc:docMk/>
            <pc:sldMk cId="2683370494" sldId="4858"/>
            <ac:spMk id="8" creationId="{65EA1AD0-2764-B54C-213C-654267DF33C7}"/>
          </ac:spMkLst>
        </pc:spChg>
        <pc:spChg chg="mod">
          <ac:chgData name="Weiss, Marietta [Zukunft Altbau]" userId="97b11b8f-a76f-4920-b382-189fc8c9c45c" providerId="ADAL" clId="{E2EDF1B4-C10B-4135-AD99-C11034EF33AD}" dt="2025-09-02T11:40:42.851" v="34804"/>
          <ac:spMkLst>
            <pc:docMk/>
            <pc:sldMk cId="2683370494" sldId="4858"/>
            <ac:spMk id="9" creationId="{FFA43442-2777-4D13-8FA0-FB2A4D916FE0}"/>
          </ac:spMkLst>
        </pc:spChg>
        <pc:spChg chg="mod">
          <ac:chgData name="Weiss, Marietta [Zukunft Altbau]" userId="97b11b8f-a76f-4920-b382-189fc8c9c45c" providerId="ADAL" clId="{E2EDF1B4-C10B-4135-AD99-C11034EF33AD}" dt="2025-09-02T11:40:42.851" v="34804"/>
          <ac:spMkLst>
            <pc:docMk/>
            <pc:sldMk cId="2683370494" sldId="4858"/>
            <ac:spMk id="15" creationId="{BD4AB4BF-96FB-DF36-8638-FDC74389DCFE}"/>
          </ac:spMkLst>
        </pc:spChg>
        <pc:spChg chg="add mod">
          <ac:chgData name="Weiss, Marietta [Zukunft Altbau]" userId="97b11b8f-a76f-4920-b382-189fc8c9c45c" providerId="ADAL" clId="{E2EDF1B4-C10B-4135-AD99-C11034EF33AD}" dt="2025-09-02T11:40:42.851" v="34804"/>
          <ac:spMkLst>
            <pc:docMk/>
            <pc:sldMk cId="2683370494" sldId="4858"/>
            <ac:spMk id="18" creationId="{E0D4A1B1-06B8-0D77-AF0C-31831A7BD76F}"/>
          </ac:spMkLst>
        </pc:spChg>
        <pc:spChg chg="add mod">
          <ac:chgData name="Weiss, Marietta [Zukunft Altbau]" userId="97b11b8f-a76f-4920-b382-189fc8c9c45c" providerId="ADAL" clId="{E2EDF1B4-C10B-4135-AD99-C11034EF33AD}" dt="2025-09-02T11:41:24.779" v="34859" actId="13926"/>
          <ac:spMkLst>
            <pc:docMk/>
            <pc:sldMk cId="2683370494" sldId="4858"/>
            <ac:spMk id="20" creationId="{523A4DFA-2132-6DA5-924D-158D905FF6E1}"/>
          </ac:spMkLst>
        </pc:spChg>
        <pc:spChg chg="add mod">
          <ac:chgData name="Weiss, Marietta [Zukunft Altbau]" userId="97b11b8f-a76f-4920-b382-189fc8c9c45c" providerId="ADAL" clId="{E2EDF1B4-C10B-4135-AD99-C11034EF33AD}" dt="2025-09-02T11:41:28.180" v="34861" actId="13926"/>
          <ac:spMkLst>
            <pc:docMk/>
            <pc:sldMk cId="2683370494" sldId="4858"/>
            <ac:spMk id="21" creationId="{D32FFBFC-4933-4679-938E-D88916A5A9D3}"/>
          </ac:spMkLst>
        </pc:spChg>
        <pc:spChg chg="add mod">
          <ac:chgData name="Weiss, Marietta [Zukunft Altbau]" userId="97b11b8f-a76f-4920-b382-189fc8c9c45c" providerId="ADAL" clId="{E2EDF1B4-C10B-4135-AD99-C11034EF33AD}" dt="2025-09-02T12:55:40.794" v="35220" actId="962"/>
          <ac:spMkLst>
            <pc:docMk/>
            <pc:sldMk cId="2683370494" sldId="4858"/>
            <ac:spMk id="24" creationId="{94536D70-A9C8-BA1C-DBB3-89CDABE84203}"/>
          </ac:spMkLst>
        </pc:spChg>
        <pc:spChg chg="add mod">
          <ac:chgData name="Weiss, Marietta [Zukunft Altbau]" userId="97b11b8f-a76f-4920-b382-189fc8c9c45c" providerId="ADAL" clId="{E2EDF1B4-C10B-4135-AD99-C11034EF33AD}" dt="2025-09-02T11:40:42.851" v="34804"/>
          <ac:spMkLst>
            <pc:docMk/>
            <pc:sldMk cId="2683370494" sldId="4858"/>
            <ac:spMk id="25" creationId="{A9DFFE53-0D9A-52F0-3027-883AA8535511}"/>
          </ac:spMkLst>
        </pc:spChg>
        <pc:spChg chg="add mod">
          <ac:chgData name="Weiss, Marietta [Zukunft Altbau]" userId="97b11b8f-a76f-4920-b382-189fc8c9c45c" providerId="ADAL" clId="{E2EDF1B4-C10B-4135-AD99-C11034EF33AD}" dt="2025-09-02T11:40:42.851" v="34804"/>
          <ac:spMkLst>
            <pc:docMk/>
            <pc:sldMk cId="2683370494" sldId="4858"/>
            <ac:spMk id="29" creationId="{8B1AD1B3-499E-224E-C0B1-102AA2D73887}"/>
          </ac:spMkLst>
        </pc:spChg>
        <pc:picChg chg="add mod">
          <ac:chgData name="Weiss, Marietta [Zukunft Altbau]" userId="97b11b8f-a76f-4920-b382-189fc8c9c45c" providerId="ADAL" clId="{E2EDF1B4-C10B-4135-AD99-C11034EF33AD}" dt="2025-09-02T11:40:42.851" v="34804"/>
          <ac:picMkLst>
            <pc:docMk/>
            <pc:sldMk cId="2683370494" sldId="4858"/>
            <ac:picMk id="26" creationId="{A866879C-A72D-9FFC-DEDF-ADE36B5AA15B}"/>
          </ac:picMkLst>
        </pc:picChg>
      </pc:sldChg>
      <pc:sldChg chg="modSp mod ord">
        <pc:chgData name="Weiss, Marietta [Zukunft Altbau]" userId="97b11b8f-a76f-4920-b382-189fc8c9c45c" providerId="ADAL" clId="{E2EDF1B4-C10B-4135-AD99-C11034EF33AD}" dt="2025-09-02T12:55:40.782" v="35219" actId="962"/>
        <pc:sldMkLst>
          <pc:docMk/>
          <pc:sldMk cId="495814272" sldId="4859"/>
        </pc:sldMkLst>
        <pc:spChg chg="mod">
          <ac:chgData name="Weiss, Marietta [Zukunft Altbau]" userId="97b11b8f-a76f-4920-b382-189fc8c9c45c" providerId="ADAL" clId="{E2EDF1B4-C10B-4135-AD99-C11034EF33AD}" dt="2025-09-02T11:40:02.835" v="34789" actId="13926"/>
          <ac:spMkLst>
            <pc:docMk/>
            <pc:sldMk cId="495814272" sldId="4859"/>
            <ac:spMk id="8" creationId="{1118F9E0-3B4F-B140-904F-7EB26807E624}"/>
          </ac:spMkLst>
        </pc:spChg>
        <pc:spChg chg="mod">
          <ac:chgData name="Weiss, Marietta [Zukunft Altbau]" userId="97b11b8f-a76f-4920-b382-189fc8c9c45c" providerId="ADAL" clId="{E2EDF1B4-C10B-4135-AD99-C11034EF33AD}" dt="2025-09-02T11:39:03.980" v="34777" actId="1036"/>
          <ac:spMkLst>
            <pc:docMk/>
            <pc:sldMk cId="495814272" sldId="4859"/>
            <ac:spMk id="12" creationId="{72D467A0-F378-EE9A-F61E-85B61FB8E446}"/>
          </ac:spMkLst>
        </pc:spChg>
        <pc:spChg chg="mod">
          <ac:chgData name="Weiss, Marietta [Zukunft Altbau]" userId="97b11b8f-a76f-4920-b382-189fc8c9c45c" providerId="ADAL" clId="{E2EDF1B4-C10B-4135-AD99-C11034EF33AD}" dt="2025-09-02T12:55:40.782" v="35219" actId="962"/>
          <ac:spMkLst>
            <pc:docMk/>
            <pc:sldMk cId="495814272" sldId="4859"/>
            <ac:spMk id="15" creationId="{A8F172E2-7886-6FB3-FB5C-6E5321FDE1EE}"/>
          </ac:spMkLst>
        </pc:spChg>
        <pc:spChg chg="mod">
          <ac:chgData name="Weiss, Marietta [Zukunft Altbau]" userId="97b11b8f-a76f-4920-b382-189fc8c9c45c" providerId="ADAL" clId="{E2EDF1B4-C10B-4135-AD99-C11034EF33AD}" dt="2025-09-02T11:39:03.980" v="34777" actId="1036"/>
          <ac:spMkLst>
            <pc:docMk/>
            <pc:sldMk cId="495814272" sldId="4859"/>
            <ac:spMk id="20" creationId="{30CA4B38-2F85-5B22-2430-04C96CB72288}"/>
          </ac:spMkLst>
        </pc:spChg>
        <pc:spChg chg="mod">
          <ac:chgData name="Weiss, Marietta [Zukunft Altbau]" userId="97b11b8f-a76f-4920-b382-189fc8c9c45c" providerId="ADAL" clId="{E2EDF1B4-C10B-4135-AD99-C11034EF33AD}" dt="2025-09-02T11:39:35.723" v="34785" actId="1038"/>
          <ac:spMkLst>
            <pc:docMk/>
            <pc:sldMk cId="495814272" sldId="4859"/>
            <ac:spMk id="25" creationId="{BC852148-66EC-E751-C849-1D26548EB311}"/>
          </ac:spMkLst>
        </pc:spChg>
        <pc:spChg chg="mod">
          <ac:chgData name="Weiss, Marietta [Zukunft Altbau]" userId="97b11b8f-a76f-4920-b382-189fc8c9c45c" providerId="ADAL" clId="{E2EDF1B4-C10B-4135-AD99-C11034EF33AD}" dt="2025-09-02T11:39:03.980" v="34777" actId="1036"/>
          <ac:spMkLst>
            <pc:docMk/>
            <pc:sldMk cId="495814272" sldId="4859"/>
            <ac:spMk id="31" creationId="{4AC183A4-6940-AC47-0B58-9C4B0B89EF6C}"/>
          </ac:spMkLst>
        </pc:spChg>
        <pc:spChg chg="mod">
          <ac:chgData name="Weiss, Marietta [Zukunft Altbau]" userId="97b11b8f-a76f-4920-b382-189fc8c9c45c" providerId="ADAL" clId="{E2EDF1B4-C10B-4135-AD99-C11034EF33AD}" dt="2025-09-02T11:41:06.994" v="34831" actId="13926"/>
          <ac:spMkLst>
            <pc:docMk/>
            <pc:sldMk cId="495814272" sldId="4859"/>
            <ac:spMk id="49" creationId="{FFF7AF77-0B2C-C85E-A729-6D74EC25B70E}"/>
          </ac:spMkLst>
        </pc:spChg>
        <pc:spChg chg="mod">
          <ac:chgData name="Weiss, Marietta [Zukunft Altbau]" userId="97b11b8f-a76f-4920-b382-189fc8c9c45c" providerId="ADAL" clId="{E2EDF1B4-C10B-4135-AD99-C11034EF33AD}" dt="2025-09-02T11:41:12.835" v="34833" actId="400"/>
          <ac:spMkLst>
            <pc:docMk/>
            <pc:sldMk cId="495814272" sldId="4859"/>
            <ac:spMk id="54" creationId="{0A2056A9-DF82-8DF3-205A-2ECD984D0C51}"/>
          </ac:spMkLst>
        </pc:spChg>
        <pc:grpChg chg="mod">
          <ac:chgData name="Weiss, Marietta [Zukunft Altbau]" userId="97b11b8f-a76f-4920-b382-189fc8c9c45c" providerId="ADAL" clId="{E2EDF1B4-C10B-4135-AD99-C11034EF33AD}" dt="2025-09-02T11:38:55.205" v="34765" actId="1038"/>
          <ac:grpSpMkLst>
            <pc:docMk/>
            <pc:sldMk cId="495814272" sldId="4859"/>
            <ac:grpSpMk id="16" creationId="{8EDA11FB-EDF0-2866-3007-FFC873058712}"/>
          </ac:grpSpMkLst>
        </pc:grpChg>
        <pc:picChg chg="mod">
          <ac:chgData name="Weiss, Marietta [Zukunft Altbau]" userId="97b11b8f-a76f-4920-b382-189fc8c9c45c" providerId="ADAL" clId="{E2EDF1B4-C10B-4135-AD99-C11034EF33AD}" dt="2025-09-02T11:39:10.578" v="34778" actId="1076"/>
          <ac:picMkLst>
            <pc:docMk/>
            <pc:sldMk cId="495814272" sldId="4859"/>
            <ac:picMk id="21" creationId="{47159E2F-4899-D148-1698-4C8460C98793}"/>
          </ac:picMkLst>
        </pc:picChg>
        <pc:picChg chg="mod">
          <ac:chgData name="Weiss, Marietta [Zukunft Altbau]" userId="97b11b8f-a76f-4920-b382-189fc8c9c45c" providerId="ADAL" clId="{E2EDF1B4-C10B-4135-AD99-C11034EF33AD}" dt="2025-09-02T11:39:22.149" v="34784" actId="1035"/>
          <ac:picMkLst>
            <pc:docMk/>
            <pc:sldMk cId="495814272" sldId="4859"/>
            <ac:picMk id="24" creationId="{66095424-5F15-CDA9-34AB-656CF7399907}"/>
          </ac:picMkLst>
        </pc:picChg>
      </pc:sldChg>
      <pc:sldChg chg="addSp modSp mod">
        <pc:chgData name="Weiss, Marietta [Zukunft Altbau]" userId="97b11b8f-a76f-4920-b382-189fc8c9c45c" providerId="ADAL" clId="{E2EDF1B4-C10B-4135-AD99-C11034EF33AD}" dt="2025-08-12T12:48:17.772" v="15754" actId="1076"/>
        <pc:sldMkLst>
          <pc:docMk/>
          <pc:sldMk cId="1719686803" sldId="4860"/>
        </pc:sldMkLst>
      </pc:sldChg>
      <pc:sldChg chg="modSp del mod modShow">
        <pc:chgData name="Weiss, Marietta [Zukunft Altbau]" userId="97b11b8f-a76f-4920-b382-189fc8c9c45c" providerId="ADAL" clId="{E2EDF1B4-C10B-4135-AD99-C11034EF33AD}" dt="2025-08-14T09:53:41.559" v="27667" actId="47"/>
        <pc:sldMkLst>
          <pc:docMk/>
          <pc:sldMk cId="2285649286" sldId="4861"/>
        </pc:sldMkLst>
      </pc:sldChg>
      <pc:sldChg chg="del">
        <pc:chgData name="Weiss, Marietta [Zukunft Altbau]" userId="97b11b8f-a76f-4920-b382-189fc8c9c45c" providerId="ADAL" clId="{E2EDF1B4-C10B-4135-AD99-C11034EF33AD}" dt="2025-08-11T12:08:02.747" v="10469" actId="47"/>
        <pc:sldMkLst>
          <pc:docMk/>
          <pc:sldMk cId="3017023985" sldId="4862"/>
        </pc:sldMkLst>
      </pc:sldChg>
      <pc:sldChg chg="addSp delSp modSp mod">
        <pc:chgData name="Weiss, Marietta [Zukunft Altbau]" userId="97b11b8f-a76f-4920-b382-189fc8c9c45c" providerId="ADAL" clId="{E2EDF1B4-C10B-4135-AD99-C11034EF33AD}" dt="2025-08-14T07:06:51.025" v="25486" actId="962"/>
        <pc:sldMkLst>
          <pc:docMk/>
          <pc:sldMk cId="3618681839" sldId="4863"/>
        </pc:sldMkLst>
        <pc:spChg chg="add mod">
          <ac:chgData name="Weiss, Marietta [Zukunft Altbau]" userId="97b11b8f-a76f-4920-b382-189fc8c9c45c" providerId="ADAL" clId="{E2EDF1B4-C10B-4135-AD99-C11034EF33AD}" dt="2025-08-13T06:56:18.774" v="19849"/>
          <ac:spMkLst>
            <pc:docMk/>
            <pc:sldMk cId="3618681839" sldId="4863"/>
            <ac:spMk id="2" creationId="{C5AEF5F9-93A7-B692-B13A-33E92CB54B95}"/>
          </ac:spMkLst>
        </pc:spChg>
        <pc:spChg chg="mod ord">
          <ac:chgData name="Weiss, Marietta [Zukunft Altbau]" userId="97b11b8f-a76f-4920-b382-189fc8c9c45c" providerId="ADAL" clId="{E2EDF1B4-C10B-4135-AD99-C11034EF33AD}" dt="2025-08-13T08:20:31.784" v="20143" actId="33553"/>
          <ac:spMkLst>
            <pc:docMk/>
            <pc:sldMk cId="3618681839" sldId="4863"/>
            <ac:spMk id="4" creationId="{D66B8F98-5FE6-7998-A6E6-C144B9A8BEE8}"/>
          </ac:spMkLst>
        </pc:spChg>
        <pc:spChg chg="mod">
          <ac:chgData name="Weiss, Marietta [Zukunft Altbau]" userId="97b11b8f-a76f-4920-b382-189fc8c9c45c" providerId="ADAL" clId="{E2EDF1B4-C10B-4135-AD99-C11034EF33AD}" dt="2025-08-12T06:27:10.313" v="12422" actId="1035"/>
          <ac:spMkLst>
            <pc:docMk/>
            <pc:sldMk cId="3618681839" sldId="4863"/>
            <ac:spMk id="7" creationId="{FBABC0FC-3ACB-6F36-D680-A5E64A27E3EC}"/>
          </ac:spMkLst>
        </pc:spChg>
        <pc:spChg chg="mod">
          <ac:chgData name="Weiss, Marietta [Zukunft Altbau]" userId="97b11b8f-a76f-4920-b382-189fc8c9c45c" providerId="ADAL" clId="{E2EDF1B4-C10B-4135-AD99-C11034EF33AD}" dt="2025-08-12T06:27:21.733" v="12429" actId="1035"/>
          <ac:spMkLst>
            <pc:docMk/>
            <pc:sldMk cId="3618681839" sldId="4863"/>
            <ac:spMk id="17" creationId="{14F24376-13EF-B97B-94BE-90115A8BCAB6}"/>
          </ac:spMkLst>
        </pc:spChg>
        <pc:spChg chg="mod">
          <ac:chgData name="Weiss, Marietta [Zukunft Altbau]" userId="97b11b8f-a76f-4920-b382-189fc8c9c45c" providerId="ADAL" clId="{E2EDF1B4-C10B-4135-AD99-C11034EF33AD}" dt="2025-08-12T06:27:21.733" v="12429" actId="1035"/>
          <ac:spMkLst>
            <pc:docMk/>
            <pc:sldMk cId="3618681839" sldId="4863"/>
            <ac:spMk id="18" creationId="{64D84FF9-4A5D-D324-C493-F2DCCFF24735}"/>
          </ac:spMkLst>
        </pc:spChg>
        <pc:spChg chg="mod">
          <ac:chgData name="Weiss, Marietta [Zukunft Altbau]" userId="97b11b8f-a76f-4920-b382-189fc8c9c45c" providerId="ADAL" clId="{E2EDF1B4-C10B-4135-AD99-C11034EF33AD}" dt="2025-08-11T12:00:36.380" v="10409" actId="1038"/>
          <ac:spMkLst>
            <pc:docMk/>
            <pc:sldMk cId="3618681839" sldId="4863"/>
            <ac:spMk id="20" creationId="{F49F564D-1500-0511-DAB0-547A4CBD5375}"/>
          </ac:spMkLst>
        </pc:spChg>
        <pc:spChg chg="mod">
          <ac:chgData name="Weiss, Marietta [Zukunft Altbau]" userId="97b11b8f-a76f-4920-b382-189fc8c9c45c" providerId="ADAL" clId="{E2EDF1B4-C10B-4135-AD99-C11034EF33AD}" dt="2025-08-11T12:00:36.380" v="10409" actId="1038"/>
          <ac:spMkLst>
            <pc:docMk/>
            <pc:sldMk cId="3618681839" sldId="4863"/>
            <ac:spMk id="21" creationId="{3B1EB47F-36B8-F7D3-A6C0-8A2CF1C3E5D9}"/>
          </ac:spMkLst>
        </pc:spChg>
        <pc:spChg chg="mod">
          <ac:chgData name="Weiss, Marietta [Zukunft Altbau]" userId="97b11b8f-a76f-4920-b382-189fc8c9c45c" providerId="ADAL" clId="{E2EDF1B4-C10B-4135-AD99-C11034EF33AD}" dt="2025-08-12T06:25:54.355" v="12390" actId="113"/>
          <ac:spMkLst>
            <pc:docMk/>
            <pc:sldMk cId="3618681839" sldId="4863"/>
            <ac:spMk id="24" creationId="{817DEDD6-D7AE-E7F1-8C3D-6F4BE7DD6FB4}"/>
          </ac:spMkLst>
        </pc:spChg>
        <pc:spChg chg="mod">
          <ac:chgData name="Weiss, Marietta [Zukunft Altbau]" userId="97b11b8f-a76f-4920-b382-189fc8c9c45c" providerId="ADAL" clId="{E2EDF1B4-C10B-4135-AD99-C11034EF33AD}" dt="2025-08-11T12:00:36.380" v="10409" actId="1038"/>
          <ac:spMkLst>
            <pc:docMk/>
            <pc:sldMk cId="3618681839" sldId="4863"/>
            <ac:spMk id="25" creationId="{7686716C-552B-AC0A-ED4A-800085D1DB40}"/>
          </ac:spMkLst>
        </pc:spChg>
        <pc:spChg chg="mod">
          <ac:chgData name="Weiss, Marietta [Zukunft Altbau]" userId="97b11b8f-a76f-4920-b382-189fc8c9c45c" providerId="ADAL" clId="{E2EDF1B4-C10B-4135-AD99-C11034EF33AD}" dt="2025-08-11T12:00:36.380" v="10409" actId="1038"/>
          <ac:spMkLst>
            <pc:docMk/>
            <pc:sldMk cId="3618681839" sldId="4863"/>
            <ac:spMk id="26" creationId="{5B646D58-8FAF-100B-6CEF-DA25A0033B9D}"/>
          </ac:spMkLst>
        </pc:spChg>
        <pc:spChg chg="mod">
          <ac:chgData name="Weiss, Marietta [Zukunft Altbau]" userId="97b11b8f-a76f-4920-b382-189fc8c9c45c" providerId="ADAL" clId="{E2EDF1B4-C10B-4135-AD99-C11034EF33AD}" dt="2025-08-11T12:06:27.054" v="10440" actId="14100"/>
          <ac:spMkLst>
            <pc:docMk/>
            <pc:sldMk cId="3618681839" sldId="4863"/>
            <ac:spMk id="27" creationId="{E5A0177B-4C9F-C0C3-8C23-C7BCBB62FB85}"/>
          </ac:spMkLst>
        </pc:spChg>
        <pc:picChg chg="mod modCrop">
          <ac:chgData name="Weiss, Marietta [Zukunft Altbau]" userId="97b11b8f-a76f-4920-b382-189fc8c9c45c" providerId="ADAL" clId="{E2EDF1B4-C10B-4135-AD99-C11034EF33AD}" dt="2025-08-14T07:06:51.025" v="25486" actId="962"/>
          <ac:picMkLst>
            <pc:docMk/>
            <pc:sldMk cId="3618681839" sldId="4863"/>
            <ac:picMk id="5" creationId="{6B2745DC-2B88-FE1E-9550-9FDDC5CEBD25}"/>
          </ac:picMkLst>
        </pc:picChg>
        <pc:cxnChg chg="mod">
          <ac:chgData name="Weiss, Marietta [Zukunft Altbau]" userId="97b11b8f-a76f-4920-b382-189fc8c9c45c" providerId="ADAL" clId="{E2EDF1B4-C10B-4135-AD99-C11034EF33AD}" dt="2025-08-13T12:24:10.190" v="22025" actId="962"/>
          <ac:cxnSpMkLst>
            <pc:docMk/>
            <pc:sldMk cId="3618681839" sldId="4863"/>
            <ac:cxnSpMk id="12" creationId="{15A19DE8-4DF0-B06C-67D0-713405DD9BAC}"/>
          </ac:cxnSpMkLst>
        </pc:cxnChg>
        <pc:cxnChg chg="mod">
          <ac:chgData name="Weiss, Marietta [Zukunft Altbau]" userId="97b11b8f-a76f-4920-b382-189fc8c9c45c" providerId="ADAL" clId="{E2EDF1B4-C10B-4135-AD99-C11034EF33AD}" dt="2025-08-13T12:24:10.184" v="22024" actId="962"/>
          <ac:cxnSpMkLst>
            <pc:docMk/>
            <pc:sldMk cId="3618681839" sldId="4863"/>
            <ac:cxnSpMk id="15" creationId="{F02602B6-18DC-957F-8845-994C4E09AB6A}"/>
          </ac:cxnSpMkLst>
        </pc:cxnChg>
        <pc:cxnChg chg="mod">
          <ac:chgData name="Weiss, Marietta [Zukunft Altbau]" userId="97b11b8f-a76f-4920-b382-189fc8c9c45c" providerId="ADAL" clId="{E2EDF1B4-C10B-4135-AD99-C11034EF33AD}" dt="2025-08-13T12:24:10.165" v="22021" actId="962"/>
          <ac:cxnSpMkLst>
            <pc:docMk/>
            <pc:sldMk cId="3618681839" sldId="4863"/>
            <ac:cxnSpMk id="45" creationId="{EFC2D2B4-8A16-F315-88DF-08F4AFF44C10}"/>
          </ac:cxnSpMkLst>
        </pc:cxnChg>
        <pc:cxnChg chg="mod">
          <ac:chgData name="Weiss, Marietta [Zukunft Altbau]" userId="97b11b8f-a76f-4920-b382-189fc8c9c45c" providerId="ADAL" clId="{E2EDF1B4-C10B-4135-AD99-C11034EF33AD}" dt="2025-08-13T12:24:10.171" v="22022" actId="962"/>
          <ac:cxnSpMkLst>
            <pc:docMk/>
            <pc:sldMk cId="3618681839" sldId="4863"/>
            <ac:cxnSpMk id="48" creationId="{EB9A8604-60CE-DABE-1BA7-9A1E023C30D3}"/>
          </ac:cxnSpMkLst>
        </pc:cxnChg>
        <pc:cxnChg chg="mod">
          <ac:chgData name="Weiss, Marietta [Zukunft Altbau]" userId="97b11b8f-a76f-4920-b382-189fc8c9c45c" providerId="ADAL" clId="{E2EDF1B4-C10B-4135-AD99-C11034EF33AD}" dt="2025-08-13T12:24:10.178" v="22023" actId="962"/>
          <ac:cxnSpMkLst>
            <pc:docMk/>
            <pc:sldMk cId="3618681839" sldId="4863"/>
            <ac:cxnSpMk id="51" creationId="{3A31746A-7517-E790-2332-9DE61DD6B9EC}"/>
          </ac:cxnSpMkLst>
        </pc:cxnChg>
      </pc:sldChg>
      <pc:sldChg chg="addSp delSp modSp add mod">
        <pc:chgData name="Weiss, Marietta [Zukunft Altbau]" userId="97b11b8f-a76f-4920-b382-189fc8c9c45c" providerId="ADAL" clId="{E2EDF1B4-C10B-4135-AD99-C11034EF33AD}" dt="2025-09-09T13:15:17.308" v="39163" actId="20577"/>
        <pc:sldMkLst>
          <pc:docMk/>
          <pc:sldMk cId="943210453" sldId="4864"/>
        </pc:sldMkLst>
        <pc:spChg chg="mod">
          <ac:chgData name="Weiss, Marietta [Zukunft Altbau]" userId="97b11b8f-a76f-4920-b382-189fc8c9c45c" providerId="ADAL" clId="{E2EDF1B4-C10B-4135-AD99-C11034EF33AD}" dt="2025-09-09T13:15:17.308" v="39163" actId="20577"/>
          <ac:spMkLst>
            <pc:docMk/>
            <pc:sldMk cId="943210453" sldId="4864"/>
            <ac:spMk id="2" creationId="{B9D440A1-70C8-7FD6-47D8-55BAFBA60B4D}"/>
          </ac:spMkLst>
        </pc:spChg>
        <pc:spChg chg="add mod">
          <ac:chgData name="Weiss, Marietta [Zukunft Altbau]" userId="97b11b8f-a76f-4920-b382-189fc8c9c45c" providerId="ADAL" clId="{E2EDF1B4-C10B-4135-AD99-C11034EF33AD}" dt="2025-09-09T13:13:00.493" v="39158" actId="13926"/>
          <ac:spMkLst>
            <pc:docMk/>
            <pc:sldMk cId="943210453" sldId="4864"/>
            <ac:spMk id="4" creationId="{F9C3740F-9B94-6D25-BFCD-F7EEA676CF97}"/>
          </ac:spMkLst>
        </pc:spChg>
        <pc:spChg chg="add mod">
          <ac:chgData name="Weiss, Marietta [Zukunft Altbau]" userId="97b11b8f-a76f-4920-b382-189fc8c9c45c" providerId="ADAL" clId="{E2EDF1B4-C10B-4135-AD99-C11034EF33AD}" dt="2025-09-09T13:12:40.551" v="39154" actId="13926"/>
          <ac:spMkLst>
            <pc:docMk/>
            <pc:sldMk cId="943210453" sldId="4864"/>
            <ac:spMk id="6" creationId="{3A49844D-5D5D-86F5-4CEB-154C55773AC0}"/>
          </ac:spMkLst>
        </pc:spChg>
        <pc:spChg chg="add mod">
          <ac:chgData name="Weiss, Marietta [Zukunft Altbau]" userId="97b11b8f-a76f-4920-b382-189fc8c9c45c" providerId="ADAL" clId="{E2EDF1B4-C10B-4135-AD99-C11034EF33AD}" dt="2025-09-09T13:10:43.707" v="39150" actId="13926"/>
          <ac:spMkLst>
            <pc:docMk/>
            <pc:sldMk cId="943210453" sldId="4864"/>
            <ac:spMk id="7" creationId="{71123DE1-D96D-098A-5C02-4273E4B56391}"/>
          </ac:spMkLst>
        </pc:spChg>
        <pc:picChg chg="add mod ord">
          <ac:chgData name="Weiss, Marietta [Zukunft Altbau]" userId="97b11b8f-a76f-4920-b382-189fc8c9c45c" providerId="ADAL" clId="{E2EDF1B4-C10B-4135-AD99-C11034EF33AD}" dt="2025-09-01T07:03:12.269" v="31854" actId="167"/>
          <ac:picMkLst>
            <pc:docMk/>
            <pc:sldMk cId="943210453" sldId="4864"/>
            <ac:picMk id="13" creationId="{DCB46CC2-4B8E-4E23-D847-FF3F5FCE1A19}"/>
          </ac:picMkLst>
        </pc:picChg>
        <pc:picChg chg="mod modCrop">
          <ac:chgData name="Weiss, Marietta [Zukunft Altbau]" userId="97b11b8f-a76f-4920-b382-189fc8c9c45c" providerId="ADAL" clId="{E2EDF1B4-C10B-4135-AD99-C11034EF33AD}" dt="2025-08-12T13:01:14.381" v="16126" actId="1076"/>
          <ac:picMkLst>
            <pc:docMk/>
            <pc:sldMk cId="943210453" sldId="4864"/>
            <ac:picMk id="21" creationId="{1B637768-E779-B6C1-73EA-04579F38AB77}"/>
          </ac:picMkLst>
        </pc:picChg>
      </pc:sldChg>
      <pc:sldChg chg="addSp delSp modSp add mod">
        <pc:chgData name="Weiss, Marietta [Zukunft Altbau]" userId="97b11b8f-a76f-4920-b382-189fc8c9c45c" providerId="ADAL" clId="{E2EDF1B4-C10B-4135-AD99-C11034EF33AD}" dt="2025-08-26T12:44:37.580" v="29957" actId="478"/>
        <pc:sldMkLst>
          <pc:docMk/>
          <pc:sldMk cId="3585768174" sldId="4865"/>
        </pc:sldMkLst>
        <pc:spChg chg="mod">
          <ac:chgData name="Weiss, Marietta [Zukunft Altbau]" userId="97b11b8f-a76f-4920-b382-189fc8c9c45c" providerId="ADAL" clId="{E2EDF1B4-C10B-4135-AD99-C11034EF33AD}" dt="2025-08-14T09:16:10.993" v="26714" actId="20577"/>
          <ac:spMkLst>
            <pc:docMk/>
            <pc:sldMk cId="3585768174" sldId="4865"/>
            <ac:spMk id="2" creationId="{EA13544D-2EB5-2F1C-E173-53FF28210C78}"/>
          </ac:spMkLst>
        </pc:spChg>
        <pc:spChg chg="add mod">
          <ac:chgData name="Weiss, Marietta [Zukunft Altbau]" userId="97b11b8f-a76f-4920-b382-189fc8c9c45c" providerId="ADAL" clId="{E2EDF1B4-C10B-4135-AD99-C11034EF33AD}" dt="2025-08-12T13:08:28.907" v="16368" actId="6549"/>
          <ac:spMkLst>
            <pc:docMk/>
            <pc:sldMk cId="3585768174" sldId="4865"/>
            <ac:spMk id="7" creationId="{4AB7486E-3D7D-5770-07C7-331F98500CAD}"/>
          </ac:spMkLst>
        </pc:spChg>
        <pc:picChg chg="mod">
          <ac:chgData name="Weiss, Marietta [Zukunft Altbau]" userId="97b11b8f-a76f-4920-b382-189fc8c9c45c" providerId="ADAL" clId="{E2EDF1B4-C10B-4135-AD99-C11034EF33AD}" dt="2025-08-07T12:55:49.542" v="7361" actId="14100"/>
          <ac:picMkLst>
            <pc:docMk/>
            <pc:sldMk cId="3585768174" sldId="4865"/>
            <ac:picMk id="14" creationId="{AADCD2F6-7278-EEF2-47C3-C659E5D579A6}"/>
          </ac:picMkLst>
        </pc:picChg>
      </pc:sldChg>
      <pc:sldChg chg="addSp delSp modSp add mod">
        <pc:chgData name="Weiss, Marietta [Zukunft Altbau]" userId="97b11b8f-a76f-4920-b382-189fc8c9c45c" providerId="ADAL" clId="{E2EDF1B4-C10B-4135-AD99-C11034EF33AD}" dt="2025-09-09T13:08:43.955" v="39134" actId="14100"/>
        <pc:sldMkLst>
          <pc:docMk/>
          <pc:sldMk cId="2757094878" sldId="4866"/>
        </pc:sldMkLst>
        <pc:spChg chg="mod">
          <ac:chgData name="Weiss, Marietta [Zukunft Altbau]" userId="97b11b8f-a76f-4920-b382-189fc8c9c45c" providerId="ADAL" clId="{E2EDF1B4-C10B-4135-AD99-C11034EF33AD}" dt="2025-08-13T08:20:03.315" v="20135" actId="33553"/>
          <ac:spMkLst>
            <pc:docMk/>
            <pc:sldMk cId="2757094878" sldId="4866"/>
            <ac:spMk id="2" creationId="{411E6EA4-37F2-1BB8-6CD9-AA7E0867ABC4}"/>
          </ac:spMkLst>
        </pc:spChg>
        <pc:spChg chg="add mod ord">
          <ac:chgData name="Weiss, Marietta [Zukunft Altbau]" userId="97b11b8f-a76f-4920-b382-189fc8c9c45c" providerId="ADAL" clId="{E2EDF1B4-C10B-4135-AD99-C11034EF33AD}" dt="2025-09-09T13:07:43.629" v="39128" actId="6549"/>
          <ac:spMkLst>
            <pc:docMk/>
            <pc:sldMk cId="2757094878" sldId="4866"/>
            <ac:spMk id="4" creationId="{344CF61E-2867-3E38-2955-09F260FE16E8}"/>
          </ac:spMkLst>
        </pc:spChg>
        <pc:spChg chg="add mod">
          <ac:chgData name="Weiss, Marietta [Zukunft Altbau]" userId="97b11b8f-a76f-4920-b382-189fc8c9c45c" providerId="ADAL" clId="{E2EDF1B4-C10B-4135-AD99-C11034EF33AD}" dt="2025-09-09T13:08:43.955" v="39134" actId="14100"/>
          <ac:spMkLst>
            <pc:docMk/>
            <pc:sldMk cId="2757094878" sldId="4866"/>
            <ac:spMk id="5" creationId="{C660FB3D-CA5E-44A7-B38A-79AD2B3DFF71}"/>
          </ac:spMkLst>
        </pc:spChg>
        <pc:spChg chg="add del mod">
          <ac:chgData name="Weiss, Marietta [Zukunft Altbau]" userId="97b11b8f-a76f-4920-b382-189fc8c9c45c" providerId="ADAL" clId="{E2EDF1B4-C10B-4135-AD99-C11034EF33AD}" dt="2025-08-13T11:31:55.678" v="21729" actId="207"/>
          <ac:spMkLst>
            <pc:docMk/>
            <pc:sldMk cId="2757094878" sldId="4866"/>
            <ac:spMk id="7" creationId="{AEAB659A-12EB-9E40-7435-8366BD27DD4D}"/>
          </ac:spMkLst>
        </pc:spChg>
        <pc:picChg chg="ord">
          <ac:chgData name="Weiss, Marietta [Zukunft Altbau]" userId="97b11b8f-a76f-4920-b382-189fc8c9c45c" providerId="ADAL" clId="{E2EDF1B4-C10B-4135-AD99-C11034EF33AD}" dt="2025-08-11T09:58:31.671" v="8785" actId="167"/>
          <ac:picMkLst>
            <pc:docMk/>
            <pc:sldMk cId="2757094878" sldId="4866"/>
            <ac:picMk id="10" creationId="{50827C39-0FAD-33EC-87B7-309BA333E24E}"/>
          </ac:picMkLst>
        </pc:picChg>
        <pc:picChg chg="add del mod">
          <ac:chgData name="Weiss, Marietta [Zukunft Altbau]" userId="97b11b8f-a76f-4920-b382-189fc8c9c45c" providerId="ADAL" clId="{E2EDF1B4-C10B-4135-AD99-C11034EF33AD}" dt="2025-08-12T12:59:15.248" v="16021" actId="478"/>
          <ac:picMkLst>
            <pc:docMk/>
            <pc:sldMk cId="2757094878" sldId="4866"/>
            <ac:picMk id="19" creationId="{5176A9C3-F65E-EAFB-B3A4-37C36197119E}"/>
          </ac:picMkLst>
        </pc:picChg>
      </pc:sldChg>
      <pc:sldChg chg="delSp add del mod modShow">
        <pc:chgData name="Weiss, Marietta [Zukunft Altbau]" userId="97b11b8f-a76f-4920-b382-189fc8c9c45c" providerId="ADAL" clId="{E2EDF1B4-C10B-4135-AD99-C11034EF33AD}" dt="2025-08-12T14:13:31.265" v="18644" actId="47"/>
        <pc:sldMkLst>
          <pc:docMk/>
          <pc:sldMk cId="1797589547" sldId="4867"/>
        </pc:sldMkLst>
      </pc:sldChg>
      <pc:sldChg chg="del">
        <pc:chgData name="Weiss, Marietta [Zukunft Altbau]" userId="97b11b8f-a76f-4920-b382-189fc8c9c45c" providerId="ADAL" clId="{E2EDF1B4-C10B-4135-AD99-C11034EF33AD}" dt="2025-08-11T12:08:03.603" v="10470" actId="47"/>
        <pc:sldMkLst>
          <pc:docMk/>
          <pc:sldMk cId="2888503210" sldId="4867"/>
        </pc:sldMkLst>
      </pc:sldChg>
      <pc:sldChg chg="addSp delSp modSp mod">
        <pc:chgData name="Weiss, Marietta [Zukunft Altbau]" userId="97b11b8f-a76f-4920-b382-189fc8c9c45c" providerId="ADAL" clId="{E2EDF1B4-C10B-4135-AD99-C11034EF33AD}" dt="2025-09-02T14:08:34.079" v="36424" actId="1036"/>
        <pc:sldMkLst>
          <pc:docMk/>
          <pc:sldMk cId="1775657888" sldId="4868"/>
        </pc:sldMkLst>
        <pc:spChg chg="mod">
          <ac:chgData name="Weiss, Marietta [Zukunft Altbau]" userId="97b11b8f-a76f-4920-b382-189fc8c9c45c" providerId="ADAL" clId="{E2EDF1B4-C10B-4135-AD99-C11034EF33AD}" dt="2025-08-26T13:45:46.640" v="31472" actId="20577"/>
          <ac:spMkLst>
            <pc:docMk/>
            <pc:sldMk cId="1775657888" sldId="4868"/>
            <ac:spMk id="2" creationId="{CB0D373D-5F71-D14C-61BD-04384A84C950}"/>
          </ac:spMkLst>
        </pc:spChg>
        <pc:spChg chg="mod">
          <ac:chgData name="Weiss, Marietta [Zukunft Altbau]" userId="97b11b8f-a76f-4920-b382-189fc8c9c45c" providerId="ADAL" clId="{E2EDF1B4-C10B-4135-AD99-C11034EF33AD}" dt="2025-09-01T12:42:53.584" v="32036" actId="20577"/>
          <ac:spMkLst>
            <pc:docMk/>
            <pc:sldMk cId="1775657888" sldId="4868"/>
            <ac:spMk id="3" creationId="{10545FB8-AB2C-995E-64E6-970B03840CBC}"/>
          </ac:spMkLst>
        </pc:spChg>
        <pc:spChg chg="mod">
          <ac:chgData name="Weiss, Marietta [Zukunft Altbau]" userId="97b11b8f-a76f-4920-b382-189fc8c9c45c" providerId="ADAL" clId="{E2EDF1B4-C10B-4135-AD99-C11034EF33AD}" dt="2025-08-26T13:49:27.898" v="31681" actId="1035"/>
          <ac:spMkLst>
            <pc:docMk/>
            <pc:sldMk cId="1775657888" sldId="4868"/>
            <ac:spMk id="4" creationId="{34BEB054-3A97-64C3-D6ED-F509D08D6A4D}"/>
          </ac:spMkLst>
        </pc:spChg>
        <pc:spChg chg="mod">
          <ac:chgData name="Weiss, Marietta [Zukunft Altbau]" userId="97b11b8f-a76f-4920-b382-189fc8c9c45c" providerId="ADAL" clId="{E2EDF1B4-C10B-4135-AD99-C11034EF33AD}" dt="2025-09-01T12:43:00.077" v="32038" actId="13926"/>
          <ac:spMkLst>
            <pc:docMk/>
            <pc:sldMk cId="1775657888" sldId="4868"/>
            <ac:spMk id="5" creationId="{DF052DEC-3F98-CE82-D8B4-0B87CDDDB4A2}"/>
          </ac:spMkLst>
        </pc:spChg>
        <pc:spChg chg="mod">
          <ac:chgData name="Weiss, Marietta [Zukunft Altbau]" userId="97b11b8f-a76f-4920-b382-189fc8c9c45c" providerId="ADAL" clId="{E2EDF1B4-C10B-4135-AD99-C11034EF33AD}" dt="2025-08-26T13:49:27.898" v="31681" actId="1035"/>
          <ac:spMkLst>
            <pc:docMk/>
            <pc:sldMk cId="1775657888" sldId="4868"/>
            <ac:spMk id="6" creationId="{EF1E1B7E-9EED-EB74-F146-1A5179B4CF80}"/>
          </ac:spMkLst>
        </pc:spChg>
        <pc:spChg chg="mod">
          <ac:chgData name="Weiss, Marietta [Zukunft Altbau]" userId="97b11b8f-a76f-4920-b382-189fc8c9c45c" providerId="ADAL" clId="{E2EDF1B4-C10B-4135-AD99-C11034EF33AD}" dt="2025-09-02T14:08:34.079" v="36424" actId="1036"/>
          <ac:spMkLst>
            <pc:docMk/>
            <pc:sldMk cId="1775657888" sldId="4868"/>
            <ac:spMk id="7" creationId="{B88B5E10-2868-F047-4D4C-9C0B4DC642E5}"/>
          </ac:spMkLst>
        </pc:spChg>
        <pc:spChg chg="mod">
          <ac:chgData name="Weiss, Marietta [Zukunft Altbau]" userId="97b11b8f-a76f-4920-b382-189fc8c9c45c" providerId="ADAL" clId="{E2EDF1B4-C10B-4135-AD99-C11034EF33AD}" dt="2025-08-26T13:49:27.898" v="31681" actId="1035"/>
          <ac:spMkLst>
            <pc:docMk/>
            <pc:sldMk cId="1775657888" sldId="4868"/>
            <ac:spMk id="9" creationId="{9B52EBDC-9313-B190-9844-184654FD15AC}"/>
          </ac:spMkLst>
        </pc:spChg>
        <pc:spChg chg="mod">
          <ac:chgData name="Weiss, Marietta [Zukunft Altbau]" userId="97b11b8f-a76f-4920-b382-189fc8c9c45c" providerId="ADAL" clId="{E2EDF1B4-C10B-4135-AD99-C11034EF33AD}" dt="2025-08-26T13:49:27.898" v="31681" actId="1035"/>
          <ac:spMkLst>
            <pc:docMk/>
            <pc:sldMk cId="1775657888" sldId="4868"/>
            <ac:spMk id="10" creationId="{45B0E287-CD96-4715-1EA6-1768D165297C}"/>
          </ac:spMkLst>
        </pc:spChg>
        <pc:spChg chg="add mod">
          <ac:chgData name="Weiss, Marietta [Zukunft Altbau]" userId="97b11b8f-a76f-4920-b382-189fc8c9c45c" providerId="ADAL" clId="{E2EDF1B4-C10B-4135-AD99-C11034EF33AD}" dt="2025-08-26T13:49:36.362" v="31682" actId="13926"/>
          <ac:spMkLst>
            <pc:docMk/>
            <pc:sldMk cId="1775657888" sldId="4868"/>
            <ac:spMk id="13" creationId="{F4D81695-D1A1-31B4-748D-49AE84E1D843}"/>
          </ac:spMkLst>
        </pc:spChg>
        <pc:spChg chg="mod">
          <ac:chgData name="Weiss, Marietta [Zukunft Altbau]" userId="97b11b8f-a76f-4920-b382-189fc8c9c45c" providerId="ADAL" clId="{E2EDF1B4-C10B-4135-AD99-C11034EF33AD}" dt="2025-09-01T12:43:31.356" v="32041" actId="13926"/>
          <ac:spMkLst>
            <pc:docMk/>
            <pc:sldMk cId="1775657888" sldId="4868"/>
            <ac:spMk id="15" creationId="{083BABE8-5C17-1427-EE43-AD8AD44CCEB5}"/>
          </ac:spMkLst>
        </pc:spChg>
      </pc:sldChg>
      <pc:sldChg chg="addSp delSp modSp mod">
        <pc:chgData name="Weiss, Marietta [Zukunft Altbau]" userId="97b11b8f-a76f-4920-b382-189fc8c9c45c" providerId="ADAL" clId="{E2EDF1B4-C10B-4135-AD99-C11034EF33AD}" dt="2025-08-13T11:11:54.669" v="21548" actId="33553"/>
        <pc:sldMkLst>
          <pc:docMk/>
          <pc:sldMk cId="3560835473" sldId="4869"/>
        </pc:sldMkLst>
      </pc:sldChg>
      <pc:sldChg chg="addSp delSp modSp mod">
        <pc:chgData name="Weiss, Marietta [Zukunft Altbau]" userId="97b11b8f-a76f-4920-b382-189fc8c9c45c" providerId="ADAL" clId="{E2EDF1B4-C10B-4135-AD99-C11034EF33AD}" dt="2025-09-09T13:50:52.364" v="39390" actId="13926"/>
        <pc:sldMkLst>
          <pc:docMk/>
          <pc:sldMk cId="2176750534" sldId="4870"/>
        </pc:sldMkLst>
        <pc:spChg chg="mod">
          <ac:chgData name="Weiss, Marietta [Zukunft Altbau]" userId="97b11b8f-a76f-4920-b382-189fc8c9c45c" providerId="ADAL" clId="{E2EDF1B4-C10B-4135-AD99-C11034EF33AD}" dt="2025-08-26T13:50:05.730" v="31691" actId="6549"/>
          <ac:spMkLst>
            <pc:docMk/>
            <pc:sldMk cId="2176750534" sldId="4870"/>
            <ac:spMk id="11" creationId="{9B84F097-7277-6152-4261-942CDC712197}"/>
          </ac:spMkLst>
        </pc:spChg>
      </pc:sldChg>
      <pc:sldChg chg="addSp delSp modSp add mod">
        <pc:chgData name="Weiss, Marietta [Zukunft Altbau]" userId="97b11b8f-a76f-4920-b382-189fc8c9c45c" providerId="ADAL" clId="{E2EDF1B4-C10B-4135-AD99-C11034EF33AD}" dt="2025-08-13T12:24:25.537" v="22027" actId="478"/>
        <pc:sldMkLst>
          <pc:docMk/>
          <pc:sldMk cId="3916887139" sldId="4871"/>
        </pc:sldMkLst>
        <pc:spChg chg="add mod">
          <ac:chgData name="Weiss, Marietta [Zukunft Altbau]" userId="97b11b8f-a76f-4920-b382-189fc8c9c45c" providerId="ADAL" clId="{E2EDF1B4-C10B-4135-AD99-C11034EF33AD}" dt="2025-08-13T06:14:55.243" v="18961" actId="20577"/>
          <ac:spMkLst>
            <pc:docMk/>
            <pc:sldMk cId="3916887139" sldId="4871"/>
            <ac:spMk id="5" creationId="{84887739-ECDB-44A7-5A3F-C3E1318DDBEB}"/>
          </ac:spMkLst>
        </pc:spChg>
        <pc:spChg chg="add mod">
          <ac:chgData name="Weiss, Marietta [Zukunft Altbau]" userId="97b11b8f-a76f-4920-b382-189fc8c9c45c" providerId="ADAL" clId="{E2EDF1B4-C10B-4135-AD99-C11034EF33AD}" dt="2025-08-13T06:14:03.427" v="18950" actId="13926"/>
          <ac:spMkLst>
            <pc:docMk/>
            <pc:sldMk cId="3916887139" sldId="4871"/>
            <ac:spMk id="7" creationId="{02F29074-21A4-DE0D-4EB1-90145790EA33}"/>
          </ac:spMkLst>
        </pc:spChg>
        <pc:spChg chg="mod">
          <ac:chgData name="Weiss, Marietta [Zukunft Altbau]" userId="97b11b8f-a76f-4920-b382-189fc8c9c45c" providerId="ADAL" clId="{E2EDF1B4-C10B-4135-AD99-C11034EF33AD}" dt="2025-08-13T08:23:09.144" v="20168" actId="33553"/>
          <ac:spMkLst>
            <pc:docMk/>
            <pc:sldMk cId="3916887139" sldId="4871"/>
            <ac:spMk id="11" creationId="{9A976B37-4FED-E4DF-DA46-E42BAAE4F492}"/>
          </ac:spMkLst>
        </pc:spChg>
      </pc:sldChg>
      <pc:sldChg chg="addSp delSp modSp add mod">
        <pc:chgData name="Weiss, Marietta [Zukunft Altbau]" userId="97b11b8f-a76f-4920-b382-189fc8c9c45c" providerId="ADAL" clId="{E2EDF1B4-C10B-4135-AD99-C11034EF33AD}" dt="2025-09-09T13:31:02.319" v="39234" actId="478"/>
        <pc:sldMkLst>
          <pc:docMk/>
          <pc:sldMk cId="265153359" sldId="4872"/>
        </pc:sldMkLst>
        <pc:spChg chg="mod">
          <ac:chgData name="Weiss, Marietta [Zukunft Altbau]" userId="97b11b8f-a76f-4920-b382-189fc8c9c45c" providerId="ADAL" clId="{E2EDF1B4-C10B-4135-AD99-C11034EF33AD}" dt="2025-09-09T13:30:57.448" v="39232"/>
          <ac:spMkLst>
            <pc:docMk/>
            <pc:sldMk cId="265153359" sldId="4872"/>
            <ac:spMk id="5" creationId="{B83491DC-76AF-2AF1-AF16-A31D99767DF9}"/>
          </ac:spMkLst>
        </pc:spChg>
        <pc:spChg chg="mod">
          <ac:chgData name="Weiss, Marietta [Zukunft Altbau]" userId="97b11b8f-a76f-4920-b382-189fc8c9c45c" providerId="ADAL" clId="{E2EDF1B4-C10B-4135-AD99-C11034EF33AD}" dt="2025-08-13T06:50:53.240" v="19661" actId="21"/>
          <ac:spMkLst>
            <pc:docMk/>
            <pc:sldMk cId="265153359" sldId="4872"/>
            <ac:spMk id="7" creationId="{63F5B98B-8D6F-2164-6B3D-F8A7C93B0259}"/>
          </ac:spMkLst>
        </pc:spChg>
        <pc:spChg chg="mod">
          <ac:chgData name="Weiss, Marietta [Zukunft Altbau]" userId="97b11b8f-a76f-4920-b382-189fc8c9c45c" providerId="ADAL" clId="{E2EDF1B4-C10B-4135-AD99-C11034EF33AD}" dt="2025-08-13T08:23:11.114" v="20169" actId="33553"/>
          <ac:spMkLst>
            <pc:docMk/>
            <pc:sldMk cId="265153359" sldId="4872"/>
            <ac:spMk id="11" creationId="{31FC9A46-6D8E-2D08-67C9-1D0311CE1420}"/>
          </ac:spMkLst>
        </pc:spChg>
      </pc:sldChg>
      <pc:sldChg chg="addSp delSp modSp add mod modCm">
        <pc:chgData name="Weiss, Marietta [Zukunft Altbau]" userId="97b11b8f-a76f-4920-b382-189fc8c9c45c" providerId="ADAL" clId="{E2EDF1B4-C10B-4135-AD99-C11034EF33AD}" dt="2025-08-26T12:54:16.617" v="30046" actId="13926"/>
        <pc:sldMkLst>
          <pc:docMk/>
          <pc:sldMk cId="3081069579" sldId="4873"/>
        </pc:sldMkLst>
        <pc:spChg chg="add mod">
          <ac:chgData name="Weiss, Marietta [Zukunft Altbau]" userId="97b11b8f-a76f-4920-b382-189fc8c9c45c" providerId="ADAL" clId="{E2EDF1B4-C10B-4135-AD99-C11034EF33AD}" dt="2025-08-26T12:54:04.488" v="30045" actId="1076"/>
          <ac:spMkLst>
            <pc:docMk/>
            <pc:sldMk cId="3081069579" sldId="4873"/>
            <ac:spMk id="4" creationId="{A1A222C7-1B20-B152-3C1A-3F20C3C65B1D}"/>
          </ac:spMkLst>
        </pc:spChg>
        <pc:spChg chg="mod">
          <ac:chgData name="Weiss, Marietta [Zukunft Altbau]" userId="97b11b8f-a76f-4920-b382-189fc8c9c45c" providerId="ADAL" clId="{E2EDF1B4-C10B-4135-AD99-C11034EF33AD}" dt="2025-08-14T10:16:30.926" v="28225" actId="20577"/>
          <ac:spMkLst>
            <pc:docMk/>
            <pc:sldMk cId="3081069579" sldId="4873"/>
            <ac:spMk id="5" creationId="{E96B22E5-E8A3-3D79-0282-667F5BCBDD1C}"/>
          </ac:spMkLst>
        </pc:spChg>
        <pc:spChg chg="add mod">
          <ac:chgData name="Weiss, Marietta [Zukunft Altbau]" userId="97b11b8f-a76f-4920-b382-189fc8c9c45c" providerId="ADAL" clId="{E2EDF1B4-C10B-4135-AD99-C11034EF33AD}" dt="2025-08-26T12:54:04.488" v="30045" actId="1076"/>
          <ac:spMkLst>
            <pc:docMk/>
            <pc:sldMk cId="3081069579" sldId="4873"/>
            <ac:spMk id="6" creationId="{7AE12ACB-5BF2-B046-CEDB-C100AF159281}"/>
          </ac:spMkLst>
        </pc:spChg>
        <pc:spChg chg="mod">
          <ac:chgData name="Weiss, Marietta [Zukunft Altbau]" userId="97b11b8f-a76f-4920-b382-189fc8c9c45c" providerId="ADAL" clId="{E2EDF1B4-C10B-4135-AD99-C11034EF33AD}" dt="2025-08-26T12:54:04.488" v="30045" actId="1076"/>
          <ac:spMkLst>
            <pc:docMk/>
            <pc:sldMk cId="3081069579" sldId="4873"/>
            <ac:spMk id="10" creationId="{9380B1E9-E7F9-B927-C92D-51F8857A69AC}"/>
          </ac:spMkLst>
        </pc:spChg>
        <pc:spChg chg="mod">
          <ac:chgData name="Weiss, Marietta [Zukunft Altbau]" userId="97b11b8f-a76f-4920-b382-189fc8c9c45c" providerId="ADAL" clId="{E2EDF1B4-C10B-4135-AD99-C11034EF33AD}" dt="2025-08-13T11:04:19.687" v="21371" actId="33553"/>
          <ac:spMkLst>
            <pc:docMk/>
            <pc:sldMk cId="3081069579" sldId="4873"/>
            <ac:spMk id="11" creationId="{DC59B808-F91C-73EC-79D4-FF9E8CFC5EED}"/>
          </ac:spMkLst>
        </pc:spChg>
        <pc:spChg chg="add mod">
          <ac:chgData name="Weiss, Marietta [Zukunft Altbau]" userId="97b11b8f-a76f-4920-b382-189fc8c9c45c" providerId="ADAL" clId="{E2EDF1B4-C10B-4135-AD99-C11034EF33AD}" dt="2025-08-26T12:54:04.488" v="30045" actId="1076"/>
          <ac:spMkLst>
            <pc:docMk/>
            <pc:sldMk cId="3081069579" sldId="4873"/>
            <ac:spMk id="12" creationId="{9997A0D1-9DBD-4B80-81BE-BDEFF367C609}"/>
          </ac:spMkLst>
        </pc:spChg>
        <pc:spChg chg="mod">
          <ac:chgData name="Weiss, Marietta [Zukunft Altbau]" userId="97b11b8f-a76f-4920-b382-189fc8c9c45c" providerId="ADAL" clId="{E2EDF1B4-C10B-4135-AD99-C11034EF33AD}" dt="2025-08-13T12:22:01.724" v="21949" actId="962"/>
          <ac:spMkLst>
            <pc:docMk/>
            <pc:sldMk cId="3081069579" sldId="4873"/>
            <ac:spMk id="14" creationId="{BA96BBC2-50C6-CD85-68A4-DE346F9E5034}"/>
          </ac:spMkLst>
        </pc:spChg>
        <pc:spChg chg="mod">
          <ac:chgData name="Weiss, Marietta [Zukunft Altbau]" userId="97b11b8f-a76f-4920-b382-189fc8c9c45c" providerId="ADAL" clId="{E2EDF1B4-C10B-4135-AD99-C11034EF33AD}" dt="2025-08-12T07:32:59.168" v="13811" actId="20577"/>
          <ac:spMkLst>
            <pc:docMk/>
            <pc:sldMk cId="3081069579" sldId="4873"/>
            <ac:spMk id="15" creationId="{68989DE9-9CCB-1324-5848-664B67218EB8}"/>
          </ac:spMkLst>
        </pc:spChg>
        <pc:spChg chg="add mod">
          <ac:chgData name="Weiss, Marietta [Zukunft Altbau]" userId="97b11b8f-a76f-4920-b382-189fc8c9c45c" providerId="ADAL" clId="{E2EDF1B4-C10B-4135-AD99-C11034EF33AD}" dt="2025-08-26T12:54:04.488" v="30045" actId="1076"/>
          <ac:spMkLst>
            <pc:docMk/>
            <pc:sldMk cId="3081069579" sldId="4873"/>
            <ac:spMk id="16" creationId="{409F1889-1CAC-C237-955D-43016A57221B}"/>
          </ac:spMkLst>
        </pc:spChg>
        <pc:spChg chg="add mod">
          <ac:chgData name="Weiss, Marietta [Zukunft Altbau]" userId="97b11b8f-a76f-4920-b382-189fc8c9c45c" providerId="ADAL" clId="{E2EDF1B4-C10B-4135-AD99-C11034EF33AD}" dt="2025-08-26T12:54:04.488" v="30045" actId="1076"/>
          <ac:spMkLst>
            <pc:docMk/>
            <pc:sldMk cId="3081069579" sldId="4873"/>
            <ac:spMk id="17" creationId="{6C94464A-4BCE-46DE-B747-FEA4AD2086C2}"/>
          </ac:spMkLst>
        </pc:spChg>
        <pc:spChg chg="mod">
          <ac:chgData name="Weiss, Marietta [Zukunft Altbau]" userId="97b11b8f-a76f-4920-b382-189fc8c9c45c" providerId="ADAL" clId="{E2EDF1B4-C10B-4135-AD99-C11034EF33AD}" dt="2025-08-13T12:22:01.718" v="21948" actId="962"/>
          <ac:spMkLst>
            <pc:docMk/>
            <pc:sldMk cId="3081069579" sldId="4873"/>
            <ac:spMk id="18" creationId="{B3629C0B-D5B9-1B2F-0484-727FC387325A}"/>
          </ac:spMkLst>
        </pc:spChg>
        <pc:spChg chg="add mod">
          <ac:chgData name="Weiss, Marietta [Zukunft Altbau]" userId="97b11b8f-a76f-4920-b382-189fc8c9c45c" providerId="ADAL" clId="{E2EDF1B4-C10B-4135-AD99-C11034EF33AD}" dt="2025-08-13T12:22:01.712" v="21947" actId="962"/>
          <ac:spMkLst>
            <pc:docMk/>
            <pc:sldMk cId="3081069579" sldId="4873"/>
            <ac:spMk id="19" creationId="{661B6E11-82B7-FA07-E2B9-4103C516786A}"/>
          </ac:spMkLst>
        </pc:spChg>
        <pc:spChg chg="add mod">
          <ac:chgData name="Weiss, Marietta [Zukunft Altbau]" userId="97b11b8f-a76f-4920-b382-189fc8c9c45c" providerId="ADAL" clId="{E2EDF1B4-C10B-4135-AD99-C11034EF33AD}" dt="2025-08-12T07:32:10.729" v="13790" actId="552"/>
          <ac:spMkLst>
            <pc:docMk/>
            <pc:sldMk cId="3081069579" sldId="4873"/>
            <ac:spMk id="20" creationId="{C6BCF967-BB73-11D5-11DD-6A901295895F}"/>
          </ac:spMkLst>
        </pc:spChg>
        <pc:spChg chg="add mod">
          <ac:chgData name="Weiss, Marietta [Zukunft Altbau]" userId="97b11b8f-a76f-4920-b382-189fc8c9c45c" providerId="ADAL" clId="{E2EDF1B4-C10B-4135-AD99-C11034EF33AD}" dt="2025-08-12T07:31:56.634" v="13788" actId="1036"/>
          <ac:spMkLst>
            <pc:docMk/>
            <pc:sldMk cId="3081069579" sldId="4873"/>
            <ac:spMk id="21" creationId="{8F7766FB-A38F-F90E-1680-60BB04134F06}"/>
          </ac:spMkLst>
        </pc:spChg>
        <pc:spChg chg="add mod">
          <ac:chgData name="Weiss, Marietta [Zukunft Altbau]" userId="97b11b8f-a76f-4920-b382-189fc8c9c45c" providerId="ADAL" clId="{E2EDF1B4-C10B-4135-AD99-C11034EF33AD}" dt="2025-08-13T12:22:01.704" v="21946" actId="962"/>
          <ac:spMkLst>
            <pc:docMk/>
            <pc:sldMk cId="3081069579" sldId="4873"/>
            <ac:spMk id="24" creationId="{10F9B30F-5656-380F-47A1-B62236EBADB5}"/>
          </ac:spMkLst>
        </pc:spChg>
        <pc:spChg chg="mod">
          <ac:chgData name="Weiss, Marietta [Zukunft Altbau]" userId="97b11b8f-a76f-4920-b382-189fc8c9c45c" providerId="ADAL" clId="{E2EDF1B4-C10B-4135-AD99-C11034EF33AD}" dt="2025-08-12T07:32:20.655" v="13794" actId="552"/>
          <ac:spMkLst>
            <pc:docMk/>
            <pc:sldMk cId="3081069579" sldId="4873"/>
            <ac:spMk id="25" creationId="{1C09AEDB-412D-6875-CF47-88BECFC93E87}"/>
          </ac:spMkLst>
        </pc:spChg>
        <pc:spChg chg="mod">
          <ac:chgData name="Weiss, Marietta [Zukunft Altbau]" userId="97b11b8f-a76f-4920-b382-189fc8c9c45c" providerId="ADAL" clId="{E2EDF1B4-C10B-4135-AD99-C11034EF33AD}" dt="2025-08-13T12:22:01.663" v="21943" actId="962"/>
          <ac:spMkLst>
            <pc:docMk/>
            <pc:sldMk cId="3081069579" sldId="4873"/>
            <ac:spMk id="26" creationId="{F3CD8D94-EAB5-A971-2FDB-E6EAEC33E559}"/>
          </ac:spMkLst>
        </pc:spChg>
        <pc:spChg chg="mod">
          <ac:chgData name="Weiss, Marietta [Zukunft Altbau]" userId="97b11b8f-a76f-4920-b382-189fc8c9c45c" providerId="ADAL" clId="{E2EDF1B4-C10B-4135-AD99-C11034EF33AD}" dt="2025-08-13T12:22:01.668" v="21944" actId="962"/>
          <ac:spMkLst>
            <pc:docMk/>
            <pc:sldMk cId="3081069579" sldId="4873"/>
            <ac:spMk id="27" creationId="{66892FA6-E6B2-D053-198B-0A97FBEF21D9}"/>
          </ac:spMkLst>
        </pc:spChg>
        <pc:spChg chg="add mod">
          <ac:chgData name="Weiss, Marietta [Zukunft Altbau]" userId="97b11b8f-a76f-4920-b382-189fc8c9c45c" providerId="ADAL" clId="{E2EDF1B4-C10B-4135-AD99-C11034EF33AD}" dt="2025-08-26T12:53:28.970" v="30017" actId="20577"/>
          <ac:spMkLst>
            <pc:docMk/>
            <pc:sldMk cId="3081069579" sldId="4873"/>
            <ac:spMk id="28" creationId="{716D4E69-E7E4-1BA7-24DD-3DFD4898A4DD}"/>
          </ac:spMkLst>
        </pc:spChg>
        <pc:spChg chg="add mod">
          <ac:chgData name="Weiss, Marietta [Zukunft Altbau]" userId="97b11b8f-a76f-4920-b382-189fc8c9c45c" providerId="ADAL" clId="{E2EDF1B4-C10B-4135-AD99-C11034EF33AD}" dt="2025-08-12T07:31:21.201" v="13737" actId="20577"/>
          <ac:spMkLst>
            <pc:docMk/>
            <pc:sldMk cId="3081069579" sldId="4873"/>
            <ac:spMk id="29" creationId="{FE676A2E-854A-F828-168A-086159556088}"/>
          </ac:spMkLst>
        </pc:spChg>
        <pc:spChg chg="mod">
          <ac:chgData name="Weiss, Marietta [Zukunft Altbau]" userId="97b11b8f-a76f-4920-b382-189fc8c9c45c" providerId="ADAL" clId="{E2EDF1B4-C10B-4135-AD99-C11034EF33AD}" dt="2025-08-26T12:54:16.617" v="30046" actId="13926"/>
          <ac:spMkLst>
            <pc:docMk/>
            <pc:sldMk cId="3081069579" sldId="4873"/>
            <ac:spMk id="31" creationId="{8F6B2D8B-8657-680F-2A75-C51958627968}"/>
          </ac:spMkLst>
        </pc:spChg>
        <pc:cxnChg chg="mod">
          <ac:chgData name="Weiss, Marietta [Zukunft Altbau]" userId="97b11b8f-a76f-4920-b382-189fc8c9c45c" providerId="ADAL" clId="{E2EDF1B4-C10B-4135-AD99-C11034EF33AD}" dt="2025-08-26T12:54:04.488" v="30045" actId="1076"/>
          <ac:cxnSpMkLst>
            <pc:docMk/>
            <pc:sldMk cId="3081069579" sldId="4873"/>
            <ac:cxnSpMk id="13" creationId="{497B44BF-5B0B-4B13-2D01-4BB4E17EFFCC}"/>
          </ac:cxnSpMkLst>
        </pc:cxnChg>
        <pc:cxnChg chg="mod">
          <ac:chgData name="Weiss, Marietta [Zukunft Altbau]" userId="97b11b8f-a76f-4920-b382-189fc8c9c45c" providerId="ADAL" clId="{E2EDF1B4-C10B-4135-AD99-C11034EF33AD}" dt="2025-08-13T13:23:27.786" v="22092" actId="962"/>
          <ac:cxnSpMkLst>
            <pc:docMk/>
            <pc:sldMk cId="3081069579" sldId="4873"/>
            <ac:cxnSpMk id="22" creationId="{3F8BA21B-F992-211B-460D-756EAE311050}"/>
          </ac:cxnSpMkLst>
        </pc:cxnChg>
        <pc:extLst>
          <p:ext xmlns:p="http://schemas.openxmlformats.org/presentationml/2006/main" uri="{D6D511B9-2390-475A-947B-AFAB55BFBCF1}">
            <pc226:cmChg xmlns:pc226="http://schemas.microsoft.com/office/powerpoint/2022/06/main/command" chg="mod">
              <pc226:chgData name="Weiss, Marietta [Zukunft Altbau]" userId="97b11b8f-a76f-4920-b382-189fc8c9c45c" providerId="ADAL" clId="{E2EDF1B4-C10B-4135-AD99-C11034EF33AD}" dt="2025-08-14T10:16:30.926" v="28225" actId="20577"/>
              <pc2:cmMkLst xmlns:pc2="http://schemas.microsoft.com/office/powerpoint/2019/9/main/command">
                <pc:docMk/>
                <pc:sldMk cId="3081069579" sldId="4873"/>
                <pc2:cmMk id="{F769C08B-BE41-45F1-AF21-B1F2C98BD467}"/>
              </pc2:cmMkLst>
            </pc226:cmChg>
          </p:ext>
        </pc:extLst>
      </pc:sldChg>
      <pc:sldChg chg="modSp mod modShow">
        <pc:chgData name="Weiss, Marietta [Zukunft Altbau]" userId="97b11b8f-a76f-4920-b382-189fc8c9c45c" providerId="ADAL" clId="{E2EDF1B4-C10B-4135-AD99-C11034EF33AD}" dt="2025-08-14T06:53:26.236" v="24582" actId="729"/>
        <pc:sldMkLst>
          <pc:docMk/>
          <pc:sldMk cId="601298180" sldId="4874"/>
        </pc:sldMkLst>
      </pc:sldChg>
      <pc:sldChg chg="delSp modSp del mod">
        <pc:chgData name="Weiss, Marietta [Zukunft Altbau]" userId="97b11b8f-a76f-4920-b382-189fc8c9c45c" providerId="ADAL" clId="{E2EDF1B4-C10B-4135-AD99-C11034EF33AD}" dt="2025-08-26T12:40:04.741" v="29739" actId="47"/>
        <pc:sldMkLst>
          <pc:docMk/>
          <pc:sldMk cId="479429612" sldId="4875"/>
        </pc:sldMkLst>
      </pc:sldChg>
      <pc:sldChg chg="add del">
        <pc:chgData name="Weiss, Marietta [Zukunft Altbau]" userId="97b11b8f-a76f-4920-b382-189fc8c9c45c" providerId="ADAL" clId="{E2EDF1B4-C10B-4135-AD99-C11034EF33AD}" dt="2025-08-12T13:00:49.877" v="16121" actId="47"/>
        <pc:sldMkLst>
          <pc:docMk/>
          <pc:sldMk cId="2516438927" sldId="4876"/>
        </pc:sldMkLst>
      </pc:sldChg>
      <pc:sldChg chg="del">
        <pc:chgData name="Weiss, Marietta [Zukunft Altbau]" userId="97b11b8f-a76f-4920-b382-189fc8c9c45c" providerId="ADAL" clId="{E2EDF1B4-C10B-4135-AD99-C11034EF33AD}" dt="2025-08-12T13:05:37.620" v="16191" actId="47"/>
        <pc:sldMkLst>
          <pc:docMk/>
          <pc:sldMk cId="673872704" sldId="4877"/>
        </pc:sldMkLst>
      </pc:sldChg>
      <pc:sldChg chg="del">
        <pc:chgData name="Weiss, Marietta [Zukunft Altbau]" userId="97b11b8f-a76f-4920-b382-189fc8c9c45c" providerId="ADAL" clId="{E2EDF1B4-C10B-4135-AD99-C11034EF33AD}" dt="2025-08-12T13:08:35.734" v="16369" actId="47"/>
        <pc:sldMkLst>
          <pc:docMk/>
          <pc:sldMk cId="1450680738" sldId="4878"/>
        </pc:sldMkLst>
      </pc:sldChg>
      <pc:sldChg chg="delSp modSp del mod">
        <pc:chgData name="Weiss, Marietta [Zukunft Altbau]" userId="97b11b8f-a76f-4920-b382-189fc8c9c45c" providerId="ADAL" clId="{E2EDF1B4-C10B-4135-AD99-C11034EF33AD}" dt="2025-08-13T13:47:22.575" v="23286" actId="47"/>
        <pc:sldMkLst>
          <pc:docMk/>
          <pc:sldMk cId="3663585358" sldId="4879"/>
        </pc:sldMkLst>
      </pc:sldChg>
      <pc:sldChg chg="addSp delSp modSp mod">
        <pc:chgData name="Weiss, Marietta [Zukunft Altbau]" userId="97b11b8f-a76f-4920-b382-189fc8c9c45c" providerId="ADAL" clId="{E2EDF1B4-C10B-4135-AD99-C11034EF33AD}" dt="2025-09-09T13:17:51.963" v="39164" actId="478"/>
        <pc:sldMkLst>
          <pc:docMk/>
          <pc:sldMk cId="1872926390" sldId="4880"/>
        </pc:sldMkLst>
        <pc:spChg chg="mod">
          <ac:chgData name="Weiss, Marietta [Zukunft Altbau]" userId="97b11b8f-a76f-4920-b382-189fc8c9c45c" providerId="ADAL" clId="{E2EDF1B4-C10B-4135-AD99-C11034EF33AD}" dt="2025-08-14T09:22:32.819" v="26803" actId="6549"/>
          <ac:spMkLst>
            <pc:docMk/>
            <pc:sldMk cId="1872926390" sldId="4880"/>
            <ac:spMk id="2" creationId="{12E4D0BD-A5C8-6B15-416A-5CF393A4255A}"/>
          </ac:spMkLst>
        </pc:spChg>
        <pc:spChg chg="mod">
          <ac:chgData name="Weiss, Marietta [Zukunft Altbau]" userId="97b11b8f-a76f-4920-b382-189fc8c9c45c" providerId="ADAL" clId="{E2EDF1B4-C10B-4135-AD99-C11034EF33AD}" dt="2025-08-13T11:33:40.862" v="21747" actId="20577"/>
          <ac:spMkLst>
            <pc:docMk/>
            <pc:sldMk cId="1872926390" sldId="4880"/>
            <ac:spMk id="3" creationId="{3DCBB15C-A54D-AE08-8DB7-F4B13DEB4FE5}"/>
          </ac:spMkLst>
        </pc:spChg>
        <pc:spChg chg="mod">
          <ac:chgData name="Weiss, Marietta [Zukunft Altbau]" userId="97b11b8f-a76f-4920-b382-189fc8c9c45c" providerId="ADAL" clId="{E2EDF1B4-C10B-4135-AD99-C11034EF33AD}" dt="2025-09-02T13:05:52.967" v="35270" actId="688"/>
          <ac:spMkLst>
            <pc:docMk/>
            <pc:sldMk cId="1872926390" sldId="4880"/>
            <ac:spMk id="5" creationId="{204C1E78-9215-0C7A-4C1A-4EC5440E8991}"/>
          </ac:spMkLst>
        </pc:spChg>
      </pc:sldChg>
      <pc:sldChg chg="modSp add mod modShow">
        <pc:chgData name="Weiss, Marietta [Zukunft Altbau]" userId="97b11b8f-a76f-4920-b382-189fc8c9c45c" providerId="ADAL" clId="{E2EDF1B4-C10B-4135-AD99-C11034EF33AD}" dt="2025-08-13T14:04:13.234" v="24144" actId="400"/>
        <pc:sldMkLst>
          <pc:docMk/>
          <pc:sldMk cId="2787349327" sldId="4881"/>
        </pc:sldMkLst>
      </pc:sldChg>
      <pc:sldChg chg="add del">
        <pc:chgData name="Weiss, Marietta [Zukunft Altbau]" userId="97b11b8f-a76f-4920-b382-189fc8c9c45c" providerId="ADAL" clId="{E2EDF1B4-C10B-4135-AD99-C11034EF33AD}" dt="2025-08-13T09:36:16.669" v="20300" actId="47"/>
        <pc:sldMkLst>
          <pc:docMk/>
          <pc:sldMk cId="1985124577" sldId="4882"/>
        </pc:sldMkLst>
      </pc:sldChg>
      <pc:sldChg chg="addSp delSp modSp add del mod">
        <pc:chgData name="Weiss, Marietta [Zukunft Altbau]" userId="97b11b8f-a76f-4920-b382-189fc8c9c45c" providerId="ADAL" clId="{E2EDF1B4-C10B-4135-AD99-C11034EF33AD}" dt="2025-09-02T14:04:47.887" v="36409" actId="47"/>
        <pc:sldMkLst>
          <pc:docMk/>
          <pc:sldMk cId="4070813451" sldId="4882"/>
        </pc:sldMkLst>
      </pc:sldChg>
      <pc:sldChg chg="addSp delSp modSp add mod">
        <pc:chgData name="Weiss, Marietta [Zukunft Altbau]" userId="97b11b8f-a76f-4920-b382-189fc8c9c45c" providerId="ADAL" clId="{E2EDF1B4-C10B-4135-AD99-C11034EF33AD}" dt="2025-09-02T14:05:58.175" v="36415" actId="1076"/>
        <pc:sldMkLst>
          <pc:docMk/>
          <pc:sldMk cId="1365569530" sldId="4883"/>
        </pc:sldMkLst>
      </pc:sldChg>
      <pc:sldChg chg="delSp modSp mod">
        <pc:chgData name="Weiss, Marietta [Zukunft Altbau]" userId="97b11b8f-a76f-4920-b382-189fc8c9c45c" providerId="ADAL" clId="{E2EDF1B4-C10B-4135-AD99-C11034EF33AD}" dt="2025-09-09T13:24:07.919" v="39188" actId="13926"/>
        <pc:sldMkLst>
          <pc:docMk/>
          <pc:sldMk cId="2242562486" sldId="4884"/>
        </pc:sldMkLst>
        <pc:spChg chg="mod">
          <ac:chgData name="Weiss, Marietta [Zukunft Altbau]" userId="97b11b8f-a76f-4920-b382-189fc8c9c45c" providerId="ADAL" clId="{E2EDF1B4-C10B-4135-AD99-C11034EF33AD}" dt="2025-08-14T09:39:28.759" v="27113" actId="13926"/>
          <ac:spMkLst>
            <pc:docMk/>
            <pc:sldMk cId="2242562486" sldId="4884"/>
            <ac:spMk id="4" creationId="{55387597-B1D6-6483-96CC-6134AD9E5530}"/>
          </ac:spMkLst>
        </pc:spChg>
        <pc:spChg chg="mod">
          <ac:chgData name="Weiss, Marietta [Zukunft Altbau]" userId="97b11b8f-a76f-4920-b382-189fc8c9c45c" providerId="ADAL" clId="{E2EDF1B4-C10B-4135-AD99-C11034EF33AD}" dt="2025-09-09T13:24:07.919" v="39188" actId="13926"/>
          <ac:spMkLst>
            <pc:docMk/>
            <pc:sldMk cId="2242562486" sldId="4884"/>
            <ac:spMk id="5" creationId="{732DAE7C-A46D-F758-2A97-3F502240B025}"/>
          </ac:spMkLst>
        </pc:spChg>
        <pc:picChg chg="mod">
          <ac:chgData name="Weiss, Marietta [Zukunft Altbau]" userId="97b11b8f-a76f-4920-b382-189fc8c9c45c" providerId="ADAL" clId="{E2EDF1B4-C10B-4135-AD99-C11034EF33AD}" dt="2025-08-14T07:13:32.009" v="26394" actId="962"/>
          <ac:picMkLst>
            <pc:docMk/>
            <pc:sldMk cId="2242562486" sldId="4884"/>
            <ac:picMk id="2" creationId="{B4E0EFA4-E403-2512-028A-4A794EBC8A71}"/>
          </ac:picMkLst>
        </pc:picChg>
      </pc:sldChg>
      <pc:sldChg chg="modSp del mod">
        <pc:chgData name="Weiss, Marietta [Zukunft Altbau]" userId="97b11b8f-a76f-4920-b382-189fc8c9c45c" providerId="ADAL" clId="{E2EDF1B4-C10B-4135-AD99-C11034EF33AD}" dt="2025-09-02T14:04:47.887" v="36409" actId="47"/>
        <pc:sldMkLst>
          <pc:docMk/>
          <pc:sldMk cId="147712158" sldId="4885"/>
        </pc:sldMkLst>
      </pc:sldChg>
      <pc:sldChg chg="addSp delSp modSp mod">
        <pc:chgData name="Weiss, Marietta [Zukunft Altbau]" userId="97b11b8f-a76f-4920-b382-189fc8c9c45c" providerId="ADAL" clId="{E2EDF1B4-C10B-4135-AD99-C11034EF33AD}" dt="2025-09-09T13:50:04.826" v="39389" actId="13926"/>
        <pc:sldMkLst>
          <pc:docMk/>
          <pc:sldMk cId="124398054" sldId="4886"/>
        </pc:sldMkLst>
        <pc:spChg chg="mod">
          <ac:chgData name="Weiss, Marietta [Zukunft Altbau]" userId="97b11b8f-a76f-4920-b382-189fc8c9c45c" providerId="ADAL" clId="{E2EDF1B4-C10B-4135-AD99-C11034EF33AD}" dt="2025-08-26T13:38:43.801" v="31274" actId="13926"/>
          <ac:spMkLst>
            <pc:docMk/>
            <pc:sldMk cId="124398054" sldId="4886"/>
            <ac:spMk id="9" creationId="{CE895374-E4D6-B24B-DA93-AEEE4F1FE824}"/>
          </ac:spMkLst>
        </pc:spChg>
        <pc:spChg chg="mod">
          <ac:chgData name="Weiss, Marietta [Zukunft Altbau]" userId="97b11b8f-a76f-4920-b382-189fc8c9c45c" providerId="ADAL" clId="{E2EDF1B4-C10B-4135-AD99-C11034EF33AD}" dt="2025-09-09T13:50:04.826" v="39389" actId="13926"/>
          <ac:spMkLst>
            <pc:docMk/>
            <pc:sldMk cId="124398054" sldId="4886"/>
            <ac:spMk id="10" creationId="{D70FE11F-6820-B7FC-C767-8A3B4C862E0F}"/>
          </ac:spMkLst>
        </pc:spChg>
        <pc:spChg chg="mod">
          <ac:chgData name="Weiss, Marietta [Zukunft Altbau]" userId="97b11b8f-a76f-4920-b382-189fc8c9c45c" providerId="ADAL" clId="{E2EDF1B4-C10B-4135-AD99-C11034EF33AD}" dt="2025-08-26T13:39:15.549" v="31289" actId="1035"/>
          <ac:spMkLst>
            <pc:docMk/>
            <pc:sldMk cId="124398054" sldId="4886"/>
            <ac:spMk id="17" creationId="{4F41FDEB-3D7D-BC1A-3A45-F2C71C9220AA}"/>
          </ac:spMkLst>
        </pc:spChg>
        <pc:picChg chg="add mod ord">
          <ac:chgData name="Weiss, Marietta [Zukunft Altbau]" userId="97b11b8f-a76f-4920-b382-189fc8c9c45c" providerId="ADAL" clId="{E2EDF1B4-C10B-4135-AD99-C11034EF33AD}" dt="2025-09-02T13:15:05.481" v="35573" actId="962"/>
          <ac:picMkLst>
            <pc:docMk/>
            <pc:sldMk cId="124398054" sldId="4886"/>
            <ac:picMk id="4" creationId="{88A7A22E-2CE7-B262-B991-64D257880E87}"/>
          </ac:picMkLst>
        </pc:picChg>
      </pc:sldChg>
      <pc:sldChg chg="del">
        <pc:chgData name="Weiss, Marietta [Zukunft Altbau]" userId="97b11b8f-a76f-4920-b382-189fc8c9c45c" providerId="ADAL" clId="{E2EDF1B4-C10B-4135-AD99-C11034EF33AD}" dt="2025-08-26T13:54:27.428" v="31768" actId="47"/>
        <pc:sldMkLst>
          <pc:docMk/>
          <pc:sldMk cId="2769556523" sldId="4887"/>
        </pc:sldMkLst>
      </pc:sldChg>
      <pc:sldChg chg="del">
        <pc:chgData name="Weiss, Marietta [Zukunft Altbau]" userId="97b11b8f-a76f-4920-b382-189fc8c9c45c" providerId="ADAL" clId="{E2EDF1B4-C10B-4135-AD99-C11034EF33AD}" dt="2025-08-26T13:41:33.311" v="31293" actId="47"/>
        <pc:sldMkLst>
          <pc:docMk/>
          <pc:sldMk cId="1054744638" sldId="4888"/>
        </pc:sldMkLst>
      </pc:sldChg>
      <pc:sldChg chg="del ord">
        <pc:chgData name="Weiss, Marietta [Zukunft Altbau]" userId="97b11b8f-a76f-4920-b382-189fc8c9c45c" providerId="ADAL" clId="{E2EDF1B4-C10B-4135-AD99-C11034EF33AD}" dt="2025-09-02T14:04:47.887" v="36409" actId="47"/>
        <pc:sldMkLst>
          <pc:docMk/>
          <pc:sldMk cId="1856343340" sldId="4890"/>
        </pc:sldMkLst>
      </pc:sldChg>
      <pc:sldChg chg="addSp delSp modSp mod">
        <pc:chgData name="Weiss, Marietta [Zukunft Altbau]" userId="97b11b8f-a76f-4920-b382-189fc8c9c45c" providerId="ADAL" clId="{E2EDF1B4-C10B-4135-AD99-C11034EF33AD}" dt="2025-09-02T12:59:24.783" v="35256" actId="1076"/>
        <pc:sldMkLst>
          <pc:docMk/>
          <pc:sldMk cId="1040723647" sldId="4891"/>
        </pc:sldMkLst>
        <pc:spChg chg="mod">
          <ac:chgData name="Weiss, Marietta [Zukunft Altbau]" userId="97b11b8f-a76f-4920-b382-189fc8c9c45c" providerId="ADAL" clId="{E2EDF1B4-C10B-4135-AD99-C11034EF33AD}" dt="2025-09-02T09:56:54.635" v="33540" actId="1036"/>
          <ac:spMkLst>
            <pc:docMk/>
            <pc:sldMk cId="1040723647" sldId="4891"/>
            <ac:spMk id="4" creationId="{DBEEAAF1-D1FC-1047-E735-D27A6F245594}"/>
          </ac:spMkLst>
        </pc:spChg>
        <pc:spChg chg="add mod">
          <ac:chgData name="Weiss, Marietta [Zukunft Altbau]" userId="97b11b8f-a76f-4920-b382-189fc8c9c45c" providerId="ADAL" clId="{E2EDF1B4-C10B-4135-AD99-C11034EF33AD}" dt="2025-09-02T09:56:57.682" v="33547" actId="1036"/>
          <ac:spMkLst>
            <pc:docMk/>
            <pc:sldMk cId="1040723647" sldId="4891"/>
            <ac:spMk id="11" creationId="{3AB9F4E3-045E-4865-9402-8AC1E172D5CE}"/>
          </ac:spMkLst>
        </pc:spChg>
        <pc:picChg chg="mod">
          <ac:chgData name="Weiss, Marietta [Zukunft Altbau]" userId="97b11b8f-a76f-4920-b382-189fc8c9c45c" providerId="ADAL" clId="{E2EDF1B4-C10B-4135-AD99-C11034EF33AD}" dt="2025-09-02T12:59:24.783" v="35256" actId="1076"/>
          <ac:picMkLst>
            <pc:docMk/>
            <pc:sldMk cId="1040723647" sldId="4891"/>
            <ac:picMk id="13" creationId="{FD3A9C34-4476-42F2-AF51-95D30A05F16E}"/>
          </ac:picMkLst>
        </pc:picChg>
        <pc:cxnChg chg="add mod">
          <ac:chgData name="Weiss, Marietta [Zukunft Altbau]" userId="97b11b8f-a76f-4920-b382-189fc8c9c45c" providerId="ADAL" clId="{E2EDF1B4-C10B-4135-AD99-C11034EF33AD}" dt="2025-09-02T12:55:40.747" v="35216" actId="962"/>
          <ac:cxnSpMkLst>
            <pc:docMk/>
            <pc:sldMk cId="1040723647" sldId="4891"/>
            <ac:cxnSpMk id="8" creationId="{A7F1C512-A396-176E-A475-79116CC9AFB2}"/>
          </ac:cxnSpMkLst>
        </pc:cxnChg>
      </pc:sldChg>
      <pc:sldChg chg="del">
        <pc:chgData name="Weiss, Marietta [Zukunft Altbau]" userId="97b11b8f-a76f-4920-b382-189fc8c9c45c" providerId="ADAL" clId="{E2EDF1B4-C10B-4135-AD99-C11034EF33AD}" dt="2025-08-14T09:12:08.626" v="26600" actId="47"/>
        <pc:sldMkLst>
          <pc:docMk/>
          <pc:sldMk cId="3397256930" sldId="4892"/>
        </pc:sldMkLst>
      </pc:sldChg>
      <pc:sldChg chg="modSp add mod ord">
        <pc:chgData name="Weiss, Marietta [Zukunft Altbau]" userId="97b11b8f-a76f-4920-b382-189fc8c9c45c" providerId="ADAL" clId="{E2EDF1B4-C10B-4135-AD99-C11034EF33AD}" dt="2025-08-14T07:57:46.470" v="26421"/>
        <pc:sldMkLst>
          <pc:docMk/>
          <pc:sldMk cId="402991757" sldId="4893"/>
        </pc:sldMkLst>
      </pc:sldChg>
      <pc:sldChg chg="delSp add mod ord modShow">
        <pc:chgData name="Weiss, Marietta [Zukunft Altbau]" userId="97b11b8f-a76f-4920-b382-189fc8c9c45c" providerId="ADAL" clId="{E2EDF1B4-C10B-4135-AD99-C11034EF33AD}" dt="2025-09-02T08:35:44.554" v="32450" actId="729"/>
        <pc:sldMkLst>
          <pc:docMk/>
          <pc:sldMk cId="1702463811" sldId="4894"/>
        </pc:sldMkLst>
      </pc:sldChg>
      <pc:sldChg chg="addSp delSp modSp add del mod">
        <pc:chgData name="Weiss, Marietta [Zukunft Altbau]" userId="97b11b8f-a76f-4920-b382-189fc8c9c45c" providerId="ADAL" clId="{E2EDF1B4-C10B-4135-AD99-C11034EF33AD}" dt="2025-09-09T14:05:01.513" v="39789" actId="47"/>
        <pc:sldMkLst>
          <pc:docMk/>
          <pc:sldMk cId="936597468" sldId="4895"/>
        </pc:sldMkLst>
      </pc:sldChg>
      <pc:sldChg chg="addSp delSp modSp add del mod modShow">
        <pc:chgData name="Weiss, Marietta [Zukunft Altbau]" userId="97b11b8f-a76f-4920-b382-189fc8c9c45c" providerId="ADAL" clId="{E2EDF1B4-C10B-4135-AD99-C11034EF33AD}" dt="2025-09-02T13:19:47.953" v="35618" actId="47"/>
        <pc:sldMkLst>
          <pc:docMk/>
          <pc:sldMk cId="410492274" sldId="4896"/>
        </pc:sldMkLst>
      </pc:sldChg>
      <pc:sldChg chg="modSp add mod">
        <pc:chgData name="Weiss, Marietta [Zukunft Altbau]" userId="97b11b8f-a76f-4920-b382-189fc8c9c45c" providerId="ADAL" clId="{E2EDF1B4-C10B-4135-AD99-C11034EF33AD}" dt="2025-08-14T08:00:02.912" v="26506" actId="20577"/>
        <pc:sldMkLst>
          <pc:docMk/>
          <pc:sldMk cId="779226998" sldId="4897"/>
        </pc:sldMkLst>
      </pc:sldChg>
      <pc:sldChg chg="add del">
        <pc:chgData name="Weiss, Marietta [Zukunft Altbau]" userId="97b11b8f-a76f-4920-b382-189fc8c9c45c" providerId="ADAL" clId="{E2EDF1B4-C10B-4135-AD99-C11034EF33AD}" dt="2025-08-14T07:59:18.200" v="26479"/>
        <pc:sldMkLst>
          <pc:docMk/>
          <pc:sldMk cId="2762354019" sldId="4897"/>
        </pc:sldMkLst>
      </pc:sldChg>
      <pc:sldChg chg="addSp modSp add mod modShow">
        <pc:chgData name="Weiss, Marietta [Zukunft Altbau]" userId="97b11b8f-a76f-4920-b382-189fc8c9c45c" providerId="ADAL" clId="{E2EDF1B4-C10B-4135-AD99-C11034EF33AD}" dt="2025-09-02T13:20:23.532" v="35647" actId="207"/>
        <pc:sldMkLst>
          <pc:docMk/>
          <pc:sldMk cId="231478585" sldId="4898"/>
        </pc:sldMkLst>
      </pc:sldChg>
      <pc:sldChg chg="delSp modSp mod">
        <pc:chgData name="Weiss, Marietta [Zukunft Altbau]" userId="97b11b8f-a76f-4920-b382-189fc8c9c45c" providerId="ADAL" clId="{E2EDF1B4-C10B-4135-AD99-C11034EF33AD}" dt="2025-09-09T13:59:43.095" v="39688" actId="6549"/>
        <pc:sldMkLst>
          <pc:docMk/>
          <pc:sldMk cId="623758986" sldId="4900"/>
        </pc:sldMkLst>
        <pc:spChg chg="mod">
          <ac:chgData name="Weiss, Marietta [Zukunft Altbau]" userId="97b11b8f-a76f-4920-b382-189fc8c9c45c" providerId="ADAL" clId="{E2EDF1B4-C10B-4135-AD99-C11034EF33AD}" dt="2025-09-09T13:59:43.095" v="39688" actId="6549"/>
          <ac:spMkLst>
            <pc:docMk/>
            <pc:sldMk cId="623758986" sldId="4900"/>
            <ac:spMk id="3" creationId="{66817F9A-23CC-9454-DB6D-40CC93203414}"/>
          </ac:spMkLst>
        </pc:spChg>
      </pc:sldChg>
      <pc:sldChg chg="addSp delSp modSp mod">
        <pc:chgData name="Weiss, Marietta [Zukunft Altbau]" userId="97b11b8f-a76f-4920-b382-189fc8c9c45c" providerId="ADAL" clId="{E2EDF1B4-C10B-4135-AD99-C11034EF33AD}" dt="2025-09-09T14:00:38.755" v="39711" actId="14100"/>
        <pc:sldMkLst>
          <pc:docMk/>
          <pc:sldMk cId="1016896230" sldId="4901"/>
        </pc:sldMkLst>
        <pc:spChg chg="mod">
          <ac:chgData name="Weiss, Marietta [Zukunft Altbau]" userId="97b11b8f-a76f-4920-b382-189fc8c9c45c" providerId="ADAL" clId="{E2EDF1B4-C10B-4135-AD99-C11034EF33AD}" dt="2025-08-26T12:17:47.638" v="28710" actId="13926"/>
          <ac:spMkLst>
            <pc:docMk/>
            <pc:sldMk cId="1016896230" sldId="4901"/>
            <ac:spMk id="3" creationId="{1C4BADE7-CB9C-C481-B37D-C19175E969B3}"/>
          </ac:spMkLst>
        </pc:spChg>
        <pc:spChg chg="mod">
          <ac:chgData name="Weiss, Marietta [Zukunft Altbau]" userId="97b11b8f-a76f-4920-b382-189fc8c9c45c" providerId="ADAL" clId="{E2EDF1B4-C10B-4135-AD99-C11034EF33AD}" dt="2025-09-09T14:00:35.285" v="39710" actId="13926"/>
          <ac:spMkLst>
            <pc:docMk/>
            <pc:sldMk cId="1016896230" sldId="4901"/>
            <ac:spMk id="8" creationId="{D6541D84-E6FE-3C99-D3AF-9706DEACABCB}"/>
          </ac:spMkLst>
        </pc:spChg>
        <pc:picChg chg="add mod">
          <ac:chgData name="Weiss, Marietta [Zukunft Altbau]" userId="97b11b8f-a76f-4920-b382-189fc8c9c45c" providerId="ADAL" clId="{E2EDF1B4-C10B-4135-AD99-C11034EF33AD}" dt="2025-09-09T14:00:38.755" v="39711" actId="14100"/>
          <ac:picMkLst>
            <pc:docMk/>
            <pc:sldMk cId="1016896230" sldId="4901"/>
            <ac:picMk id="5" creationId="{B861AFF2-3FB0-0446-55E1-8DAC79C6874D}"/>
          </ac:picMkLst>
        </pc:picChg>
      </pc:sldChg>
      <pc:sldChg chg="del">
        <pc:chgData name="Weiss, Marietta [Zukunft Altbau]" userId="97b11b8f-a76f-4920-b382-189fc8c9c45c" providerId="ADAL" clId="{E2EDF1B4-C10B-4135-AD99-C11034EF33AD}" dt="2025-09-02T14:05:16.041" v="36410" actId="47"/>
        <pc:sldMkLst>
          <pc:docMk/>
          <pc:sldMk cId="3162625116" sldId="4902"/>
        </pc:sldMkLst>
      </pc:sldChg>
      <pc:sldChg chg="addSp delSp modSp mod">
        <pc:chgData name="Weiss, Marietta [Zukunft Altbau]" userId="97b11b8f-a76f-4920-b382-189fc8c9c45c" providerId="ADAL" clId="{E2EDF1B4-C10B-4135-AD99-C11034EF33AD}" dt="2025-09-09T12:42:51.009" v="38663" actId="20577"/>
        <pc:sldMkLst>
          <pc:docMk/>
          <pc:sldMk cId="3220966608" sldId="4904"/>
        </pc:sldMkLst>
        <pc:spChg chg="mod">
          <ac:chgData name="Weiss, Marietta [Zukunft Altbau]" userId="97b11b8f-a76f-4920-b382-189fc8c9c45c" providerId="ADAL" clId="{E2EDF1B4-C10B-4135-AD99-C11034EF33AD}" dt="2025-08-26T12:24:22.074" v="29216" actId="20577"/>
          <ac:spMkLst>
            <pc:docMk/>
            <pc:sldMk cId="3220966608" sldId="4904"/>
            <ac:spMk id="23" creationId="{C4881348-F762-F74D-646D-7C5CE22C039D}"/>
          </ac:spMkLst>
        </pc:spChg>
        <pc:spChg chg="mod">
          <ac:chgData name="Weiss, Marietta [Zukunft Altbau]" userId="97b11b8f-a76f-4920-b382-189fc8c9c45c" providerId="ADAL" clId="{E2EDF1B4-C10B-4135-AD99-C11034EF33AD}" dt="2025-08-26T12:25:27.172" v="29234" actId="20577"/>
          <ac:spMkLst>
            <pc:docMk/>
            <pc:sldMk cId="3220966608" sldId="4904"/>
            <ac:spMk id="36" creationId="{E106A062-5038-B5A6-AB4D-05A912B5B245}"/>
          </ac:spMkLst>
        </pc:spChg>
        <pc:spChg chg="mod">
          <ac:chgData name="Weiss, Marietta [Zukunft Altbau]" userId="97b11b8f-a76f-4920-b382-189fc8c9c45c" providerId="ADAL" clId="{E2EDF1B4-C10B-4135-AD99-C11034EF33AD}" dt="2025-08-26T12:25:35.353" v="29236" actId="20577"/>
          <ac:spMkLst>
            <pc:docMk/>
            <pc:sldMk cId="3220966608" sldId="4904"/>
            <ac:spMk id="38" creationId="{1E80B1C6-F407-6B70-F501-14E3DF17E5EE}"/>
          </ac:spMkLst>
        </pc:spChg>
        <pc:spChg chg="mod">
          <ac:chgData name="Weiss, Marietta [Zukunft Altbau]" userId="97b11b8f-a76f-4920-b382-189fc8c9c45c" providerId="ADAL" clId="{E2EDF1B4-C10B-4135-AD99-C11034EF33AD}" dt="2025-09-09T12:42:51.009" v="38663" actId="20577"/>
          <ac:spMkLst>
            <pc:docMk/>
            <pc:sldMk cId="3220966608" sldId="4904"/>
            <ac:spMk id="39" creationId="{F359357A-9C00-1AC9-6F2C-A42885C7F4EF}"/>
          </ac:spMkLst>
        </pc:spChg>
      </pc:sldChg>
      <pc:sldChg chg="addSp delSp modSp mod">
        <pc:chgData name="Weiss, Marietta [Zukunft Altbau]" userId="97b11b8f-a76f-4920-b382-189fc8c9c45c" providerId="ADAL" clId="{E2EDF1B4-C10B-4135-AD99-C11034EF33AD}" dt="2025-09-09T12:47:36.872" v="38917" actId="13926"/>
        <pc:sldMkLst>
          <pc:docMk/>
          <pc:sldMk cId="1371353208" sldId="4905"/>
        </pc:sldMkLst>
        <pc:spChg chg="mod">
          <ac:chgData name="Weiss, Marietta [Zukunft Altbau]" userId="97b11b8f-a76f-4920-b382-189fc8c9c45c" providerId="ADAL" clId="{E2EDF1B4-C10B-4135-AD99-C11034EF33AD}" dt="2025-09-09T12:47:36.872" v="38917" actId="13926"/>
          <ac:spMkLst>
            <pc:docMk/>
            <pc:sldMk cId="1371353208" sldId="4905"/>
            <ac:spMk id="2" creationId="{D0D3E141-1CD2-25A2-2845-C77C17BD02CB}"/>
          </ac:spMkLst>
        </pc:spChg>
        <pc:spChg chg="add mod">
          <ac:chgData name="Weiss, Marietta [Zukunft Altbau]" userId="97b11b8f-a76f-4920-b382-189fc8c9c45c" providerId="ADAL" clId="{E2EDF1B4-C10B-4135-AD99-C11034EF33AD}" dt="2025-09-09T12:47:31.793" v="38916" actId="13926"/>
          <ac:spMkLst>
            <pc:docMk/>
            <pc:sldMk cId="1371353208" sldId="4905"/>
            <ac:spMk id="4" creationId="{A5972832-C6B1-60F9-D711-991B5DB48B36}"/>
          </ac:spMkLst>
        </pc:spChg>
        <pc:spChg chg="mod">
          <ac:chgData name="Weiss, Marietta [Zukunft Altbau]" userId="97b11b8f-a76f-4920-b382-189fc8c9c45c" providerId="ADAL" clId="{E2EDF1B4-C10B-4135-AD99-C11034EF33AD}" dt="2025-09-09T12:44:28.311" v="38674" actId="13926"/>
          <ac:spMkLst>
            <pc:docMk/>
            <pc:sldMk cId="1371353208" sldId="4905"/>
            <ac:spMk id="10" creationId="{C7023F21-7661-A56B-0EAB-5D65A60818CE}"/>
          </ac:spMkLst>
        </pc:spChg>
        <pc:picChg chg="add mod">
          <ac:chgData name="Weiss, Marietta [Zukunft Altbau]" userId="97b11b8f-a76f-4920-b382-189fc8c9c45c" providerId="ADAL" clId="{E2EDF1B4-C10B-4135-AD99-C11034EF33AD}" dt="2025-09-02T12:56:27.093" v="35236" actId="962"/>
          <ac:picMkLst>
            <pc:docMk/>
            <pc:sldMk cId="1371353208" sldId="4905"/>
            <ac:picMk id="3" creationId="{8FC1C6B7-E446-5D3D-C5C4-FB88B493CC4E}"/>
          </ac:picMkLst>
        </pc:picChg>
        <pc:picChg chg="add del mod">
          <ac:chgData name="Weiss, Marietta [Zukunft Altbau]" userId="97b11b8f-a76f-4920-b382-189fc8c9c45c" providerId="ADAL" clId="{E2EDF1B4-C10B-4135-AD99-C11034EF33AD}" dt="2025-09-09T12:46:58.030" v="38861" actId="1036"/>
          <ac:picMkLst>
            <pc:docMk/>
            <pc:sldMk cId="1371353208" sldId="4905"/>
            <ac:picMk id="9" creationId="{BAF2C0A6-AD38-AD3C-54F1-48AD7CF6BE39}"/>
          </ac:picMkLst>
        </pc:picChg>
      </pc:sldChg>
      <pc:sldChg chg="delSp modSp mod modShow">
        <pc:chgData name="Weiss, Marietta [Zukunft Altbau]" userId="97b11b8f-a76f-4920-b382-189fc8c9c45c" providerId="ADAL" clId="{E2EDF1B4-C10B-4135-AD99-C11034EF33AD}" dt="2025-09-09T13:06:07.956" v="39107" actId="20577"/>
        <pc:sldMkLst>
          <pc:docMk/>
          <pc:sldMk cId="626137139" sldId="4906"/>
        </pc:sldMkLst>
        <pc:spChg chg="mod">
          <ac:chgData name="Weiss, Marietta [Zukunft Altbau]" userId="97b11b8f-a76f-4920-b382-189fc8c9c45c" providerId="ADAL" clId="{E2EDF1B4-C10B-4135-AD99-C11034EF33AD}" dt="2025-09-09T13:06:07.956" v="39107" actId="20577"/>
          <ac:spMkLst>
            <pc:docMk/>
            <pc:sldMk cId="626137139" sldId="4906"/>
            <ac:spMk id="2" creationId="{A07646AF-B0FA-3904-16A0-4D50F99FD8DE}"/>
          </ac:spMkLst>
        </pc:spChg>
        <pc:spChg chg="mod">
          <ac:chgData name="Weiss, Marietta [Zukunft Altbau]" userId="97b11b8f-a76f-4920-b382-189fc8c9c45c" providerId="ADAL" clId="{E2EDF1B4-C10B-4135-AD99-C11034EF33AD}" dt="2025-08-26T12:40:50.082" v="29761" actId="20577"/>
          <ac:spMkLst>
            <pc:docMk/>
            <pc:sldMk cId="626137139" sldId="4906"/>
            <ac:spMk id="13" creationId="{5F542A29-0C93-2878-988E-ED14368A857C}"/>
          </ac:spMkLst>
        </pc:spChg>
      </pc:sldChg>
      <pc:sldChg chg="addSp delSp modSp add del mod">
        <pc:chgData name="Weiss, Marietta [Zukunft Altbau]" userId="97b11b8f-a76f-4920-b382-189fc8c9c45c" providerId="ADAL" clId="{E2EDF1B4-C10B-4135-AD99-C11034EF33AD}" dt="2025-09-09T13:47:48.563" v="39348" actId="47"/>
        <pc:sldMkLst>
          <pc:docMk/>
          <pc:sldMk cId="1753679222" sldId="4907"/>
        </pc:sldMkLst>
      </pc:sldChg>
      <pc:sldChg chg="del">
        <pc:chgData name="Weiss, Marietta [Zukunft Altbau]" userId="97b11b8f-a76f-4920-b382-189fc8c9c45c" providerId="ADAL" clId="{E2EDF1B4-C10B-4135-AD99-C11034EF33AD}" dt="2025-08-26T13:41:14.779" v="31292" actId="47"/>
        <pc:sldMkLst>
          <pc:docMk/>
          <pc:sldMk cId="2073158378" sldId="4908"/>
        </pc:sldMkLst>
      </pc:sldChg>
      <pc:sldChg chg="addSp delSp modSp add del mod">
        <pc:chgData name="Weiss, Marietta [Zukunft Altbau]" userId="97b11b8f-a76f-4920-b382-189fc8c9c45c" providerId="ADAL" clId="{E2EDF1B4-C10B-4135-AD99-C11034EF33AD}" dt="2025-09-09T12:41:57.418" v="38662" actId="478"/>
        <pc:sldMkLst>
          <pc:docMk/>
          <pc:sldMk cId="3959499360" sldId="4909"/>
        </pc:sldMkLst>
        <pc:spChg chg="mod">
          <ac:chgData name="Weiss, Marietta [Zukunft Altbau]" userId="97b11b8f-a76f-4920-b382-189fc8c9c45c" providerId="ADAL" clId="{E2EDF1B4-C10B-4135-AD99-C11034EF33AD}" dt="2025-09-09T12:41:55.422" v="38661" actId="20577"/>
          <ac:spMkLst>
            <pc:docMk/>
            <pc:sldMk cId="3959499360" sldId="4909"/>
            <ac:spMk id="8" creationId="{BD659B41-3816-499D-1C37-25CC1A41CA0D}"/>
          </ac:spMkLst>
        </pc:spChg>
        <pc:spChg chg="mod">
          <ac:chgData name="Weiss, Marietta [Zukunft Altbau]" userId="97b11b8f-a76f-4920-b382-189fc8c9c45c" providerId="ADAL" clId="{E2EDF1B4-C10B-4135-AD99-C11034EF33AD}" dt="2025-09-02T10:00:32.041" v="33693" actId="948"/>
          <ac:spMkLst>
            <pc:docMk/>
            <pc:sldMk cId="3959499360" sldId="4909"/>
            <ac:spMk id="10" creationId="{5EBD1E96-0711-4D28-DFB7-9F4F63AEC24E}"/>
          </ac:spMkLst>
        </pc:spChg>
        <pc:spChg chg="mod">
          <ac:chgData name="Weiss, Marietta [Zukunft Altbau]" userId="97b11b8f-a76f-4920-b382-189fc8c9c45c" providerId="ADAL" clId="{E2EDF1B4-C10B-4135-AD99-C11034EF33AD}" dt="2025-09-02T10:00:25.251" v="33691" actId="948"/>
          <ac:spMkLst>
            <pc:docMk/>
            <pc:sldMk cId="3959499360" sldId="4909"/>
            <ac:spMk id="16" creationId="{84814DF2-DBD8-7F70-7C7E-8E43E9B4BBB1}"/>
          </ac:spMkLst>
        </pc:spChg>
        <pc:picChg chg="mod topLvl">
          <ac:chgData name="Weiss, Marietta [Zukunft Altbau]" userId="97b11b8f-a76f-4920-b382-189fc8c9c45c" providerId="ADAL" clId="{E2EDF1B4-C10B-4135-AD99-C11034EF33AD}" dt="2025-09-02T13:01:26.925" v="35265"/>
          <ac:picMkLst>
            <pc:docMk/>
            <pc:sldMk cId="3959499360" sldId="4909"/>
            <ac:picMk id="2" creationId="{23E7AD53-F6AE-DCAA-194C-07C799975A01}"/>
          </ac:picMkLst>
        </pc:picChg>
        <pc:picChg chg="mod topLvl">
          <ac:chgData name="Weiss, Marietta [Zukunft Altbau]" userId="97b11b8f-a76f-4920-b382-189fc8c9c45c" providerId="ADAL" clId="{E2EDF1B4-C10B-4135-AD99-C11034EF33AD}" dt="2025-09-02T12:56:16.516" v="35233" actId="962"/>
          <ac:picMkLst>
            <pc:docMk/>
            <pc:sldMk cId="3959499360" sldId="4909"/>
            <ac:picMk id="18" creationId="{0972C23F-C94A-9194-1D8A-B08E6DA76A5A}"/>
          </ac:picMkLst>
        </pc:picChg>
      </pc:sldChg>
      <pc:sldChg chg="modSp mod">
        <pc:chgData name="Weiss, Marietta [Zukunft Altbau]" userId="97b11b8f-a76f-4920-b382-189fc8c9c45c" providerId="ADAL" clId="{E2EDF1B4-C10B-4135-AD99-C11034EF33AD}" dt="2025-09-09T12:37:04.852" v="38611" actId="13926"/>
        <pc:sldMkLst>
          <pc:docMk/>
          <pc:sldMk cId="2047264171" sldId="4911"/>
        </pc:sldMkLst>
        <pc:spChg chg="mod">
          <ac:chgData name="Weiss, Marietta [Zukunft Altbau]" userId="97b11b8f-a76f-4920-b382-189fc8c9c45c" providerId="ADAL" clId="{E2EDF1B4-C10B-4135-AD99-C11034EF33AD}" dt="2025-09-09T12:37:04.852" v="38611" actId="13926"/>
          <ac:spMkLst>
            <pc:docMk/>
            <pc:sldMk cId="2047264171" sldId="4911"/>
            <ac:spMk id="4" creationId="{B2F90567-FA17-D199-8C0F-0693FB59C07B}"/>
          </ac:spMkLst>
        </pc:spChg>
      </pc:sldChg>
      <pc:sldChg chg="delSp modSp mod">
        <pc:chgData name="Weiss, Marietta [Zukunft Altbau]" userId="97b11b8f-a76f-4920-b382-189fc8c9c45c" providerId="ADAL" clId="{E2EDF1B4-C10B-4135-AD99-C11034EF33AD}" dt="2025-09-02T13:34:27.934" v="35942" actId="478"/>
        <pc:sldMkLst>
          <pc:docMk/>
          <pc:sldMk cId="790184135" sldId="4912"/>
        </pc:sldMkLst>
      </pc:sldChg>
      <pc:sldChg chg="modSp mod">
        <pc:chgData name="Weiss, Marietta [Zukunft Altbau]" userId="97b11b8f-a76f-4920-b382-189fc8c9c45c" providerId="ADAL" clId="{E2EDF1B4-C10B-4135-AD99-C11034EF33AD}" dt="2025-08-26T13:05:10" v="30196" actId="6549"/>
        <pc:sldMkLst>
          <pc:docMk/>
          <pc:sldMk cId="900717741" sldId="4914"/>
        </pc:sldMkLst>
        <pc:spChg chg="mod">
          <ac:chgData name="Weiss, Marietta [Zukunft Altbau]" userId="97b11b8f-a76f-4920-b382-189fc8c9c45c" providerId="ADAL" clId="{E2EDF1B4-C10B-4135-AD99-C11034EF33AD}" dt="2025-08-26T13:05:10" v="30196" actId="6549"/>
          <ac:spMkLst>
            <pc:docMk/>
            <pc:sldMk cId="900717741" sldId="4914"/>
            <ac:spMk id="4" creationId="{FC7A4783-5844-06BD-E4AE-B825B281474A}"/>
          </ac:spMkLst>
        </pc:spChg>
      </pc:sldChg>
      <pc:sldChg chg="delSp mod">
        <pc:chgData name="Weiss, Marietta [Zukunft Altbau]" userId="97b11b8f-a76f-4920-b382-189fc8c9c45c" providerId="ADAL" clId="{E2EDF1B4-C10B-4135-AD99-C11034EF33AD}" dt="2025-09-02T14:08:19.223" v="36419" actId="478"/>
        <pc:sldMkLst>
          <pc:docMk/>
          <pc:sldMk cId="1383542306" sldId="4915"/>
        </pc:sldMkLst>
      </pc:sldChg>
      <pc:sldChg chg="del">
        <pc:chgData name="Weiss, Marietta [Zukunft Altbau]" userId="97b11b8f-a76f-4920-b382-189fc8c9c45c" providerId="ADAL" clId="{E2EDF1B4-C10B-4135-AD99-C11034EF33AD}" dt="2025-08-26T13:55:39.891" v="31770" actId="47"/>
        <pc:sldMkLst>
          <pc:docMk/>
          <pc:sldMk cId="3636831703" sldId="4916"/>
        </pc:sldMkLst>
      </pc:sldChg>
      <pc:sldChg chg="addSp delSp modSp mod">
        <pc:chgData name="Weiss, Marietta [Zukunft Altbau]" userId="97b11b8f-a76f-4920-b382-189fc8c9c45c" providerId="ADAL" clId="{E2EDF1B4-C10B-4135-AD99-C11034EF33AD}" dt="2025-09-09T13:55:31.358" v="39577" actId="20577"/>
        <pc:sldMkLst>
          <pc:docMk/>
          <pc:sldMk cId="615430683" sldId="4918"/>
        </pc:sldMkLst>
      </pc:sldChg>
      <pc:sldChg chg="modSp mod modShow">
        <pc:chgData name="Weiss, Marietta [Zukunft Altbau]" userId="97b11b8f-a76f-4920-b382-189fc8c9c45c" providerId="ADAL" clId="{E2EDF1B4-C10B-4135-AD99-C11034EF33AD}" dt="2025-08-26T14:54:05.842" v="31794" actId="729"/>
        <pc:sldMkLst>
          <pc:docMk/>
          <pc:sldMk cId="523603474" sldId="4919"/>
        </pc:sldMkLst>
      </pc:sldChg>
      <pc:sldChg chg="del">
        <pc:chgData name="Weiss, Marietta [Zukunft Altbau]" userId="97b11b8f-a76f-4920-b382-189fc8c9c45c" providerId="ADAL" clId="{E2EDF1B4-C10B-4135-AD99-C11034EF33AD}" dt="2025-08-26T13:10:11.860" v="30346" actId="47"/>
        <pc:sldMkLst>
          <pc:docMk/>
          <pc:sldMk cId="1606532574" sldId="4919"/>
        </pc:sldMkLst>
      </pc:sldChg>
      <pc:sldChg chg="addSp delSp modSp mod">
        <pc:chgData name="Weiss, Marietta [Zukunft Altbau]" userId="97b11b8f-a76f-4920-b382-189fc8c9c45c" providerId="ADAL" clId="{E2EDF1B4-C10B-4135-AD99-C11034EF33AD}" dt="2025-09-09T14:09:27.086" v="39842" actId="6549"/>
        <pc:sldMkLst>
          <pc:docMk/>
          <pc:sldMk cId="926971314" sldId="4920"/>
        </pc:sldMkLst>
        <pc:spChg chg="add mod">
          <ac:chgData name="Weiss, Marietta [Zukunft Altbau]" userId="97b11b8f-a76f-4920-b382-189fc8c9c45c" providerId="ADAL" clId="{E2EDF1B4-C10B-4135-AD99-C11034EF33AD}" dt="2025-09-09T14:09:27.086" v="39842" actId="6549"/>
          <ac:spMkLst>
            <pc:docMk/>
            <pc:sldMk cId="926971314" sldId="4920"/>
            <ac:spMk id="2" creationId="{113B74B9-47A5-1D5D-172F-0BA48BB5F89B}"/>
          </ac:spMkLst>
        </pc:spChg>
        <pc:spChg chg="mod">
          <ac:chgData name="Weiss, Marietta [Zukunft Altbau]" userId="97b11b8f-a76f-4920-b382-189fc8c9c45c" providerId="ADAL" clId="{E2EDF1B4-C10B-4135-AD99-C11034EF33AD}" dt="2025-09-02T14:00:51.630" v="36298" actId="20577"/>
          <ac:spMkLst>
            <pc:docMk/>
            <pc:sldMk cId="926971314" sldId="4920"/>
            <ac:spMk id="7" creationId="{D58C597A-43A6-B8D7-DFD8-459F55823360}"/>
          </ac:spMkLst>
        </pc:spChg>
        <pc:spChg chg="mod">
          <ac:chgData name="Weiss, Marietta [Zukunft Altbau]" userId="97b11b8f-a76f-4920-b382-189fc8c9c45c" providerId="ADAL" clId="{E2EDF1B4-C10B-4135-AD99-C11034EF33AD}" dt="2025-09-02T14:00:30.240" v="36295" actId="1076"/>
          <ac:spMkLst>
            <pc:docMk/>
            <pc:sldMk cId="926971314" sldId="4920"/>
            <ac:spMk id="8" creationId="{B304B247-E5FD-BE3D-028A-3EE91F564D0B}"/>
          </ac:spMkLst>
        </pc:spChg>
        <pc:spChg chg="mod">
          <ac:chgData name="Weiss, Marietta [Zukunft Altbau]" userId="97b11b8f-a76f-4920-b382-189fc8c9c45c" providerId="ADAL" clId="{E2EDF1B4-C10B-4135-AD99-C11034EF33AD}" dt="2025-09-02T14:02:21.713" v="36358" actId="20577"/>
          <ac:spMkLst>
            <pc:docMk/>
            <pc:sldMk cId="926971314" sldId="4920"/>
            <ac:spMk id="20" creationId="{2DDB8F48-2B09-84E6-A2A3-B1D0F3639AA4}"/>
          </ac:spMkLst>
        </pc:spChg>
        <pc:spChg chg="mod">
          <ac:chgData name="Weiss, Marietta [Zukunft Altbau]" userId="97b11b8f-a76f-4920-b382-189fc8c9c45c" providerId="ADAL" clId="{E2EDF1B4-C10B-4135-AD99-C11034EF33AD}" dt="2025-09-02T13:57:41.373" v="36226" actId="13926"/>
          <ac:spMkLst>
            <pc:docMk/>
            <pc:sldMk cId="926971314" sldId="4920"/>
            <ac:spMk id="23" creationId="{795910C8-5751-2FEE-3FF9-6E12D51A197E}"/>
          </ac:spMkLst>
        </pc:spChg>
        <pc:graphicFrameChg chg="mod">
          <ac:chgData name="Weiss, Marietta [Zukunft Altbau]" userId="97b11b8f-a76f-4920-b382-189fc8c9c45c" providerId="ADAL" clId="{E2EDF1B4-C10B-4135-AD99-C11034EF33AD}" dt="2025-09-02T14:00:21.637" v="36293" actId="207"/>
          <ac:graphicFrameMkLst>
            <pc:docMk/>
            <pc:sldMk cId="926971314" sldId="4920"/>
            <ac:graphicFrameMk id="3" creationId="{4B9FBD72-683F-1CC7-C2FE-3D32ADF2297A}"/>
          </ac:graphicFrameMkLst>
        </pc:graphicFrameChg>
      </pc:sldChg>
      <pc:sldChg chg="del">
        <pc:chgData name="Weiss, Marietta [Zukunft Altbau]" userId="97b11b8f-a76f-4920-b382-189fc8c9c45c" providerId="ADAL" clId="{E2EDF1B4-C10B-4135-AD99-C11034EF33AD}" dt="2025-09-02T14:05:59.974" v="36416" actId="47"/>
        <pc:sldMkLst>
          <pc:docMk/>
          <pc:sldMk cId="999565396" sldId="4921"/>
        </pc:sldMkLst>
      </pc:sldChg>
      <pc:sldChg chg="modSp del mod modShow">
        <pc:chgData name="Weiss, Marietta [Zukunft Altbau]" userId="97b11b8f-a76f-4920-b382-189fc8c9c45c" providerId="ADAL" clId="{E2EDF1B4-C10B-4135-AD99-C11034EF33AD}" dt="2025-09-02T13:18:39.712" v="35616" actId="47"/>
        <pc:sldMkLst>
          <pc:docMk/>
          <pc:sldMk cId="2012727663" sldId="4922"/>
        </pc:sldMkLst>
      </pc:sldChg>
      <pc:sldChg chg="addSp delSp modSp mod delAnim modShow">
        <pc:chgData name="Weiss, Marietta [Zukunft Altbau]" userId="97b11b8f-a76f-4920-b382-189fc8c9c45c" providerId="ADAL" clId="{E2EDF1B4-C10B-4135-AD99-C11034EF33AD}" dt="2025-09-02T13:50:41.380" v="36173" actId="14100"/>
        <pc:sldMkLst>
          <pc:docMk/>
          <pc:sldMk cId="1769365440" sldId="4923"/>
        </pc:sldMkLst>
      </pc:sldChg>
      <pc:sldChg chg="addSp delSp modSp add mod modShow">
        <pc:chgData name="Weiss, Marietta [Zukunft Altbau]" userId="97b11b8f-a76f-4920-b382-189fc8c9c45c" providerId="ADAL" clId="{E2EDF1B4-C10B-4135-AD99-C11034EF33AD}" dt="2025-09-09T13:48:50.250" v="39387" actId="1036"/>
        <pc:sldMkLst>
          <pc:docMk/>
          <pc:sldMk cId="854606136" sldId="4924"/>
        </pc:sldMkLst>
        <pc:spChg chg="mod">
          <ac:chgData name="Weiss, Marietta [Zukunft Altbau]" userId="97b11b8f-a76f-4920-b382-189fc8c9c45c" providerId="ADAL" clId="{E2EDF1B4-C10B-4135-AD99-C11034EF33AD}" dt="2025-09-09T13:48:42.799" v="39382" actId="20577"/>
          <ac:spMkLst>
            <pc:docMk/>
            <pc:sldMk cId="854606136" sldId="4924"/>
            <ac:spMk id="30" creationId="{50BBE1D5-39DA-9436-5C3F-2D42F8CA2C11}"/>
          </ac:spMkLst>
        </pc:spChg>
      </pc:sldChg>
      <pc:sldChg chg="addSp delSp modSp add mod ord">
        <pc:chgData name="Weiss, Marietta [Zukunft Altbau]" userId="97b11b8f-a76f-4920-b382-189fc8c9c45c" providerId="ADAL" clId="{E2EDF1B4-C10B-4135-AD99-C11034EF33AD}" dt="2025-09-09T13:22:05.586" v="39184" actId="20577"/>
        <pc:sldMkLst>
          <pc:docMk/>
          <pc:sldMk cId="3467838157" sldId="4925"/>
        </pc:sldMkLst>
        <pc:spChg chg="mod">
          <ac:chgData name="Weiss, Marietta [Zukunft Altbau]" userId="97b11b8f-a76f-4920-b382-189fc8c9c45c" providerId="ADAL" clId="{E2EDF1B4-C10B-4135-AD99-C11034EF33AD}" dt="2025-09-09T13:22:05.586" v="39184" actId="20577"/>
          <ac:spMkLst>
            <pc:docMk/>
            <pc:sldMk cId="3467838157" sldId="4925"/>
            <ac:spMk id="5" creationId="{E94FFDCB-2714-5E63-8758-F11EEAE1A250}"/>
          </ac:spMkLst>
        </pc:spChg>
        <pc:spChg chg="add mod">
          <ac:chgData name="Weiss, Marietta [Zukunft Altbau]" userId="97b11b8f-a76f-4920-b382-189fc8c9c45c" providerId="ADAL" clId="{E2EDF1B4-C10B-4135-AD99-C11034EF33AD}" dt="2025-09-02T09:43:09.629" v="33184" actId="13926"/>
          <ac:spMkLst>
            <pc:docMk/>
            <pc:sldMk cId="3467838157" sldId="4925"/>
            <ac:spMk id="9" creationId="{8E8D1665-6F8B-6061-E3FD-D586A5742A20}"/>
          </ac:spMkLst>
        </pc:spChg>
        <pc:spChg chg="add mod">
          <ac:chgData name="Weiss, Marietta [Zukunft Altbau]" userId="97b11b8f-a76f-4920-b382-189fc8c9c45c" providerId="ADAL" clId="{E2EDF1B4-C10B-4135-AD99-C11034EF33AD}" dt="2025-09-09T13:21:16.124" v="39172" actId="20577"/>
          <ac:spMkLst>
            <pc:docMk/>
            <pc:sldMk cId="3467838157" sldId="4925"/>
            <ac:spMk id="28" creationId="{10479C0F-38C6-A817-0B05-FCAE8E7D4168}"/>
          </ac:spMkLst>
        </pc:spChg>
        <pc:graphicFrameChg chg="add mod">
          <ac:chgData name="Weiss, Marietta [Zukunft Altbau]" userId="97b11b8f-a76f-4920-b382-189fc8c9c45c" providerId="ADAL" clId="{E2EDF1B4-C10B-4135-AD99-C11034EF33AD}" dt="2025-09-02T13:09:23.351" v="35512"/>
          <ac:graphicFrameMkLst>
            <pc:docMk/>
            <pc:sldMk cId="3467838157" sldId="4925"/>
            <ac:graphicFrameMk id="27" creationId="{7C727009-DFC5-9004-CC19-C94FA7D8F76E}"/>
          </ac:graphicFrameMkLst>
        </pc:graphicFrameChg>
        <pc:picChg chg="add mod modCrop">
          <ac:chgData name="Weiss, Marietta [Zukunft Altbau]" userId="97b11b8f-a76f-4920-b382-189fc8c9c45c" providerId="ADAL" clId="{E2EDF1B4-C10B-4135-AD99-C11034EF33AD}" dt="2025-09-09T13:21:52.770" v="39174" actId="732"/>
          <ac:picMkLst>
            <pc:docMk/>
            <pc:sldMk cId="3467838157" sldId="4925"/>
            <ac:picMk id="4" creationId="{8314BCA3-B33D-CCD4-4689-25F6C888FF66}"/>
          </ac:picMkLst>
        </pc:picChg>
      </pc:sldChg>
      <pc:sldChg chg="delSp modSp add del mod">
        <pc:chgData name="Weiss, Marietta [Zukunft Altbau]" userId="97b11b8f-a76f-4920-b382-189fc8c9c45c" providerId="ADAL" clId="{E2EDF1B4-C10B-4135-AD99-C11034EF33AD}" dt="2025-09-02T13:08:28.926" v="35510" actId="47"/>
        <pc:sldMkLst>
          <pc:docMk/>
          <pc:sldMk cId="246376179" sldId="4926"/>
        </pc:sldMkLst>
      </pc:sldChg>
      <pc:sldChg chg="add del ord">
        <pc:chgData name="Weiss, Marietta [Zukunft Altbau]" userId="97b11b8f-a76f-4920-b382-189fc8c9c45c" providerId="ADAL" clId="{E2EDF1B4-C10B-4135-AD99-C11034EF33AD}" dt="2025-09-09T13:23:07.501" v="39185" actId="47"/>
        <pc:sldMkLst>
          <pc:docMk/>
          <pc:sldMk cId="1269589483" sldId="4926"/>
        </pc:sldMkLst>
      </pc:sldChg>
      <pc:sldChg chg="add del">
        <pc:chgData name="Weiss, Marietta [Zukunft Altbau]" userId="97b11b8f-a76f-4920-b382-189fc8c9c45c" providerId="ADAL" clId="{E2EDF1B4-C10B-4135-AD99-C11034EF33AD}" dt="2025-09-02T11:53:09.531" v="35117" actId="47"/>
        <pc:sldMkLst>
          <pc:docMk/>
          <pc:sldMk cId="2929568952" sldId="4927"/>
        </pc:sldMkLst>
      </pc:sldChg>
      <pc:sldChg chg="add">
        <pc:chgData name="Weiss, Marietta [Zukunft Altbau]" userId="97b11b8f-a76f-4920-b382-189fc8c9c45c" providerId="ADAL" clId="{E2EDF1B4-C10B-4135-AD99-C11034EF33AD}" dt="2025-09-02T13:39:49.842" v="36018"/>
        <pc:sldMkLst>
          <pc:docMk/>
          <pc:sldMk cId="4166274346" sldId="4927"/>
        </pc:sldMkLst>
      </pc:sldChg>
      <pc:sldChg chg="del">
        <pc:chgData name="Weiss, Marietta [Zukunft Altbau]" userId="97b11b8f-a76f-4920-b382-189fc8c9c45c" providerId="ADAL" clId="{E2EDF1B4-C10B-4135-AD99-C11034EF33AD}" dt="2025-09-09T12:47:41.452" v="38918" actId="47"/>
        <pc:sldMkLst>
          <pc:docMk/>
          <pc:sldMk cId="2487669869" sldId="4937"/>
        </pc:sldMkLst>
      </pc:sldChg>
      <pc:sldChg chg="add">
        <pc:chgData name="Weiss, Marietta [Zukunft Altbau]" userId="97b11b8f-a76f-4920-b382-189fc8c9c45c" providerId="ADAL" clId="{E2EDF1B4-C10B-4135-AD99-C11034EF33AD}" dt="2025-09-09T13:23:10.178" v="39186"/>
        <pc:sldMkLst>
          <pc:docMk/>
          <pc:sldMk cId="3803567799" sldId="493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eiss\AppData\Local\Microsoft\Olk\Attachments\ooa-00baeb84-df10-46a8-84ad-a55ed5b8339a\95b6e2ad278d60070c43bd4ed43d7d72823af119d97eb9e4c989b414356c1209\CO2-Pre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keabwde-my.sharepoint.com/personal/thabo_vonroman_zukunftaltbau_de/Documents/Microsoft%20Teams-Chatdateien/Heizungsspiegel%202025.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16549984159822E-2"/>
          <c:y val="5.2253423452884182E-2"/>
          <c:w val="0.91590468950058357"/>
          <c:h val="0.80983443976548586"/>
        </c:manualLayout>
      </c:layout>
      <c:barChart>
        <c:barDir val="col"/>
        <c:grouping val="stacked"/>
        <c:varyColors val="0"/>
        <c:ser>
          <c:idx val="0"/>
          <c:order val="0"/>
          <c:tx>
            <c:strRef>
              <c:f>Tabelle1!$B$1</c:f>
              <c:strCache>
                <c:ptCount val="1"/>
                <c:pt idx="0">
                  <c:v>Datenreihe 1</c:v>
                </c:pt>
              </c:strCache>
            </c:strRef>
          </c:tx>
          <c:spPr>
            <a:solidFill>
              <a:srgbClr val="006577"/>
            </a:solidFill>
            <a:ln>
              <a:noFill/>
            </a:ln>
            <a:effectLst/>
          </c:spPr>
          <c:invertIfNegative val="0"/>
          <c:dPt>
            <c:idx val="6"/>
            <c:invertIfNegative val="0"/>
            <c:bubble3D val="0"/>
            <c:spPr>
              <a:solidFill>
                <a:srgbClr val="006577"/>
              </a:solidFill>
              <a:ln>
                <a:noFill/>
              </a:ln>
              <a:effectLst/>
            </c:spPr>
            <c:extLst>
              <c:ext xmlns:c16="http://schemas.microsoft.com/office/drawing/2014/chart" uri="{C3380CC4-5D6E-409C-BE32-E72D297353CC}">
                <c16:uniqueId val="{00000003-B6DD-46D4-B20E-8B6CAD70F14D}"/>
              </c:ext>
            </c:extLst>
          </c:dPt>
          <c:dLbls>
            <c:dLbl>
              <c:idx val="6"/>
              <c:delete val="1"/>
              <c:extLst>
                <c:ext xmlns:c15="http://schemas.microsoft.com/office/drawing/2012/chart" uri="{CE6537A1-D6FC-4f65-9D91-7224C49458BB}"/>
                <c:ext xmlns:c16="http://schemas.microsoft.com/office/drawing/2014/chart" uri="{C3380CC4-5D6E-409C-BE32-E72D297353CC}">
                  <c16:uniqueId val="{00000003-B6DD-46D4-B20E-8B6CAD70F14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Tabelle1!$A$2:$A$8</c:f>
              <c:strCache>
                <c:ptCount val="7"/>
                <c:pt idx="0">
                  <c:v>2021</c:v>
                </c:pt>
                <c:pt idx="1">
                  <c:v>2022</c:v>
                </c:pt>
                <c:pt idx="2">
                  <c:v>2023</c:v>
                </c:pt>
                <c:pt idx="3">
                  <c:v>2024</c:v>
                </c:pt>
                <c:pt idx="4">
                  <c:v>2025</c:v>
                </c:pt>
                <c:pt idx="5">
                  <c:v>2026*</c:v>
                </c:pt>
                <c:pt idx="6">
                  <c:v>2027</c:v>
                </c:pt>
              </c:strCache>
            </c:strRef>
          </c:cat>
          <c:val>
            <c:numRef>
              <c:f>Tabelle1!$B$2:$B$8</c:f>
              <c:numCache>
                <c:formatCode>General</c:formatCode>
                <c:ptCount val="7"/>
                <c:pt idx="0">
                  <c:v>25</c:v>
                </c:pt>
                <c:pt idx="1">
                  <c:v>30</c:v>
                </c:pt>
                <c:pt idx="2">
                  <c:v>30</c:v>
                </c:pt>
                <c:pt idx="3">
                  <c:v>45</c:v>
                </c:pt>
                <c:pt idx="4">
                  <c:v>55</c:v>
                </c:pt>
                <c:pt idx="5">
                  <c:v>65</c:v>
                </c:pt>
                <c:pt idx="6">
                  <c:v>75</c:v>
                </c:pt>
              </c:numCache>
            </c:numRef>
          </c:val>
          <c:extLst>
            <c:ext xmlns:c16="http://schemas.microsoft.com/office/drawing/2014/chart" uri="{C3380CC4-5D6E-409C-BE32-E72D297353CC}">
              <c16:uniqueId val="{00000000-B6DD-46D4-B20E-8B6CAD70F14D}"/>
            </c:ext>
          </c:extLst>
        </c:ser>
        <c:ser>
          <c:idx val="1"/>
          <c:order val="1"/>
          <c:tx>
            <c:strRef>
              <c:f>Tabelle1!$C$1</c:f>
              <c:strCache>
                <c:ptCount val="1"/>
                <c:pt idx="0">
                  <c:v>Spalte1</c:v>
                </c:pt>
              </c:strCache>
            </c:strRef>
          </c:tx>
          <c:spPr>
            <a:gradFill>
              <a:gsLst>
                <a:gs pos="71565">
                  <a:srgbClr val="006577"/>
                </a:gs>
                <a:gs pos="28000">
                  <a:srgbClr val="8FBBC3"/>
                </a:gs>
                <a:gs pos="0">
                  <a:schemeClr val="bg1"/>
                </a:gs>
                <a:gs pos="100000">
                  <a:srgbClr val="006577"/>
                </a:gs>
              </a:gsLst>
              <a:lin ang="5400000" scaled="1"/>
            </a:gradFill>
            <a:ln>
              <a:noFill/>
            </a:ln>
            <a:effectLst/>
          </c:spPr>
          <c:invertIfNegative val="0"/>
          <c:cat>
            <c:strRef>
              <c:f>Tabelle1!$A$2:$A$8</c:f>
              <c:strCache>
                <c:ptCount val="7"/>
                <c:pt idx="0">
                  <c:v>2021</c:v>
                </c:pt>
                <c:pt idx="1">
                  <c:v>2022</c:v>
                </c:pt>
                <c:pt idx="2">
                  <c:v>2023</c:v>
                </c:pt>
                <c:pt idx="3">
                  <c:v>2024</c:v>
                </c:pt>
                <c:pt idx="4">
                  <c:v>2025</c:v>
                </c:pt>
                <c:pt idx="5">
                  <c:v>2026*</c:v>
                </c:pt>
                <c:pt idx="6">
                  <c:v>2027</c:v>
                </c:pt>
              </c:strCache>
            </c:strRef>
          </c:cat>
          <c:val>
            <c:numRef>
              <c:f>Tabelle1!$C$2:$C$8</c:f>
              <c:numCache>
                <c:formatCode>General</c:formatCode>
                <c:ptCount val="7"/>
                <c:pt idx="6">
                  <c:v>20</c:v>
                </c:pt>
              </c:numCache>
            </c:numRef>
          </c:val>
          <c:extLst>
            <c:ext xmlns:c16="http://schemas.microsoft.com/office/drawing/2014/chart" uri="{C3380CC4-5D6E-409C-BE32-E72D297353CC}">
              <c16:uniqueId val="{00000000-B738-407D-8251-B81E616C8C8A}"/>
            </c:ext>
          </c:extLst>
        </c:ser>
        <c:dLbls>
          <c:showLegendKey val="0"/>
          <c:showVal val="0"/>
          <c:showCatName val="0"/>
          <c:showSerName val="0"/>
          <c:showPercent val="0"/>
          <c:showBubbleSize val="0"/>
        </c:dLbls>
        <c:gapWidth val="149"/>
        <c:overlap val="100"/>
        <c:axId val="1362792655"/>
        <c:axId val="1362794575"/>
      </c:barChart>
      <c:catAx>
        <c:axId val="1362792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262626"/>
                </a:solidFill>
                <a:latin typeface="Calibri" panose="020F0502020204030204" pitchFamily="34" charset="0"/>
                <a:ea typeface="+mn-ea"/>
                <a:cs typeface="Calibri" panose="020F0502020204030204" pitchFamily="34" charset="0"/>
              </a:defRPr>
            </a:pPr>
            <a:endParaRPr lang="de-DE"/>
          </a:p>
        </c:txPr>
        <c:crossAx val="1362794575"/>
        <c:crosses val="autoZero"/>
        <c:auto val="1"/>
        <c:lblAlgn val="ctr"/>
        <c:lblOffset val="100"/>
        <c:noMultiLvlLbl val="0"/>
      </c:catAx>
      <c:valAx>
        <c:axId val="13627945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262626"/>
                </a:solidFill>
                <a:latin typeface="Calibri" panose="020F0502020204030204" pitchFamily="34" charset="0"/>
                <a:ea typeface="+mn-ea"/>
                <a:cs typeface="Calibri" panose="020F0502020204030204" pitchFamily="34" charset="0"/>
              </a:defRPr>
            </a:pPr>
            <a:endParaRPr lang="de-DE"/>
          </a:p>
        </c:txPr>
        <c:crossAx val="13627926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54151986626633"/>
          <c:y val="4.6796102396848345E-2"/>
          <c:w val="0.54307824909662006"/>
          <c:h val="0.85598146458816027"/>
        </c:manualLayout>
      </c:layout>
      <c:barChart>
        <c:barDir val="col"/>
        <c:grouping val="stacked"/>
        <c:varyColors val="0"/>
        <c:ser>
          <c:idx val="0"/>
          <c:order val="0"/>
          <c:tx>
            <c:strRef>
              <c:f>Tabelle1!$B$1</c:f>
              <c:strCache>
                <c:ptCount val="1"/>
                <c:pt idx="0">
                  <c:v>Betriebskosten</c:v>
                </c:pt>
              </c:strCache>
            </c:strRef>
          </c:tx>
          <c:spPr>
            <a:pattFill prst="dkUpDiag">
              <a:fgClr>
                <a:srgbClr val="EC6607"/>
              </a:fgClr>
              <a:bgClr>
                <a:schemeClr val="bg1"/>
              </a:bgClr>
            </a:pattFill>
            <a:ln>
              <a:noFill/>
            </a:ln>
            <a:effectLst/>
          </c:spPr>
          <c:invertIfNegative val="0"/>
          <c:dPt>
            <c:idx val="0"/>
            <c:invertIfNegative val="0"/>
            <c:bubble3D val="0"/>
            <c:spPr>
              <a:pattFill prst="dkUpDiag">
                <a:fgClr>
                  <a:srgbClr val="EC6607"/>
                </a:fgClr>
                <a:bgClr>
                  <a:schemeClr val="bg1"/>
                </a:bgClr>
              </a:pattFill>
              <a:ln>
                <a:noFill/>
              </a:ln>
              <a:effectLst/>
            </c:spPr>
            <c:extLst>
              <c:ext xmlns:c16="http://schemas.microsoft.com/office/drawing/2014/chart" uri="{C3380CC4-5D6E-409C-BE32-E72D297353CC}">
                <c16:uniqueId val="{00000001-4478-49C7-9D46-060105CE97C9}"/>
              </c:ext>
            </c:extLst>
          </c:dPt>
          <c:dPt>
            <c:idx val="1"/>
            <c:invertIfNegative val="0"/>
            <c:bubble3D val="0"/>
            <c:spPr>
              <a:pattFill prst="dkUpDiag">
                <a:fgClr>
                  <a:srgbClr val="006373"/>
                </a:fgClr>
                <a:bgClr>
                  <a:schemeClr val="bg1"/>
                </a:bgClr>
              </a:pattFill>
              <a:ln>
                <a:noFill/>
              </a:ln>
              <a:effectLst/>
            </c:spPr>
            <c:extLst>
              <c:ext xmlns:c16="http://schemas.microsoft.com/office/drawing/2014/chart" uri="{C3380CC4-5D6E-409C-BE32-E72D297353CC}">
                <c16:uniqueId val="{00000003-4478-49C7-9D46-060105CE97C9}"/>
              </c:ext>
            </c:extLst>
          </c:dPt>
          <c:cat>
            <c:strRef>
              <c:f>Tabelle1!$A$2:$A$3</c:f>
              <c:strCache>
                <c:ptCount val="2"/>
                <c:pt idx="0">
                  <c:v>Gasheizung</c:v>
                </c:pt>
                <c:pt idx="1">
                  <c:v>Wärmepumpe</c:v>
                </c:pt>
              </c:strCache>
            </c:strRef>
          </c:cat>
          <c:val>
            <c:numRef>
              <c:f>Tabelle1!$B$2:$B$3</c:f>
              <c:numCache>
                <c:formatCode>#,##0\ "€"</c:formatCode>
                <c:ptCount val="2"/>
                <c:pt idx="0">
                  <c:v>36000</c:v>
                </c:pt>
                <c:pt idx="1">
                  <c:v>36000</c:v>
                </c:pt>
              </c:numCache>
            </c:numRef>
          </c:val>
          <c:extLst>
            <c:ext xmlns:c16="http://schemas.microsoft.com/office/drawing/2014/chart" uri="{C3380CC4-5D6E-409C-BE32-E72D297353CC}">
              <c16:uniqueId val="{00000004-4478-49C7-9D46-060105CE97C9}"/>
            </c:ext>
          </c:extLst>
        </c:ser>
        <c:ser>
          <c:idx val="1"/>
          <c:order val="1"/>
          <c:tx>
            <c:strRef>
              <c:f>Tabelle1!$C$1</c:f>
              <c:strCache>
                <c:ptCount val="1"/>
                <c:pt idx="0">
                  <c:v>CO2-Bepreisung</c:v>
                </c:pt>
              </c:strCache>
            </c:strRef>
          </c:tx>
          <c:spPr>
            <a:pattFill prst="wdUpDiag">
              <a:fgClr>
                <a:srgbClr val="EC6607"/>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D0D6-4CA5-89D7-20291A1AA65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Gasheizung</c:v>
                </c:pt>
                <c:pt idx="1">
                  <c:v>Wärmepumpe</c:v>
                </c:pt>
              </c:strCache>
            </c:strRef>
          </c:cat>
          <c:val>
            <c:numRef>
              <c:f>Tabelle1!$C$2:$C$3</c:f>
              <c:numCache>
                <c:formatCode>General</c:formatCode>
                <c:ptCount val="2"/>
                <c:pt idx="0" formatCode="#,##0\ &quot;€&quot;">
                  <c:v>13700</c:v>
                </c:pt>
              </c:numCache>
            </c:numRef>
          </c:val>
          <c:extLst>
            <c:ext xmlns:c16="http://schemas.microsoft.com/office/drawing/2014/chart" uri="{C3380CC4-5D6E-409C-BE32-E72D297353CC}">
              <c16:uniqueId val="{00000005-4478-49C7-9D46-060105CE97C9}"/>
            </c:ext>
          </c:extLst>
        </c:ser>
        <c:dLbls>
          <c:showLegendKey val="0"/>
          <c:showVal val="0"/>
          <c:showCatName val="0"/>
          <c:showSerName val="0"/>
          <c:showPercent val="0"/>
          <c:showBubbleSize val="0"/>
        </c:dLbls>
        <c:gapWidth val="219"/>
        <c:overlap val="100"/>
        <c:axId val="1903762064"/>
        <c:axId val="1903750064"/>
      </c:barChart>
      <c:catAx>
        <c:axId val="1903762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crossAx val="1903750064"/>
        <c:crosses val="autoZero"/>
        <c:auto val="1"/>
        <c:lblAlgn val="ctr"/>
        <c:lblOffset val="100"/>
        <c:noMultiLvlLbl val="0"/>
      </c:catAx>
      <c:valAx>
        <c:axId val="1903750064"/>
        <c:scaling>
          <c:orientation val="minMax"/>
        </c:scaling>
        <c:delete val="0"/>
        <c:axPos val="l"/>
        <c:majorGridlines>
          <c:spPr>
            <a:ln w="9525" cap="flat" cmpd="sng" algn="ctr">
              <a:solidFill>
                <a:schemeClr val="tx1">
                  <a:lumMod val="15000"/>
                  <a:lumOff val="85000"/>
                </a:schemeClr>
              </a:solidFill>
              <a:round/>
            </a:ln>
            <a:effectLst/>
          </c:spPr>
        </c:majorGridlines>
        <c:numFmt formatCode="#,##0\ &quot;€&quot;"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crossAx val="1903762064"/>
        <c:crosses val="autoZero"/>
        <c:crossBetween val="between"/>
        <c:majorUnit val="10000"/>
      </c:valAx>
      <c:spPr>
        <a:noFill/>
        <a:ln>
          <a:noFill/>
        </a:ln>
        <a:effectLst/>
      </c:spPr>
    </c:plotArea>
    <c:legend>
      <c:legendPos val="r"/>
      <c:layout>
        <c:manualLayout>
          <c:xMode val="edge"/>
          <c:yMode val="edge"/>
          <c:x val="0.70084201037432381"/>
          <c:y val="0.74678663039374538"/>
          <c:w val="0.29024646562174955"/>
          <c:h val="0.1615141406906666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54151986626633"/>
          <c:y val="4.6796102396848345E-2"/>
          <c:w val="0.48564242392004026"/>
          <c:h val="0.85598146458816027"/>
        </c:manualLayout>
      </c:layout>
      <c:barChart>
        <c:barDir val="col"/>
        <c:grouping val="stacked"/>
        <c:varyColors val="0"/>
        <c:ser>
          <c:idx val="0"/>
          <c:order val="0"/>
          <c:tx>
            <c:strRef>
              <c:f>Tabelle1!$B$1</c:f>
              <c:strCache>
                <c:ptCount val="1"/>
                <c:pt idx="0">
                  <c:v>Anschaffungskosten</c:v>
                </c:pt>
              </c:strCache>
            </c:strRef>
          </c:tx>
          <c:spPr>
            <a:solidFill>
              <a:srgbClr val="EC6607"/>
            </a:solidFill>
            <a:ln>
              <a:noFill/>
            </a:ln>
            <a:effectLst/>
          </c:spPr>
          <c:invertIfNegative val="0"/>
          <c:dPt>
            <c:idx val="0"/>
            <c:invertIfNegative val="0"/>
            <c:bubble3D val="0"/>
            <c:spPr>
              <a:solidFill>
                <a:srgbClr val="EC6607"/>
              </a:solidFill>
              <a:ln>
                <a:noFill/>
              </a:ln>
              <a:effectLst/>
            </c:spPr>
            <c:extLst>
              <c:ext xmlns:c16="http://schemas.microsoft.com/office/drawing/2014/chart" uri="{C3380CC4-5D6E-409C-BE32-E72D297353CC}">
                <c16:uniqueId val="{00000001-C54B-4261-A931-352EA97E9CA1}"/>
              </c:ext>
            </c:extLst>
          </c:dPt>
          <c:dPt>
            <c:idx val="1"/>
            <c:invertIfNegative val="0"/>
            <c:bubble3D val="0"/>
            <c:spPr>
              <a:solidFill>
                <a:srgbClr val="006373"/>
              </a:solidFill>
              <a:ln>
                <a:noFill/>
              </a:ln>
              <a:effectLst/>
            </c:spPr>
            <c:extLst>
              <c:ext xmlns:c16="http://schemas.microsoft.com/office/drawing/2014/chart" uri="{C3380CC4-5D6E-409C-BE32-E72D297353CC}">
                <c16:uniqueId val="{00000003-C54B-4261-A931-352EA97E9CA1}"/>
              </c:ext>
            </c:extLst>
          </c:dPt>
          <c:cat>
            <c:strRef>
              <c:f>Tabelle1!$A$2:$A$3</c:f>
              <c:strCache>
                <c:ptCount val="2"/>
                <c:pt idx="0">
                  <c:v>Gasheizung</c:v>
                </c:pt>
                <c:pt idx="1">
                  <c:v>Wärmepumpe</c:v>
                </c:pt>
              </c:strCache>
            </c:strRef>
          </c:cat>
          <c:val>
            <c:numRef>
              <c:f>Tabelle1!$B$2:$B$3</c:f>
              <c:numCache>
                <c:formatCode>#,##0\ "€"</c:formatCode>
                <c:ptCount val="2"/>
                <c:pt idx="0">
                  <c:v>16000</c:v>
                </c:pt>
                <c:pt idx="1">
                  <c:v>19500</c:v>
                </c:pt>
              </c:numCache>
            </c:numRef>
          </c:val>
          <c:extLst>
            <c:ext xmlns:c16="http://schemas.microsoft.com/office/drawing/2014/chart" uri="{C3380CC4-5D6E-409C-BE32-E72D297353CC}">
              <c16:uniqueId val="{00000004-C54B-4261-A931-352EA97E9CA1}"/>
            </c:ext>
          </c:extLst>
        </c:ser>
        <c:ser>
          <c:idx val="1"/>
          <c:order val="1"/>
          <c:tx>
            <c:strRef>
              <c:f>Tabelle1!$C$1</c:f>
              <c:strCache>
                <c:ptCount val="1"/>
                <c:pt idx="0">
                  <c:v>Betriebskosten</c:v>
                </c:pt>
              </c:strCache>
            </c:strRef>
          </c:tx>
          <c:spPr>
            <a:pattFill prst="dkUpDiag">
              <a:fgClr>
                <a:srgbClr val="EC6607"/>
              </a:fgClr>
              <a:bgClr>
                <a:schemeClr val="bg1"/>
              </a:bgClr>
            </a:pattFill>
            <a:ln>
              <a:noFill/>
            </a:ln>
            <a:effectLst/>
          </c:spPr>
          <c:invertIfNegative val="0"/>
          <c:dPt>
            <c:idx val="1"/>
            <c:invertIfNegative val="0"/>
            <c:bubble3D val="0"/>
            <c:spPr>
              <a:pattFill prst="dkUpDiag">
                <a:fgClr>
                  <a:srgbClr val="006373"/>
                </a:fgClr>
                <a:bgClr>
                  <a:schemeClr val="bg1"/>
                </a:bgClr>
              </a:pattFill>
              <a:ln>
                <a:noFill/>
              </a:ln>
              <a:effectLst/>
            </c:spPr>
            <c:extLst>
              <c:ext xmlns:c16="http://schemas.microsoft.com/office/drawing/2014/chart" uri="{C3380CC4-5D6E-409C-BE32-E72D297353CC}">
                <c16:uniqueId val="{00000004-CA9A-42A5-ADC3-F5DD82B918F1}"/>
              </c:ext>
            </c:extLst>
          </c:dPt>
          <c:cat>
            <c:strRef>
              <c:f>Tabelle1!$A$2:$A$3</c:f>
              <c:strCache>
                <c:ptCount val="2"/>
                <c:pt idx="0">
                  <c:v>Gasheizung</c:v>
                </c:pt>
                <c:pt idx="1">
                  <c:v>Wärmepumpe</c:v>
                </c:pt>
              </c:strCache>
            </c:strRef>
          </c:cat>
          <c:val>
            <c:numRef>
              <c:f>Tabelle1!$C$2:$C$3</c:f>
              <c:numCache>
                <c:formatCode>#,##0\ "€"</c:formatCode>
                <c:ptCount val="2"/>
                <c:pt idx="0">
                  <c:v>36000</c:v>
                </c:pt>
                <c:pt idx="1">
                  <c:v>36000</c:v>
                </c:pt>
              </c:numCache>
            </c:numRef>
          </c:val>
          <c:extLst>
            <c:ext xmlns:c16="http://schemas.microsoft.com/office/drawing/2014/chart" uri="{C3380CC4-5D6E-409C-BE32-E72D297353CC}">
              <c16:uniqueId val="{00000005-C54B-4261-A931-352EA97E9CA1}"/>
            </c:ext>
          </c:extLst>
        </c:ser>
        <c:ser>
          <c:idx val="2"/>
          <c:order val="2"/>
          <c:tx>
            <c:strRef>
              <c:f>Tabelle1!$D$1</c:f>
              <c:strCache>
                <c:ptCount val="1"/>
                <c:pt idx="0">
                  <c:v>CO2-Bepreisung</c:v>
                </c:pt>
              </c:strCache>
            </c:strRef>
          </c:tx>
          <c:spPr>
            <a:pattFill prst="wdUpDiag">
              <a:fgClr>
                <a:srgbClr val="EC6607"/>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CA9A-42A5-ADC3-F5DD82B918F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Gasheizung</c:v>
                </c:pt>
                <c:pt idx="1">
                  <c:v>Wärmepumpe</c:v>
                </c:pt>
              </c:strCache>
            </c:strRef>
          </c:cat>
          <c:val>
            <c:numRef>
              <c:f>Tabelle1!$D$2:$D$3</c:f>
              <c:numCache>
                <c:formatCode>General</c:formatCode>
                <c:ptCount val="2"/>
                <c:pt idx="0" formatCode="#,##0\ &quot;€&quot;">
                  <c:v>13700</c:v>
                </c:pt>
              </c:numCache>
            </c:numRef>
          </c:val>
          <c:extLst>
            <c:ext xmlns:c16="http://schemas.microsoft.com/office/drawing/2014/chart" uri="{C3380CC4-5D6E-409C-BE32-E72D297353CC}">
              <c16:uniqueId val="{00000006-C54B-4261-A931-352EA97E9CA1}"/>
            </c:ext>
          </c:extLst>
        </c:ser>
        <c:dLbls>
          <c:showLegendKey val="0"/>
          <c:showVal val="0"/>
          <c:showCatName val="0"/>
          <c:showSerName val="0"/>
          <c:showPercent val="0"/>
          <c:showBubbleSize val="0"/>
        </c:dLbls>
        <c:gapWidth val="219"/>
        <c:overlap val="100"/>
        <c:axId val="1903762064"/>
        <c:axId val="1903750064"/>
      </c:barChart>
      <c:catAx>
        <c:axId val="1903762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crossAx val="1903750064"/>
        <c:crosses val="autoZero"/>
        <c:auto val="1"/>
        <c:lblAlgn val="ctr"/>
        <c:lblOffset val="100"/>
        <c:noMultiLvlLbl val="0"/>
      </c:catAx>
      <c:valAx>
        <c:axId val="1903750064"/>
        <c:scaling>
          <c:orientation val="minMax"/>
          <c:max val="80000"/>
        </c:scaling>
        <c:delete val="0"/>
        <c:axPos val="l"/>
        <c:majorGridlines>
          <c:spPr>
            <a:ln w="9525" cap="flat" cmpd="sng" algn="ctr">
              <a:solidFill>
                <a:schemeClr val="tx1">
                  <a:lumMod val="15000"/>
                  <a:lumOff val="85000"/>
                </a:schemeClr>
              </a:solidFill>
              <a:round/>
            </a:ln>
            <a:effectLst/>
          </c:spPr>
        </c:majorGridlines>
        <c:numFmt formatCode="#,##0\ &quot;€&quot;"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crossAx val="1903762064"/>
        <c:crosses val="autoZero"/>
        <c:crossBetween val="between"/>
        <c:majorUnit val="20000"/>
      </c:valAx>
      <c:spPr>
        <a:noFill/>
        <a:ln>
          <a:noFill/>
        </a:ln>
        <a:effectLst/>
      </c:spPr>
    </c:plotArea>
    <c:legend>
      <c:legendPos val="r"/>
      <c:layout>
        <c:manualLayout>
          <c:xMode val="edge"/>
          <c:yMode val="edge"/>
          <c:x val="0.65806685866525161"/>
          <c:y val="0.65905235698893327"/>
          <c:w val="0.32005279709835621"/>
          <c:h val="0.2422712110359999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Tabelle1!$B$1</c:f>
              <c:strCache>
                <c:ptCount val="1"/>
                <c:pt idx="0">
                  <c:v>Datenreihe 1</c:v>
                </c:pt>
              </c:strCache>
            </c:strRef>
          </c:tx>
          <c:spPr>
            <a:solidFill>
              <a:srgbClr val="006373"/>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8-80D1-439B-B352-138642AE9270}"/>
              </c:ext>
            </c:extLst>
          </c:dPt>
          <c:cat>
            <c:strRef>
              <c:f>Tabelle1!$A$2:$A$6</c:f>
              <c:strCache>
                <c:ptCount val="1"/>
                <c:pt idx="0">
                  <c:v>Erzeugter PV-Strom</c:v>
                </c:pt>
              </c:strCache>
            </c:strRef>
          </c:cat>
          <c:val>
            <c:numRef>
              <c:f>Tabelle1!$B$2:$B$6</c:f>
              <c:numCache>
                <c:formatCode>General</c:formatCode>
                <c:ptCount val="5"/>
                <c:pt idx="0">
                  <c:v>100</c:v>
                </c:pt>
                <c:pt idx="1">
                  <c:v>20</c:v>
                </c:pt>
                <c:pt idx="2">
                  <c:v>20</c:v>
                </c:pt>
                <c:pt idx="3">
                  <c:v>20</c:v>
                </c:pt>
                <c:pt idx="4">
                  <c:v>20</c:v>
                </c:pt>
              </c:numCache>
            </c:numRef>
          </c:val>
          <c:extLst>
            <c:ext xmlns:c16="http://schemas.microsoft.com/office/drawing/2014/chart" uri="{C3380CC4-5D6E-409C-BE32-E72D297353CC}">
              <c16:uniqueId val="{00000000-80D1-439B-B352-138642AE9270}"/>
            </c:ext>
          </c:extLst>
        </c:ser>
        <c:ser>
          <c:idx val="1"/>
          <c:order val="1"/>
          <c:tx>
            <c:strRef>
              <c:f>Tabelle1!$C$1</c:f>
              <c:strCache>
                <c:ptCount val="1"/>
                <c:pt idx="0">
                  <c:v>Datenreihe 2</c:v>
                </c:pt>
              </c:strCache>
            </c:strRef>
          </c:tx>
          <c:spPr>
            <a:solidFill>
              <a:srgbClr val="7B7B7B"/>
            </a:solidFill>
            <a:ln>
              <a:noFill/>
            </a:ln>
            <a:effectLst/>
          </c:spPr>
          <c:invertIfNegative val="0"/>
          <c:dPt>
            <c:idx val="1"/>
            <c:invertIfNegative val="0"/>
            <c:bubble3D val="0"/>
            <c:spPr>
              <a:solidFill>
                <a:srgbClr val="B8B8B8"/>
              </a:solidFill>
              <a:ln>
                <a:noFill/>
              </a:ln>
              <a:effectLst/>
            </c:spPr>
            <c:extLst>
              <c:ext xmlns:c16="http://schemas.microsoft.com/office/drawing/2014/chart" uri="{C3380CC4-5D6E-409C-BE32-E72D297353CC}">
                <c16:uniqueId val="{0000000E-80D1-439B-B352-138642AE9270}"/>
              </c:ext>
            </c:extLst>
          </c:dPt>
          <c:dPt>
            <c:idx val="2"/>
            <c:invertIfNegative val="0"/>
            <c:bubble3D val="0"/>
            <c:spPr>
              <a:solidFill>
                <a:srgbClr val="00879E"/>
              </a:solidFill>
              <a:ln>
                <a:noFill/>
              </a:ln>
              <a:effectLst/>
            </c:spPr>
            <c:extLst>
              <c:ext xmlns:c16="http://schemas.microsoft.com/office/drawing/2014/chart" uri="{C3380CC4-5D6E-409C-BE32-E72D297353CC}">
                <c16:uniqueId val="{0000000B-80D1-439B-B352-138642AE9270}"/>
              </c:ext>
            </c:extLst>
          </c:dPt>
          <c:dPt>
            <c:idx val="3"/>
            <c:invertIfNegative val="0"/>
            <c:bubble3D val="0"/>
            <c:spPr>
              <a:solidFill>
                <a:srgbClr val="00879E"/>
              </a:solidFill>
              <a:ln>
                <a:noFill/>
              </a:ln>
              <a:effectLst/>
            </c:spPr>
            <c:extLst>
              <c:ext xmlns:c16="http://schemas.microsoft.com/office/drawing/2014/chart" uri="{C3380CC4-5D6E-409C-BE32-E72D297353CC}">
                <c16:uniqueId val="{0000000C-80D1-439B-B352-138642AE9270}"/>
              </c:ext>
            </c:extLst>
          </c:dPt>
          <c:dPt>
            <c:idx val="4"/>
            <c:invertIfNegative val="0"/>
            <c:bubble3D val="0"/>
            <c:spPr>
              <a:solidFill>
                <a:srgbClr val="00879E"/>
              </a:solidFill>
              <a:ln>
                <a:noFill/>
              </a:ln>
              <a:effectLst/>
            </c:spPr>
            <c:extLst>
              <c:ext xmlns:c16="http://schemas.microsoft.com/office/drawing/2014/chart" uri="{C3380CC4-5D6E-409C-BE32-E72D297353CC}">
                <c16:uniqueId val="{0000000D-80D1-439B-B352-138642AE9270}"/>
              </c:ext>
            </c:extLst>
          </c:dPt>
          <c:cat>
            <c:strRef>
              <c:f>Tabelle1!$A$2:$A$6</c:f>
              <c:strCache>
                <c:ptCount val="1"/>
                <c:pt idx="0">
                  <c:v>Erzeugter PV-Strom</c:v>
                </c:pt>
              </c:strCache>
            </c:strRef>
          </c:cat>
          <c:val>
            <c:numRef>
              <c:f>Tabelle1!$C$2:$C$6</c:f>
              <c:numCache>
                <c:formatCode>General</c:formatCode>
                <c:ptCount val="5"/>
                <c:pt idx="0">
                  <c:v>0</c:v>
                </c:pt>
                <c:pt idx="1">
                  <c:v>80</c:v>
                </c:pt>
                <c:pt idx="2">
                  <c:v>15</c:v>
                </c:pt>
                <c:pt idx="3">
                  <c:v>15</c:v>
                </c:pt>
                <c:pt idx="4">
                  <c:v>15</c:v>
                </c:pt>
              </c:numCache>
            </c:numRef>
          </c:val>
          <c:extLst>
            <c:ext xmlns:c16="http://schemas.microsoft.com/office/drawing/2014/chart" uri="{C3380CC4-5D6E-409C-BE32-E72D297353CC}">
              <c16:uniqueId val="{00000001-80D1-439B-B352-138642AE9270}"/>
            </c:ext>
          </c:extLst>
        </c:ser>
        <c:ser>
          <c:idx val="2"/>
          <c:order val="2"/>
          <c:tx>
            <c:strRef>
              <c:f>Tabelle1!$D$1</c:f>
              <c:strCache>
                <c:ptCount val="1"/>
                <c:pt idx="0">
                  <c:v>Datenreihe 3</c:v>
                </c:pt>
              </c:strCache>
            </c:strRef>
          </c:tx>
          <c:spPr>
            <a:solidFill>
              <a:srgbClr val="00C2E2"/>
            </a:solidFill>
            <a:ln>
              <a:noFill/>
            </a:ln>
            <a:effectLst/>
          </c:spPr>
          <c:invertIfNegative val="0"/>
          <c:cat>
            <c:strRef>
              <c:f>Tabelle1!$A$2:$A$6</c:f>
              <c:strCache>
                <c:ptCount val="1"/>
                <c:pt idx="0">
                  <c:v>Erzeugter PV-Strom</c:v>
                </c:pt>
              </c:strCache>
            </c:strRef>
          </c:cat>
          <c:val>
            <c:numRef>
              <c:f>Tabelle1!$D$2:$D$6</c:f>
              <c:numCache>
                <c:formatCode>General</c:formatCode>
                <c:ptCount val="5"/>
                <c:pt idx="0">
                  <c:v>0</c:v>
                </c:pt>
                <c:pt idx="1">
                  <c:v>0</c:v>
                </c:pt>
                <c:pt idx="2">
                  <c:v>0</c:v>
                </c:pt>
                <c:pt idx="3">
                  <c:v>30</c:v>
                </c:pt>
                <c:pt idx="4">
                  <c:v>30</c:v>
                </c:pt>
              </c:numCache>
            </c:numRef>
          </c:val>
          <c:extLst>
            <c:ext xmlns:c16="http://schemas.microsoft.com/office/drawing/2014/chart" uri="{C3380CC4-5D6E-409C-BE32-E72D297353CC}">
              <c16:uniqueId val="{00000002-80D1-439B-B352-138642AE9270}"/>
            </c:ext>
          </c:extLst>
        </c:ser>
        <c:ser>
          <c:idx val="3"/>
          <c:order val="3"/>
          <c:tx>
            <c:strRef>
              <c:f>Tabelle1!$E$1</c:f>
              <c:strCache>
                <c:ptCount val="1"/>
                <c:pt idx="0">
                  <c:v>Datenreihe 4</c:v>
                </c:pt>
              </c:strCache>
            </c:strRef>
          </c:tx>
          <c:spPr>
            <a:solidFill>
              <a:srgbClr val="95C5D9"/>
            </a:solidFill>
            <a:ln>
              <a:noFill/>
            </a:ln>
            <a:effectLst/>
          </c:spPr>
          <c:invertIfNegative val="0"/>
          <c:cat>
            <c:strRef>
              <c:f>Tabelle1!$A$2:$A$6</c:f>
              <c:strCache>
                <c:ptCount val="1"/>
                <c:pt idx="0">
                  <c:v>Erzeugter PV-Strom</c:v>
                </c:pt>
              </c:strCache>
            </c:strRef>
          </c:cat>
          <c:val>
            <c:numRef>
              <c:f>Tabelle1!$E$2:$E$6</c:f>
              <c:numCache>
                <c:formatCode>General</c:formatCode>
                <c:ptCount val="5"/>
                <c:pt idx="0">
                  <c:v>0</c:v>
                </c:pt>
                <c:pt idx="1">
                  <c:v>0</c:v>
                </c:pt>
                <c:pt idx="2">
                  <c:v>0</c:v>
                </c:pt>
                <c:pt idx="3">
                  <c:v>0</c:v>
                </c:pt>
                <c:pt idx="4">
                  <c:v>10</c:v>
                </c:pt>
              </c:numCache>
            </c:numRef>
          </c:val>
          <c:extLst>
            <c:ext xmlns:c16="http://schemas.microsoft.com/office/drawing/2014/chart" uri="{C3380CC4-5D6E-409C-BE32-E72D297353CC}">
              <c16:uniqueId val="{00000007-80D1-439B-B352-138642AE9270}"/>
            </c:ext>
          </c:extLst>
        </c:ser>
        <c:ser>
          <c:idx val="4"/>
          <c:order val="4"/>
          <c:tx>
            <c:strRef>
              <c:f>Tabelle1!$F$1</c:f>
              <c:strCache>
                <c:ptCount val="1"/>
              </c:strCache>
            </c:strRef>
          </c:tx>
          <c:spPr>
            <a:solidFill>
              <a:srgbClr val="B8B8B8"/>
            </a:solidFill>
            <a:ln>
              <a:noFill/>
            </a:ln>
            <a:effectLst/>
          </c:spPr>
          <c:invertIfNegative val="0"/>
          <c:cat>
            <c:strRef>
              <c:f>Tabelle1!$A$2:$A$6</c:f>
              <c:strCache>
                <c:ptCount val="1"/>
                <c:pt idx="0">
                  <c:v>Erzeugter PV-Strom</c:v>
                </c:pt>
              </c:strCache>
            </c:strRef>
          </c:cat>
          <c:val>
            <c:numRef>
              <c:f>Tabelle1!$F$2:$F$6</c:f>
              <c:numCache>
                <c:formatCode>General</c:formatCode>
                <c:ptCount val="5"/>
                <c:pt idx="0">
                  <c:v>0</c:v>
                </c:pt>
                <c:pt idx="1">
                  <c:v>0</c:v>
                </c:pt>
                <c:pt idx="2">
                  <c:v>65</c:v>
                </c:pt>
                <c:pt idx="3">
                  <c:v>35</c:v>
                </c:pt>
                <c:pt idx="4">
                  <c:v>25</c:v>
                </c:pt>
              </c:numCache>
            </c:numRef>
          </c:val>
          <c:extLst>
            <c:ext xmlns:c16="http://schemas.microsoft.com/office/drawing/2014/chart" uri="{C3380CC4-5D6E-409C-BE32-E72D297353CC}">
              <c16:uniqueId val="{0000000A-80D1-439B-B352-138642AE9270}"/>
            </c:ext>
          </c:extLst>
        </c:ser>
        <c:dLbls>
          <c:showLegendKey val="0"/>
          <c:showVal val="0"/>
          <c:showCatName val="0"/>
          <c:showSerName val="0"/>
          <c:showPercent val="0"/>
          <c:showBubbleSize val="0"/>
        </c:dLbls>
        <c:gapWidth val="150"/>
        <c:overlap val="100"/>
        <c:axId val="2031323792"/>
        <c:axId val="2031321872"/>
      </c:barChart>
      <c:catAx>
        <c:axId val="2031323792"/>
        <c:scaling>
          <c:orientation val="minMax"/>
        </c:scaling>
        <c:delete val="1"/>
        <c:axPos val="b"/>
        <c:numFmt formatCode="General" sourceLinked="1"/>
        <c:majorTickMark val="none"/>
        <c:minorTickMark val="none"/>
        <c:tickLblPos val="nextTo"/>
        <c:crossAx val="2031321872"/>
        <c:crosses val="autoZero"/>
        <c:auto val="1"/>
        <c:lblAlgn val="ctr"/>
        <c:lblOffset val="100"/>
        <c:noMultiLvlLbl val="0"/>
      </c:catAx>
      <c:valAx>
        <c:axId val="2031321872"/>
        <c:scaling>
          <c:orientation val="minMax"/>
          <c:max val="1"/>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031323792"/>
        <c:crosses val="autoZero"/>
        <c:crossBetween val="between"/>
        <c:majorUnit val="0.2"/>
        <c:min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40731735077139"/>
          <c:y val="9.9911893293606543E-2"/>
          <c:w val="0.8506318871770463"/>
          <c:h val="0.69667918319246447"/>
        </c:manualLayout>
      </c:layout>
      <c:barChart>
        <c:barDir val="col"/>
        <c:grouping val="clustered"/>
        <c:varyColors val="0"/>
        <c:ser>
          <c:idx val="0"/>
          <c:order val="0"/>
          <c:tx>
            <c:strRef>
              <c:f>Tabelle1!$B$1</c:f>
              <c:strCache>
                <c:ptCount val="1"/>
                <c:pt idx="0">
                  <c:v>Stromerzeugung</c:v>
                </c:pt>
              </c:strCache>
            </c:strRef>
          </c:tx>
          <c:spPr>
            <a:solidFill>
              <a:schemeClr val="accent5"/>
            </a:solidFill>
            <a:ln>
              <a:noFill/>
            </a:ln>
            <a:effectLst/>
          </c:spPr>
          <c:invertIfNegative val="0"/>
          <c:cat>
            <c:strRef>
              <c:f>Tabelle1!$A$2:$A$13</c:f>
              <c:strCache>
                <c:ptCount val="12"/>
                <c:pt idx="0">
                  <c:v>J</c:v>
                </c:pt>
                <c:pt idx="1">
                  <c:v>F</c:v>
                </c:pt>
                <c:pt idx="2">
                  <c:v>M</c:v>
                </c:pt>
                <c:pt idx="3">
                  <c:v>A</c:v>
                </c:pt>
                <c:pt idx="4">
                  <c:v>M</c:v>
                </c:pt>
                <c:pt idx="5">
                  <c:v>J</c:v>
                </c:pt>
                <c:pt idx="6">
                  <c:v>J</c:v>
                </c:pt>
                <c:pt idx="7">
                  <c:v>A</c:v>
                </c:pt>
                <c:pt idx="8">
                  <c:v>S</c:v>
                </c:pt>
                <c:pt idx="9">
                  <c:v>O</c:v>
                </c:pt>
                <c:pt idx="10">
                  <c:v>N</c:v>
                </c:pt>
                <c:pt idx="11">
                  <c:v>D</c:v>
                </c:pt>
              </c:strCache>
            </c:strRef>
          </c:cat>
          <c:val>
            <c:numRef>
              <c:f>Tabelle1!$B$2:$B$13</c:f>
              <c:numCache>
                <c:formatCode>General</c:formatCode>
                <c:ptCount val="12"/>
                <c:pt idx="0">
                  <c:v>550</c:v>
                </c:pt>
                <c:pt idx="1">
                  <c:v>550</c:v>
                </c:pt>
                <c:pt idx="2">
                  <c:v>850</c:v>
                </c:pt>
                <c:pt idx="3">
                  <c:v>1100</c:v>
                </c:pt>
                <c:pt idx="4">
                  <c:v>1150</c:v>
                </c:pt>
                <c:pt idx="5">
                  <c:v>1150</c:v>
                </c:pt>
                <c:pt idx="6">
                  <c:v>1250</c:v>
                </c:pt>
                <c:pt idx="7">
                  <c:v>1350</c:v>
                </c:pt>
                <c:pt idx="8">
                  <c:v>900</c:v>
                </c:pt>
                <c:pt idx="9">
                  <c:v>600</c:v>
                </c:pt>
                <c:pt idx="10">
                  <c:v>450</c:v>
                </c:pt>
                <c:pt idx="11">
                  <c:v>350</c:v>
                </c:pt>
              </c:numCache>
            </c:numRef>
          </c:val>
          <c:extLst>
            <c:ext xmlns:c16="http://schemas.microsoft.com/office/drawing/2014/chart" uri="{C3380CC4-5D6E-409C-BE32-E72D297353CC}">
              <c16:uniqueId val="{00000000-8BA6-418C-8B33-0A267DB5C540}"/>
            </c:ext>
          </c:extLst>
        </c:ser>
        <c:ser>
          <c:idx val="1"/>
          <c:order val="1"/>
          <c:tx>
            <c:strRef>
              <c:f>Tabelle1!$C$1</c:f>
              <c:strCache>
                <c:ptCount val="1"/>
                <c:pt idx="0">
                  <c:v>Stromverbrauch</c:v>
                </c:pt>
              </c:strCache>
            </c:strRef>
          </c:tx>
          <c:spPr>
            <a:solidFill>
              <a:srgbClr val="EC6607"/>
            </a:solidFill>
            <a:ln>
              <a:noFill/>
            </a:ln>
            <a:effectLst/>
          </c:spPr>
          <c:invertIfNegative val="0"/>
          <c:cat>
            <c:strRef>
              <c:f>Tabelle1!$A$2:$A$13</c:f>
              <c:strCache>
                <c:ptCount val="12"/>
                <c:pt idx="0">
                  <c:v>J</c:v>
                </c:pt>
                <c:pt idx="1">
                  <c:v>F</c:v>
                </c:pt>
                <c:pt idx="2">
                  <c:v>M</c:v>
                </c:pt>
                <c:pt idx="3">
                  <c:v>A</c:v>
                </c:pt>
                <c:pt idx="4">
                  <c:v>M</c:v>
                </c:pt>
                <c:pt idx="5">
                  <c:v>J</c:v>
                </c:pt>
                <c:pt idx="6">
                  <c:v>J</c:v>
                </c:pt>
                <c:pt idx="7">
                  <c:v>A</c:v>
                </c:pt>
                <c:pt idx="8">
                  <c:v>S</c:v>
                </c:pt>
                <c:pt idx="9">
                  <c:v>O</c:v>
                </c:pt>
                <c:pt idx="10">
                  <c:v>N</c:v>
                </c:pt>
                <c:pt idx="11">
                  <c:v>D</c:v>
                </c:pt>
              </c:strCache>
            </c:strRef>
          </c:cat>
          <c:val>
            <c:numRef>
              <c:f>Tabelle1!$C$2:$C$13</c:f>
              <c:numCache>
                <c:formatCode>General</c:formatCode>
                <c:ptCount val="12"/>
                <c:pt idx="0">
                  <c:v>1800</c:v>
                </c:pt>
                <c:pt idx="1">
                  <c:v>1430</c:v>
                </c:pt>
                <c:pt idx="2">
                  <c:v>1450</c:v>
                </c:pt>
                <c:pt idx="3">
                  <c:v>1200</c:v>
                </c:pt>
                <c:pt idx="4">
                  <c:v>1100</c:v>
                </c:pt>
                <c:pt idx="5">
                  <c:v>1000</c:v>
                </c:pt>
                <c:pt idx="6">
                  <c:v>1100</c:v>
                </c:pt>
                <c:pt idx="7">
                  <c:v>1000</c:v>
                </c:pt>
                <c:pt idx="8">
                  <c:v>1000</c:v>
                </c:pt>
                <c:pt idx="9">
                  <c:v>1150</c:v>
                </c:pt>
                <c:pt idx="10">
                  <c:v>1550</c:v>
                </c:pt>
                <c:pt idx="11">
                  <c:v>1800</c:v>
                </c:pt>
              </c:numCache>
            </c:numRef>
          </c:val>
          <c:extLst>
            <c:ext xmlns:c16="http://schemas.microsoft.com/office/drawing/2014/chart" uri="{C3380CC4-5D6E-409C-BE32-E72D297353CC}">
              <c16:uniqueId val="{00000001-8BA6-418C-8B33-0A267DB5C540}"/>
            </c:ext>
          </c:extLst>
        </c:ser>
        <c:dLbls>
          <c:showLegendKey val="0"/>
          <c:showVal val="0"/>
          <c:showCatName val="0"/>
          <c:showSerName val="0"/>
          <c:showPercent val="0"/>
          <c:showBubbleSize val="0"/>
        </c:dLbls>
        <c:gapWidth val="219"/>
        <c:overlap val="-27"/>
        <c:axId val="1086711712"/>
        <c:axId val="1086734752"/>
      </c:barChart>
      <c:catAx>
        <c:axId val="108671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crossAx val="1086734752"/>
        <c:crosses val="autoZero"/>
        <c:auto val="1"/>
        <c:lblAlgn val="ctr"/>
        <c:lblOffset val="100"/>
        <c:noMultiLvlLbl val="0"/>
      </c:catAx>
      <c:valAx>
        <c:axId val="1086734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crossAx val="1086711712"/>
        <c:crosses val="autoZero"/>
        <c:crossBetween val="between"/>
        <c:majorUnit val="500"/>
      </c:valAx>
      <c:spPr>
        <a:noFill/>
        <a:ln>
          <a:noFill/>
        </a:ln>
        <a:effectLst/>
      </c:spPr>
    </c:plotArea>
    <c:legend>
      <c:legendPos val="b"/>
      <c:layout>
        <c:manualLayout>
          <c:xMode val="edge"/>
          <c:yMode val="edge"/>
          <c:x val="0.21484676547784468"/>
          <c:y val="0.91557015044845469"/>
          <c:w val="0.63893392002470284"/>
          <c:h val="8.090002251307008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558860228877349E-2"/>
          <c:y val="0"/>
          <c:w val="0.95446313437058727"/>
          <c:h val="0.75917623205559615"/>
        </c:manualLayout>
      </c:layout>
      <c:barChart>
        <c:barDir val="col"/>
        <c:grouping val="stacked"/>
        <c:varyColors val="0"/>
        <c:ser>
          <c:idx val="0"/>
          <c:order val="0"/>
          <c:tx>
            <c:strRef>
              <c:f>Tabelle3!$B$1</c:f>
              <c:strCache>
                <c:ptCount val="1"/>
                <c:pt idx="0">
                  <c:v>Mieter</c:v>
                </c:pt>
              </c:strCache>
            </c:strRef>
          </c:tx>
          <c:spPr>
            <a:solidFill>
              <a:srgbClr val="006577"/>
            </a:solidFill>
            <a:ln>
              <a:noFill/>
            </a:ln>
            <a:effectLst/>
          </c:spPr>
          <c:invertIfNegative val="0"/>
          <c:dLbls>
            <c:dLbl>
              <c:idx val="9"/>
              <c:numFmt formatCode="General" sourceLinked="0"/>
              <c:spPr>
                <a:solidFill>
                  <a:srgbClr val="006577"/>
                </a:solid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3-63DE-4E12-8067-1225AAE7A31A}"/>
                </c:ext>
              </c:extLst>
            </c:dLbl>
            <c:numFmt formatCode="General"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Tabelle3!$A$2:$A$11</c:f>
              <c:strCache>
                <c:ptCount val="10"/>
                <c:pt idx="0">
                  <c:v>&lt;12 
kg/m²</c:v>
                </c:pt>
                <c:pt idx="1">
                  <c:v>12-&lt;17 
kg/m²</c:v>
                </c:pt>
                <c:pt idx="2">
                  <c:v>17-&lt;22 
kg/m²</c:v>
                </c:pt>
                <c:pt idx="3">
                  <c:v>22-&lt;27 
kg/m²</c:v>
                </c:pt>
                <c:pt idx="4">
                  <c:v>27-&lt;32 
kg/m²</c:v>
                </c:pt>
                <c:pt idx="5">
                  <c:v>32-&lt;37 
kg/m²</c:v>
                </c:pt>
                <c:pt idx="6">
                  <c:v>37-&lt;42
kg/m²</c:v>
                </c:pt>
                <c:pt idx="7">
                  <c:v>42-&lt;47 
kg/m²</c:v>
                </c:pt>
                <c:pt idx="8">
                  <c:v>47-&lt;52 
kg/m²</c:v>
                </c:pt>
                <c:pt idx="9">
                  <c:v>&gt;=52 
kg/m²</c:v>
                </c:pt>
              </c:strCache>
            </c:strRef>
          </c:cat>
          <c:val>
            <c:numRef>
              <c:f>Tabelle3!$B$2:$B$11</c:f>
              <c:numCache>
                <c:formatCode>General</c:formatCode>
                <c:ptCount val="10"/>
                <c:pt idx="0">
                  <c:v>100</c:v>
                </c:pt>
                <c:pt idx="1">
                  <c:v>90</c:v>
                </c:pt>
                <c:pt idx="2">
                  <c:v>80</c:v>
                </c:pt>
                <c:pt idx="3">
                  <c:v>70</c:v>
                </c:pt>
                <c:pt idx="4">
                  <c:v>60</c:v>
                </c:pt>
                <c:pt idx="5">
                  <c:v>50</c:v>
                </c:pt>
                <c:pt idx="6">
                  <c:v>40</c:v>
                </c:pt>
                <c:pt idx="7">
                  <c:v>30</c:v>
                </c:pt>
                <c:pt idx="8">
                  <c:v>20</c:v>
                </c:pt>
                <c:pt idx="9">
                  <c:v>5</c:v>
                </c:pt>
              </c:numCache>
            </c:numRef>
          </c:val>
          <c:extLst>
            <c:ext xmlns:c16="http://schemas.microsoft.com/office/drawing/2014/chart" uri="{C3380CC4-5D6E-409C-BE32-E72D297353CC}">
              <c16:uniqueId val="{00000000-63DE-4E12-8067-1225AAE7A31A}"/>
            </c:ext>
          </c:extLst>
        </c:ser>
        <c:ser>
          <c:idx val="1"/>
          <c:order val="1"/>
          <c:tx>
            <c:strRef>
              <c:f>Tabelle3!$C$1</c:f>
              <c:strCache>
                <c:ptCount val="1"/>
                <c:pt idx="0">
                  <c:v>Vermieter</c:v>
                </c:pt>
              </c:strCache>
            </c:strRef>
          </c:tx>
          <c:spPr>
            <a:solidFill>
              <a:srgbClr val="EC6607"/>
            </a:solidFill>
            <a:ln>
              <a:noFill/>
            </a:ln>
            <a:effectLst/>
          </c:spPr>
          <c:invertIfNegative val="0"/>
          <c:dLbls>
            <c:dLbl>
              <c:idx val="0"/>
              <c:spPr>
                <a:solidFill>
                  <a:srgbClr val="EC6607"/>
                </a:solid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2-63DE-4E12-8067-1225AAE7A31A}"/>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Tabelle3!$A$2:$A$11</c:f>
              <c:strCache>
                <c:ptCount val="10"/>
                <c:pt idx="0">
                  <c:v>&lt;12 
kg/m²</c:v>
                </c:pt>
                <c:pt idx="1">
                  <c:v>12-&lt;17 
kg/m²</c:v>
                </c:pt>
                <c:pt idx="2">
                  <c:v>17-&lt;22 
kg/m²</c:v>
                </c:pt>
                <c:pt idx="3">
                  <c:v>22-&lt;27 
kg/m²</c:v>
                </c:pt>
                <c:pt idx="4">
                  <c:v>27-&lt;32 
kg/m²</c:v>
                </c:pt>
                <c:pt idx="5">
                  <c:v>32-&lt;37 
kg/m²</c:v>
                </c:pt>
                <c:pt idx="6">
                  <c:v>37-&lt;42
kg/m²</c:v>
                </c:pt>
                <c:pt idx="7">
                  <c:v>42-&lt;47 
kg/m²</c:v>
                </c:pt>
                <c:pt idx="8">
                  <c:v>47-&lt;52 
kg/m²</c:v>
                </c:pt>
                <c:pt idx="9">
                  <c:v>&gt;=52 
kg/m²</c:v>
                </c:pt>
              </c:strCache>
            </c:strRef>
          </c:cat>
          <c:val>
            <c:numRef>
              <c:f>Tabelle3!$C$2:$C$11</c:f>
              <c:numCache>
                <c:formatCode>General</c:formatCode>
                <c:ptCount val="10"/>
                <c:pt idx="0">
                  <c:v>0</c:v>
                </c:pt>
                <c:pt idx="1">
                  <c:v>10</c:v>
                </c:pt>
                <c:pt idx="2">
                  <c:v>20</c:v>
                </c:pt>
                <c:pt idx="3">
                  <c:v>30</c:v>
                </c:pt>
                <c:pt idx="4">
                  <c:v>40</c:v>
                </c:pt>
                <c:pt idx="5">
                  <c:v>50</c:v>
                </c:pt>
                <c:pt idx="6">
                  <c:v>60</c:v>
                </c:pt>
                <c:pt idx="7">
                  <c:v>70</c:v>
                </c:pt>
                <c:pt idx="8">
                  <c:v>80</c:v>
                </c:pt>
                <c:pt idx="9">
                  <c:v>95</c:v>
                </c:pt>
              </c:numCache>
            </c:numRef>
          </c:val>
          <c:extLst>
            <c:ext xmlns:c16="http://schemas.microsoft.com/office/drawing/2014/chart" uri="{C3380CC4-5D6E-409C-BE32-E72D297353CC}">
              <c16:uniqueId val="{00000001-63DE-4E12-8067-1225AAE7A31A}"/>
            </c:ext>
          </c:extLst>
        </c:ser>
        <c:dLbls>
          <c:dLblPos val="ctr"/>
          <c:showLegendKey val="0"/>
          <c:showVal val="1"/>
          <c:showCatName val="0"/>
          <c:showSerName val="0"/>
          <c:showPercent val="0"/>
          <c:showBubbleSize val="0"/>
        </c:dLbls>
        <c:gapWidth val="100"/>
        <c:overlap val="100"/>
        <c:axId val="2084881216"/>
        <c:axId val="2084883616"/>
      </c:barChart>
      <c:catAx>
        <c:axId val="20848812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7B7B7B"/>
                </a:solidFill>
                <a:latin typeface="Calibri" panose="020F0502020204030204" pitchFamily="34" charset="0"/>
                <a:ea typeface="Calibri" panose="020F0502020204030204" pitchFamily="34" charset="0"/>
                <a:cs typeface="Calibri" panose="020F0502020204030204" pitchFamily="34" charset="0"/>
              </a:defRPr>
            </a:pPr>
            <a:endParaRPr lang="de-DE"/>
          </a:p>
        </c:txPr>
        <c:crossAx val="2084883616"/>
        <c:crosses val="autoZero"/>
        <c:auto val="1"/>
        <c:lblAlgn val="ctr"/>
        <c:lblOffset val="100"/>
        <c:noMultiLvlLbl val="0"/>
      </c:catAx>
      <c:valAx>
        <c:axId val="2084883616"/>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2084881216"/>
        <c:crosses val="autoZero"/>
        <c:crossBetween val="between"/>
      </c:valAx>
      <c:spPr>
        <a:noFill/>
        <a:ln>
          <a:noFill/>
        </a:ln>
        <a:effectLst/>
      </c:spPr>
    </c:plotArea>
    <c:legend>
      <c:legendPos val="b"/>
      <c:layout>
        <c:manualLayout>
          <c:xMode val="edge"/>
          <c:yMode val="edge"/>
          <c:x val="3.3029992210816941E-2"/>
          <c:y val="0.9197649954772269"/>
          <c:w val="0.25617312037758255"/>
          <c:h val="7.3104127093572266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7B7B7B"/>
              </a:solidFill>
              <a:latin typeface="Calibri" panose="020F0502020204030204" pitchFamily="34" charset="0"/>
              <a:ea typeface="Calibri" panose="020F0502020204030204" pitchFamily="34" charset="0"/>
              <a:cs typeface="Calibri" panose="020F050202020403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ea typeface="Calibri" panose="020F0502020204030204" pitchFamily="34" charset="0"/>
          <a:cs typeface="Calibri" panose="020F0502020204030204" pitchFamily="34" charset="0"/>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Tabelle1!$B$1</c:f>
              <c:strCache>
                <c:ptCount val="1"/>
                <c:pt idx="0">
                  <c:v>Fossil</c:v>
                </c:pt>
              </c:strCache>
            </c:strRef>
          </c:tx>
          <c:spPr>
            <a:solidFill>
              <a:srgbClr val="7F8D9A"/>
            </a:solidFill>
            <a:ln w="19050">
              <a:solidFill>
                <a:srgbClr val="56524F"/>
              </a:solidFill>
            </a:ln>
            <a:effectLst/>
          </c:spPr>
          <c:invertIfNegative val="0"/>
          <c:dPt>
            <c:idx val="0"/>
            <c:invertIfNegative val="0"/>
            <c:bubble3D val="0"/>
            <c:spPr>
              <a:solidFill>
                <a:srgbClr val="56524F"/>
              </a:solidFill>
              <a:ln w="19050">
                <a:solidFill>
                  <a:srgbClr val="56524F"/>
                </a:solidFill>
              </a:ln>
              <a:effectLst/>
            </c:spPr>
            <c:extLst>
              <c:ext xmlns:c16="http://schemas.microsoft.com/office/drawing/2014/chart" uri="{C3380CC4-5D6E-409C-BE32-E72D297353CC}">
                <c16:uniqueId val="{00000001-9948-432D-9CA6-9908F3CEE5C9}"/>
              </c:ext>
            </c:extLst>
          </c:dPt>
          <c:cat>
            <c:strRef>
              <c:f>Tabelle1!$A$2:$A$3</c:f>
              <c:strCache>
                <c:ptCount val="2"/>
                <c:pt idx="0">
                  <c:v>Kategorie 1</c:v>
                </c:pt>
                <c:pt idx="1">
                  <c:v>Kategorie 2</c:v>
                </c:pt>
              </c:strCache>
            </c:strRef>
          </c:cat>
          <c:val>
            <c:numRef>
              <c:f>Tabelle1!$B$2:$B$3</c:f>
              <c:numCache>
                <c:formatCode>General</c:formatCode>
                <c:ptCount val="2"/>
                <c:pt idx="0">
                  <c:v>80</c:v>
                </c:pt>
                <c:pt idx="1">
                  <c:v>0</c:v>
                </c:pt>
              </c:numCache>
            </c:numRef>
          </c:val>
          <c:extLst>
            <c:ext xmlns:c16="http://schemas.microsoft.com/office/drawing/2014/chart" uri="{C3380CC4-5D6E-409C-BE32-E72D297353CC}">
              <c16:uniqueId val="{00000002-9948-432D-9CA6-9908F3CEE5C9}"/>
            </c:ext>
          </c:extLst>
        </c:ser>
        <c:ser>
          <c:idx val="1"/>
          <c:order val="1"/>
          <c:tx>
            <c:strRef>
              <c:f>Tabelle1!$C$1</c:f>
              <c:strCache>
                <c:ptCount val="1"/>
                <c:pt idx="0">
                  <c:v>EE</c:v>
                </c:pt>
              </c:strCache>
            </c:strRef>
          </c:tx>
          <c:spPr>
            <a:solidFill>
              <a:srgbClr val="61BBB0"/>
            </a:solidFill>
            <a:ln w="19050">
              <a:solidFill>
                <a:srgbClr val="399E36"/>
              </a:solidFill>
            </a:ln>
            <a:effectLst/>
          </c:spPr>
          <c:invertIfNegative val="0"/>
          <c:dPt>
            <c:idx val="0"/>
            <c:invertIfNegative val="0"/>
            <c:bubble3D val="0"/>
            <c:spPr>
              <a:solidFill>
                <a:srgbClr val="399E36"/>
              </a:solidFill>
              <a:ln w="19050">
                <a:solidFill>
                  <a:srgbClr val="399E36"/>
                </a:solidFill>
              </a:ln>
              <a:effectLst/>
            </c:spPr>
            <c:extLst>
              <c:ext xmlns:c16="http://schemas.microsoft.com/office/drawing/2014/chart" uri="{C3380CC4-5D6E-409C-BE32-E72D297353CC}">
                <c16:uniqueId val="{00000004-9948-432D-9CA6-9908F3CEE5C9}"/>
              </c:ext>
            </c:extLst>
          </c:dPt>
          <c:cat>
            <c:strRef>
              <c:f>Tabelle1!$A$2:$A$3</c:f>
              <c:strCache>
                <c:ptCount val="2"/>
                <c:pt idx="0">
                  <c:v>Kategorie 1</c:v>
                </c:pt>
                <c:pt idx="1">
                  <c:v>Kategorie 2</c:v>
                </c:pt>
              </c:strCache>
            </c:strRef>
          </c:cat>
          <c:val>
            <c:numRef>
              <c:f>Tabelle1!$C$2:$C$3</c:f>
              <c:numCache>
                <c:formatCode>General</c:formatCode>
                <c:ptCount val="2"/>
                <c:pt idx="0">
                  <c:v>20</c:v>
                </c:pt>
                <c:pt idx="1">
                  <c:v>0</c:v>
                </c:pt>
              </c:numCache>
            </c:numRef>
          </c:val>
          <c:extLst>
            <c:ext xmlns:c16="http://schemas.microsoft.com/office/drawing/2014/chart" uri="{C3380CC4-5D6E-409C-BE32-E72D297353CC}">
              <c16:uniqueId val="{00000005-9948-432D-9CA6-9908F3CEE5C9}"/>
            </c:ext>
          </c:extLst>
        </c:ser>
        <c:ser>
          <c:idx val="2"/>
          <c:order val="2"/>
          <c:tx>
            <c:strRef>
              <c:f>Tabelle1!$D$1</c:f>
              <c:strCache>
                <c:ptCount val="1"/>
                <c:pt idx="0">
                  <c:v>Wärmepumpen</c:v>
                </c:pt>
              </c:strCache>
            </c:strRef>
          </c:tx>
          <c:spPr>
            <a:gradFill flip="none" rotWithShape="1">
              <a:gsLst>
                <a:gs pos="73000">
                  <a:srgbClr val="399E36"/>
                </a:gs>
                <a:gs pos="0">
                  <a:srgbClr val="399E36"/>
                </a:gs>
                <a:gs pos="100000">
                  <a:srgbClr val="4C807F"/>
                </a:gs>
              </a:gsLst>
              <a:lin ang="16200000" scaled="1"/>
              <a:tileRect/>
            </a:gradFill>
            <a:ln w="19050">
              <a:noFill/>
            </a:ln>
            <a:effectLst/>
          </c:spPr>
          <c:invertIfNegative val="0"/>
          <c:cat>
            <c:strRef>
              <c:f>Tabelle1!$A$2:$A$3</c:f>
              <c:strCache>
                <c:ptCount val="2"/>
                <c:pt idx="0">
                  <c:v>Kategorie 1</c:v>
                </c:pt>
                <c:pt idx="1">
                  <c:v>Kategorie 2</c:v>
                </c:pt>
              </c:strCache>
            </c:strRef>
          </c:cat>
          <c:val>
            <c:numRef>
              <c:f>Tabelle1!$D$2:$D$3</c:f>
              <c:numCache>
                <c:formatCode>General</c:formatCode>
                <c:ptCount val="2"/>
                <c:pt idx="0">
                  <c:v>0</c:v>
                </c:pt>
                <c:pt idx="1">
                  <c:v>43</c:v>
                </c:pt>
              </c:numCache>
            </c:numRef>
          </c:val>
          <c:extLst>
            <c:ext xmlns:c16="http://schemas.microsoft.com/office/drawing/2014/chart" uri="{C3380CC4-5D6E-409C-BE32-E72D297353CC}">
              <c16:uniqueId val="{00000006-9948-432D-9CA6-9908F3CEE5C9}"/>
            </c:ext>
          </c:extLst>
        </c:ser>
        <c:ser>
          <c:idx val="3"/>
          <c:order val="3"/>
          <c:tx>
            <c:strRef>
              <c:f>Tabelle1!$E$1</c:f>
              <c:strCache>
                <c:ptCount val="1"/>
                <c:pt idx="0">
                  <c:v>Hybridheizungen</c:v>
                </c:pt>
              </c:strCache>
            </c:strRef>
          </c:tx>
          <c:spPr>
            <a:solidFill>
              <a:srgbClr val="90DCB4"/>
            </a:solidFill>
            <a:ln w="19050">
              <a:solidFill>
                <a:srgbClr val="90DCB4"/>
              </a:solidFill>
            </a:ln>
            <a:effectLst/>
          </c:spPr>
          <c:invertIfNegative val="0"/>
          <c:dPt>
            <c:idx val="1"/>
            <c:invertIfNegative val="0"/>
            <c:bubble3D val="0"/>
            <c:spPr>
              <a:pattFill prst="dkVert">
                <a:fgClr>
                  <a:srgbClr val="399E36"/>
                </a:fgClr>
                <a:bgClr>
                  <a:schemeClr val="bg1"/>
                </a:bgClr>
              </a:pattFill>
              <a:ln w="19050">
                <a:solidFill>
                  <a:srgbClr val="399E36"/>
                </a:solidFill>
              </a:ln>
              <a:effectLst/>
            </c:spPr>
            <c:extLst>
              <c:ext xmlns:c16="http://schemas.microsoft.com/office/drawing/2014/chart" uri="{C3380CC4-5D6E-409C-BE32-E72D297353CC}">
                <c16:uniqueId val="{00000008-9948-432D-9CA6-9908F3CEE5C9}"/>
              </c:ext>
            </c:extLst>
          </c:dPt>
          <c:cat>
            <c:strRef>
              <c:f>Tabelle1!$A$2:$A$3</c:f>
              <c:strCache>
                <c:ptCount val="2"/>
                <c:pt idx="0">
                  <c:v>Kategorie 1</c:v>
                </c:pt>
                <c:pt idx="1">
                  <c:v>Kategorie 2</c:v>
                </c:pt>
              </c:strCache>
            </c:strRef>
          </c:cat>
          <c:val>
            <c:numRef>
              <c:f>Tabelle1!$E$2:$E$3</c:f>
              <c:numCache>
                <c:formatCode>General</c:formatCode>
                <c:ptCount val="2"/>
                <c:pt idx="0">
                  <c:v>0</c:v>
                </c:pt>
                <c:pt idx="1">
                  <c:v>0</c:v>
                </c:pt>
              </c:numCache>
            </c:numRef>
          </c:val>
          <c:extLst>
            <c:ext xmlns:c16="http://schemas.microsoft.com/office/drawing/2014/chart" uri="{C3380CC4-5D6E-409C-BE32-E72D297353CC}">
              <c16:uniqueId val="{00000009-9948-432D-9CA6-9908F3CEE5C9}"/>
            </c:ext>
          </c:extLst>
        </c:ser>
        <c:ser>
          <c:idx val="4"/>
          <c:order val="4"/>
          <c:tx>
            <c:strRef>
              <c:f>Tabelle1!$F$1</c:f>
              <c:strCache>
                <c:ptCount val="1"/>
                <c:pt idx="0">
                  <c:v>Biomasse</c:v>
                </c:pt>
              </c:strCache>
            </c:strRef>
          </c:tx>
          <c:spPr>
            <a:solidFill>
              <a:srgbClr val="4C807F"/>
            </a:solidFill>
            <a:ln w="19050">
              <a:noFill/>
            </a:ln>
            <a:effectLst/>
          </c:spPr>
          <c:invertIfNegative val="0"/>
          <c:cat>
            <c:strRef>
              <c:f>Tabelle1!$A$2:$A$3</c:f>
              <c:strCache>
                <c:ptCount val="2"/>
                <c:pt idx="0">
                  <c:v>Kategorie 1</c:v>
                </c:pt>
                <c:pt idx="1">
                  <c:v>Kategorie 2</c:v>
                </c:pt>
              </c:strCache>
            </c:strRef>
          </c:cat>
          <c:val>
            <c:numRef>
              <c:f>Tabelle1!$F$2:$F$3</c:f>
              <c:numCache>
                <c:formatCode>General</c:formatCode>
                <c:ptCount val="2"/>
                <c:pt idx="1">
                  <c:v>3</c:v>
                </c:pt>
              </c:numCache>
            </c:numRef>
          </c:val>
          <c:extLst>
            <c:ext xmlns:c16="http://schemas.microsoft.com/office/drawing/2014/chart" uri="{C3380CC4-5D6E-409C-BE32-E72D297353CC}">
              <c16:uniqueId val="{0000000A-9948-432D-9CA6-9908F3CEE5C9}"/>
            </c:ext>
          </c:extLst>
        </c:ser>
        <c:ser>
          <c:idx val="5"/>
          <c:order val="5"/>
          <c:tx>
            <c:strRef>
              <c:f>Tabelle1!$G$1</c:f>
              <c:strCache>
                <c:ptCount val="1"/>
                <c:pt idx="0">
                  <c:v>SynFuels</c:v>
                </c:pt>
              </c:strCache>
            </c:strRef>
          </c:tx>
          <c:spPr>
            <a:gradFill>
              <a:gsLst>
                <a:gs pos="63000">
                  <a:srgbClr val="348098"/>
                </a:gs>
                <a:gs pos="100000">
                  <a:srgbClr val="348098"/>
                </a:gs>
                <a:gs pos="0">
                  <a:srgbClr val="4C807F"/>
                </a:gs>
              </a:gsLst>
              <a:lin ang="16200000" scaled="1"/>
            </a:gradFill>
            <a:ln w="19050">
              <a:noFill/>
            </a:ln>
            <a:effectLst/>
          </c:spPr>
          <c:invertIfNegative val="0"/>
          <c:dPt>
            <c:idx val="1"/>
            <c:invertIfNegative val="0"/>
            <c:bubble3D val="0"/>
            <c:spPr>
              <a:gradFill>
                <a:gsLst>
                  <a:gs pos="63000">
                    <a:srgbClr val="348098"/>
                  </a:gs>
                  <a:gs pos="100000">
                    <a:srgbClr val="348098"/>
                  </a:gs>
                  <a:gs pos="0">
                    <a:srgbClr val="4C807F"/>
                  </a:gs>
                </a:gsLst>
                <a:lin ang="16200000" scaled="1"/>
              </a:gradFill>
              <a:ln w="19050">
                <a:noFill/>
              </a:ln>
              <a:effectLst/>
            </c:spPr>
            <c:extLst>
              <c:ext xmlns:c16="http://schemas.microsoft.com/office/drawing/2014/chart" uri="{C3380CC4-5D6E-409C-BE32-E72D297353CC}">
                <c16:uniqueId val="{0000000C-9948-432D-9CA6-9908F3CEE5C9}"/>
              </c:ext>
            </c:extLst>
          </c:dPt>
          <c:cat>
            <c:strRef>
              <c:f>Tabelle1!$A$2:$A$3</c:f>
              <c:strCache>
                <c:ptCount val="2"/>
                <c:pt idx="0">
                  <c:v>Kategorie 1</c:v>
                </c:pt>
                <c:pt idx="1">
                  <c:v>Kategorie 2</c:v>
                </c:pt>
              </c:strCache>
            </c:strRef>
          </c:cat>
          <c:val>
            <c:numRef>
              <c:f>Tabelle1!$G$2:$G$3</c:f>
              <c:numCache>
                <c:formatCode>General</c:formatCode>
                <c:ptCount val="2"/>
                <c:pt idx="1">
                  <c:v>4</c:v>
                </c:pt>
              </c:numCache>
            </c:numRef>
          </c:val>
          <c:extLst>
            <c:ext xmlns:c16="http://schemas.microsoft.com/office/drawing/2014/chart" uri="{C3380CC4-5D6E-409C-BE32-E72D297353CC}">
              <c16:uniqueId val="{0000000D-9948-432D-9CA6-9908F3CEE5C9}"/>
            </c:ext>
          </c:extLst>
        </c:ser>
        <c:ser>
          <c:idx val="6"/>
          <c:order val="6"/>
          <c:tx>
            <c:strRef>
              <c:f>Tabelle1!$H$1</c:f>
              <c:strCache>
                <c:ptCount val="1"/>
                <c:pt idx="0">
                  <c:v>Einsparungen</c:v>
                </c:pt>
              </c:strCache>
            </c:strRef>
          </c:tx>
          <c:spPr>
            <a:pattFill prst="wdUpDiag">
              <a:fgClr>
                <a:srgbClr val="EC6607"/>
              </a:fgClr>
              <a:bgClr>
                <a:schemeClr val="bg1"/>
              </a:bgClr>
            </a:pattFill>
            <a:ln w="9525">
              <a:solidFill>
                <a:schemeClr val="bg1">
                  <a:lumMod val="50000"/>
                </a:schemeClr>
              </a:solidFill>
              <a:prstDash val="sysDash"/>
            </a:ln>
            <a:effectLst/>
          </c:spPr>
          <c:invertIfNegative val="0"/>
          <c:dPt>
            <c:idx val="1"/>
            <c:invertIfNegative val="0"/>
            <c:bubble3D val="0"/>
            <c:spPr>
              <a:pattFill prst="wdUpDiag">
                <a:fgClr>
                  <a:srgbClr val="EC6607"/>
                </a:fgClr>
                <a:bgClr>
                  <a:schemeClr val="bg1"/>
                </a:bgClr>
              </a:pattFill>
              <a:ln w="9525">
                <a:noFill/>
                <a:prstDash val="sysDash"/>
              </a:ln>
              <a:effectLst/>
            </c:spPr>
            <c:extLst>
              <c:ext xmlns:c16="http://schemas.microsoft.com/office/drawing/2014/chart" uri="{C3380CC4-5D6E-409C-BE32-E72D297353CC}">
                <c16:uniqueId val="{00000008-40D8-43E0-AD0E-428B4B7D1F9E}"/>
              </c:ext>
            </c:extLst>
          </c:dPt>
          <c:cat>
            <c:strRef>
              <c:f>Tabelle1!$A$2:$A$3</c:f>
              <c:strCache>
                <c:ptCount val="2"/>
                <c:pt idx="0">
                  <c:v>Kategorie 1</c:v>
                </c:pt>
                <c:pt idx="1">
                  <c:v>Kategorie 2</c:v>
                </c:pt>
              </c:strCache>
            </c:strRef>
          </c:cat>
          <c:val>
            <c:numRef>
              <c:f>Tabelle1!$H$2:$H$3</c:f>
              <c:numCache>
                <c:formatCode>General</c:formatCode>
                <c:ptCount val="2"/>
                <c:pt idx="1">
                  <c:v>35</c:v>
                </c:pt>
              </c:numCache>
            </c:numRef>
          </c:val>
          <c:extLst>
            <c:ext xmlns:c16="http://schemas.microsoft.com/office/drawing/2014/chart" uri="{C3380CC4-5D6E-409C-BE32-E72D297353CC}">
              <c16:uniqueId val="{0000000E-9948-432D-9CA6-9908F3CEE5C9}"/>
            </c:ext>
          </c:extLst>
        </c:ser>
        <c:dLbls>
          <c:showLegendKey val="0"/>
          <c:showVal val="0"/>
          <c:showCatName val="0"/>
          <c:showSerName val="0"/>
          <c:showPercent val="0"/>
          <c:showBubbleSize val="0"/>
        </c:dLbls>
        <c:gapWidth val="149"/>
        <c:overlap val="100"/>
        <c:axId val="836912367"/>
        <c:axId val="836916111"/>
      </c:barChart>
      <c:catAx>
        <c:axId val="836912367"/>
        <c:scaling>
          <c:orientation val="minMax"/>
        </c:scaling>
        <c:delete val="1"/>
        <c:axPos val="b"/>
        <c:numFmt formatCode="General" sourceLinked="1"/>
        <c:majorTickMark val="none"/>
        <c:minorTickMark val="none"/>
        <c:tickLblPos val="nextTo"/>
        <c:crossAx val="836916111"/>
        <c:crosses val="autoZero"/>
        <c:auto val="1"/>
        <c:lblAlgn val="ctr"/>
        <c:lblOffset val="100"/>
        <c:noMultiLvlLbl val="0"/>
      </c:catAx>
      <c:valAx>
        <c:axId val="836916111"/>
        <c:scaling>
          <c:orientation val="minMax"/>
        </c:scaling>
        <c:delete val="1"/>
        <c:axPos val="l"/>
        <c:numFmt formatCode="0%" sourceLinked="1"/>
        <c:majorTickMark val="none"/>
        <c:minorTickMark val="none"/>
        <c:tickLblPos val="nextTo"/>
        <c:crossAx val="83691236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292871334802998"/>
          <c:y val="2.8869264586577219E-2"/>
          <c:w val="0.70258880308714911"/>
          <c:h val="0.9210297896322911"/>
        </c:manualLayout>
      </c:layout>
      <c:barChart>
        <c:barDir val="bar"/>
        <c:grouping val="clustered"/>
        <c:varyColors val="0"/>
        <c:ser>
          <c:idx val="0"/>
          <c:order val="0"/>
          <c:tx>
            <c:strRef>
              <c:f>Tabelle1!$B$1</c:f>
              <c:strCache>
                <c:ptCount val="1"/>
                <c:pt idx="0">
                  <c:v>Anzahl</c:v>
                </c:pt>
              </c:strCache>
            </c:strRef>
          </c:tx>
          <c:spPr>
            <a:solidFill>
              <a:srgbClr val="006373"/>
            </a:solidFill>
            <a:ln>
              <a:noFill/>
            </a:ln>
            <a:effectLst/>
          </c:spPr>
          <c:invertIfNegative val="0"/>
          <c:dPt>
            <c:idx val="3"/>
            <c:invertIfNegative val="0"/>
            <c:bubble3D val="0"/>
            <c:spPr>
              <a:solidFill>
                <a:srgbClr val="EC6607"/>
              </a:solidFill>
              <a:ln>
                <a:noFill/>
              </a:ln>
              <a:effectLst/>
            </c:spPr>
            <c:extLst>
              <c:ext xmlns:c16="http://schemas.microsoft.com/office/drawing/2014/chart" uri="{C3380CC4-5D6E-409C-BE32-E72D297353CC}">
                <c16:uniqueId val="{00000013-56F1-4D34-8250-489361EA700D}"/>
              </c:ext>
            </c:extLst>
          </c:dPt>
          <c:dLbls>
            <c:spPr>
              <a:noFill/>
              <a:ln>
                <a:noFill/>
              </a:ln>
              <a:effectLst/>
            </c:spPr>
            <c:txPr>
              <a:bodyPr rot="0" spcFirstLastPara="1" vertOverflow="ellipsis" vert="horz" wrap="square" anchor="ctr" anchorCtr="1"/>
              <a:lstStyle/>
              <a:p>
                <a:pPr>
                  <a:defRPr sz="1100" b="0" i="0" u="none" strike="noStrike" kern="1200" baseline="0">
                    <a:solidFill>
                      <a:srgbClr val="006373"/>
                    </a:solidFill>
                    <a:latin typeface="Calibri" panose="020F0502020204030204" pitchFamily="34" charset="0"/>
                    <a:ea typeface="+mn-ea"/>
                    <a:cs typeface="Calibri" panose="020F0502020204030204"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Tabelle1!$A$2:$A$20</c:f>
              <c:strCache>
                <c:ptCount val="19"/>
                <c:pt idx="0">
                  <c:v>Großbritannien</c:v>
                </c:pt>
                <c:pt idx="1">
                  <c:v>Slovakei</c:v>
                </c:pt>
                <c:pt idx="2">
                  <c:v>Polen</c:v>
                </c:pt>
                <c:pt idx="3">
                  <c:v>Deutschland</c:v>
                </c:pt>
                <c:pt idx="4">
                  <c:v>Belgien</c:v>
                </c:pt>
                <c:pt idx="5">
                  <c:v>Irland</c:v>
                </c:pt>
                <c:pt idx="6">
                  <c:v>Tschechien</c:v>
                </c:pt>
                <c:pt idx="7">
                  <c:v>Niederlande</c:v>
                </c:pt>
                <c:pt idx="8">
                  <c:v>Portugal</c:v>
                </c:pt>
                <c:pt idx="9">
                  <c:v>Spanien</c:v>
                </c:pt>
                <c:pt idx="10">
                  <c:v>Österreich</c:v>
                </c:pt>
                <c:pt idx="11">
                  <c:v>Italien</c:v>
                </c:pt>
                <c:pt idx="12">
                  <c:v>Schweiz</c:v>
                </c:pt>
                <c:pt idx="13">
                  <c:v>Frankreich</c:v>
                </c:pt>
                <c:pt idx="14">
                  <c:v>Dänemark</c:v>
                </c:pt>
                <c:pt idx="15">
                  <c:v>Estland</c:v>
                </c:pt>
                <c:pt idx="16">
                  <c:v>Schweden</c:v>
                </c:pt>
                <c:pt idx="17">
                  <c:v>Finnland</c:v>
                </c:pt>
                <c:pt idx="18">
                  <c:v>Norwegen</c:v>
                </c:pt>
              </c:strCache>
            </c:strRef>
          </c:cat>
          <c:val>
            <c:numRef>
              <c:f>Tabelle1!$B$2:$B$20</c:f>
              <c:numCache>
                <c:formatCode>General</c:formatCode>
                <c:ptCount val="19"/>
                <c:pt idx="0">
                  <c:v>19</c:v>
                </c:pt>
                <c:pt idx="1">
                  <c:v>37</c:v>
                </c:pt>
                <c:pt idx="2">
                  <c:v>48</c:v>
                </c:pt>
                <c:pt idx="3">
                  <c:v>54</c:v>
                </c:pt>
                <c:pt idx="4">
                  <c:v>66</c:v>
                </c:pt>
                <c:pt idx="5">
                  <c:v>69</c:v>
                </c:pt>
                <c:pt idx="6">
                  <c:v>70</c:v>
                </c:pt>
                <c:pt idx="7">
                  <c:v>79</c:v>
                </c:pt>
                <c:pt idx="8">
                  <c:v>83</c:v>
                </c:pt>
                <c:pt idx="9">
                  <c:v>87</c:v>
                </c:pt>
                <c:pt idx="10">
                  <c:v>127</c:v>
                </c:pt>
                <c:pt idx="11">
                  <c:v>160</c:v>
                </c:pt>
                <c:pt idx="12">
                  <c:v>168</c:v>
                </c:pt>
                <c:pt idx="13">
                  <c:v>204</c:v>
                </c:pt>
                <c:pt idx="14">
                  <c:v>217</c:v>
                </c:pt>
                <c:pt idx="15">
                  <c:v>351</c:v>
                </c:pt>
                <c:pt idx="16">
                  <c:v>496</c:v>
                </c:pt>
                <c:pt idx="17">
                  <c:v>524</c:v>
                </c:pt>
                <c:pt idx="18">
                  <c:v>632</c:v>
                </c:pt>
              </c:numCache>
            </c:numRef>
          </c:val>
          <c:extLst>
            <c:ext xmlns:c16="http://schemas.microsoft.com/office/drawing/2014/chart" uri="{C3380CC4-5D6E-409C-BE32-E72D297353CC}">
              <c16:uniqueId val="{00000000-56F1-4D34-8250-489361EA700D}"/>
            </c:ext>
          </c:extLst>
        </c:ser>
        <c:dLbls>
          <c:dLblPos val="outEnd"/>
          <c:showLegendKey val="0"/>
          <c:showVal val="1"/>
          <c:showCatName val="0"/>
          <c:showSerName val="0"/>
          <c:showPercent val="0"/>
          <c:showBubbleSize val="0"/>
        </c:dLbls>
        <c:gapWidth val="182"/>
        <c:axId val="1417371407"/>
        <c:axId val="1417370447"/>
      </c:barChart>
      <c:catAx>
        <c:axId val="1417371407"/>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6373"/>
                </a:solidFill>
                <a:latin typeface="Calibri" panose="020F0502020204030204" pitchFamily="34" charset="0"/>
                <a:ea typeface="+mn-ea"/>
                <a:cs typeface="Calibri" panose="020F0502020204030204" pitchFamily="34" charset="0"/>
              </a:defRPr>
            </a:pPr>
            <a:endParaRPr lang="de-DE"/>
          </a:p>
        </c:txPr>
        <c:crossAx val="1417370447"/>
        <c:crosses val="autoZero"/>
        <c:auto val="1"/>
        <c:lblAlgn val="ctr"/>
        <c:lblOffset val="100"/>
        <c:noMultiLvlLbl val="0"/>
      </c:catAx>
      <c:valAx>
        <c:axId val="1417370447"/>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4173714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libri" panose="020F0502020204030204" pitchFamily="34" charset="0"/>
          <a:cs typeface="Calibri" panose="020F0502020204030204" pitchFamily="34" charset="0"/>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45748031061164E-2"/>
          <c:y val="4.042037186742118E-2"/>
          <c:w val="0.58556867715499106"/>
          <c:h val="0.91107518189167336"/>
        </c:manualLayout>
      </c:layout>
      <c:doughnutChart>
        <c:varyColors val="1"/>
        <c:ser>
          <c:idx val="0"/>
          <c:order val="0"/>
          <c:tx>
            <c:strRef>
              <c:f>Tabelle1!$B$1</c:f>
              <c:strCache>
                <c:ptCount val="1"/>
                <c:pt idx="0">
                  <c:v>Verkauf</c:v>
                </c:pt>
              </c:strCache>
            </c:strRef>
          </c:tx>
          <c:dPt>
            <c:idx val="0"/>
            <c:bubble3D val="0"/>
            <c:spPr>
              <a:solidFill>
                <a:srgbClr val="EC6607"/>
              </a:solidFill>
              <a:ln w="19050">
                <a:solidFill>
                  <a:schemeClr val="lt1"/>
                </a:solidFill>
              </a:ln>
              <a:effectLst/>
            </c:spPr>
            <c:extLst>
              <c:ext xmlns:c16="http://schemas.microsoft.com/office/drawing/2014/chart" uri="{C3380CC4-5D6E-409C-BE32-E72D297353CC}">
                <c16:uniqueId val="{00000003-AF08-4AAE-8DB8-62C8463FEF5E}"/>
              </c:ext>
            </c:extLst>
          </c:dPt>
          <c:dPt>
            <c:idx val="1"/>
            <c:bubble3D val="0"/>
            <c:spPr>
              <a:solidFill>
                <a:srgbClr val="95C4D4"/>
              </a:solidFill>
              <a:ln w="19050">
                <a:solidFill>
                  <a:schemeClr val="lt1"/>
                </a:solidFill>
              </a:ln>
              <a:effectLst/>
            </c:spPr>
            <c:extLst>
              <c:ext xmlns:c16="http://schemas.microsoft.com/office/drawing/2014/chart" uri="{C3380CC4-5D6E-409C-BE32-E72D297353CC}">
                <c16:uniqueId val="{00000002-AF08-4AAE-8DB8-62C8463FEF5E}"/>
              </c:ext>
            </c:extLst>
          </c:dPt>
          <c:dPt>
            <c:idx val="2"/>
            <c:bubble3D val="0"/>
            <c:spPr>
              <a:solidFill>
                <a:srgbClr val="006577"/>
              </a:solidFill>
              <a:ln w="19050">
                <a:solidFill>
                  <a:schemeClr val="lt1"/>
                </a:solidFill>
              </a:ln>
              <a:effectLst/>
            </c:spPr>
            <c:extLst>
              <c:ext xmlns:c16="http://schemas.microsoft.com/office/drawing/2014/chart" uri="{C3380CC4-5D6E-409C-BE32-E72D297353CC}">
                <c16:uniqueId val="{00000001-AF08-4AAE-8DB8-62C8463FEF5E}"/>
              </c:ext>
            </c:extLst>
          </c:dPt>
          <c:dLbls>
            <c:dLbl>
              <c:idx val="2"/>
              <c:layout>
                <c:manualLayout>
                  <c:x val="-3.902324722764749E-17"/>
                  <c:y val="-6.06305578011317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08-4AAE-8DB8-62C8463FEF5E}"/>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Calibri" panose="020F0502020204030204" pitchFamily="34" charset="0"/>
                    <a:ea typeface="+mn-ea"/>
                    <a:cs typeface="Calibri" panose="020F0502020204030204" pitchFamily="34" charset="0"/>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Tabelle1!$A$2:$A$4</c:f>
              <c:strCache>
                <c:ptCount val="3"/>
                <c:pt idx="0">
                  <c:v>Luft-Wasser- und Luft-Luft-Wärmepumpen</c:v>
                </c:pt>
                <c:pt idx="1">
                  <c:v>Erdwärme-/ Solewärmepumpen</c:v>
                </c:pt>
                <c:pt idx="2">
                  <c:v>Sonstige Wärmepumpen inkl. Grundwasser </c:v>
                </c:pt>
              </c:strCache>
            </c:strRef>
          </c:cat>
          <c:val>
            <c:numRef>
              <c:f>Tabelle1!$B$2:$B$4</c:f>
              <c:numCache>
                <c:formatCode>0%</c:formatCode>
                <c:ptCount val="3"/>
                <c:pt idx="0">
                  <c:v>0.92</c:v>
                </c:pt>
                <c:pt idx="1">
                  <c:v>7.0000000000000007E-2</c:v>
                </c:pt>
                <c:pt idx="2">
                  <c:v>0.01</c:v>
                </c:pt>
              </c:numCache>
            </c:numRef>
          </c:val>
          <c:extLst>
            <c:ext xmlns:c16="http://schemas.microsoft.com/office/drawing/2014/chart" uri="{C3380CC4-5D6E-409C-BE32-E72D297353CC}">
              <c16:uniqueId val="{00000000-AF08-4AAE-8DB8-62C8463FEF5E}"/>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r"/>
      <c:layout>
        <c:manualLayout>
          <c:xMode val="edge"/>
          <c:yMode val="edge"/>
          <c:x val="0.59921595049660936"/>
          <c:y val="0.16696923595949048"/>
          <c:w val="0.34750455043694256"/>
          <c:h val="0.5448004124787553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6373"/>
              </a:solidFill>
              <a:latin typeface="Calibri" panose="020F0502020204030204" pitchFamily="34" charset="0"/>
              <a:ea typeface="+mn-ea"/>
              <a:cs typeface="Calibri" panose="020F050202020403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141562011304234"/>
          <c:y val="4.3715087775953447E-2"/>
          <c:w val="0.52637421266107531"/>
          <c:h val="0.91256982444809309"/>
        </c:manualLayout>
      </c:layout>
      <c:barChart>
        <c:barDir val="bar"/>
        <c:grouping val="clustered"/>
        <c:varyColors val="0"/>
        <c:ser>
          <c:idx val="0"/>
          <c:order val="0"/>
          <c:spPr>
            <a:solidFill>
              <a:srgbClr val="EC6607"/>
            </a:solidFill>
            <a:ln>
              <a:noFill/>
            </a:ln>
            <a:effectLst/>
          </c:spPr>
          <c:invertIfNegative val="0"/>
          <c:dPt>
            <c:idx val="0"/>
            <c:invertIfNegative val="0"/>
            <c:bubble3D val="0"/>
            <c:spPr>
              <a:solidFill>
                <a:srgbClr val="B8B8B8"/>
              </a:solidFill>
              <a:ln>
                <a:noFill/>
              </a:ln>
              <a:effectLst/>
            </c:spPr>
            <c:extLst>
              <c:ext xmlns:c16="http://schemas.microsoft.com/office/drawing/2014/chart" uri="{C3380CC4-5D6E-409C-BE32-E72D297353CC}">
                <c16:uniqueId val="{00000002-D254-4D39-A412-050002AB74E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6373"/>
                    </a:solidFill>
                    <a:latin typeface="Calibri" panose="020F0502020204030204" pitchFamily="34" charset="0"/>
                    <a:ea typeface="Calibri" panose="020F0502020204030204" pitchFamily="34" charset="0"/>
                    <a:cs typeface="Calibri" panose="020F0502020204030204"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Übersicht!$B$5:$B$12</c:f>
              <c:strCache>
                <c:ptCount val="8"/>
                <c:pt idx="0">
                  <c:v>Infrarotheizung*</c:v>
                </c:pt>
                <c:pt idx="1">
                  <c:v>Klimagerät / Luft-Luft-Wärmepumpe</c:v>
                </c:pt>
                <c:pt idx="2">
                  <c:v>Gasheizung</c:v>
                </c:pt>
                <c:pt idx="3">
                  <c:v>Anschluss an ein Wärmenetz</c:v>
                </c:pt>
                <c:pt idx="4">
                  <c:v>Luft-Wasser-Wärmepumpe</c:v>
                </c:pt>
                <c:pt idx="5">
                  <c:v>Holzpelletsheizung</c:v>
                </c:pt>
                <c:pt idx="6">
                  <c:v>Wärmepumpen-Hybridheizung mit Gaskessel</c:v>
                </c:pt>
                <c:pt idx="7">
                  <c:v>Sole-Wasser-Wärmepumpe </c:v>
                </c:pt>
              </c:strCache>
            </c:strRef>
          </c:cat>
          <c:val>
            <c:numRef>
              <c:f>Übersicht!$C$5:$C$12</c:f>
              <c:numCache>
                <c:formatCode>#,##0\ "€"</c:formatCode>
                <c:ptCount val="8"/>
                <c:pt idx="0">
                  <c:v>11000</c:v>
                </c:pt>
                <c:pt idx="1">
                  <c:v>12000</c:v>
                </c:pt>
                <c:pt idx="2">
                  <c:v>16000</c:v>
                </c:pt>
                <c:pt idx="3">
                  <c:v>18000</c:v>
                </c:pt>
                <c:pt idx="4">
                  <c:v>36000</c:v>
                </c:pt>
                <c:pt idx="5">
                  <c:v>42000</c:v>
                </c:pt>
                <c:pt idx="6">
                  <c:v>48000</c:v>
                </c:pt>
                <c:pt idx="7">
                  <c:v>56000</c:v>
                </c:pt>
              </c:numCache>
            </c:numRef>
          </c:val>
          <c:extLst>
            <c:ext xmlns:c16="http://schemas.microsoft.com/office/drawing/2014/chart" uri="{C3380CC4-5D6E-409C-BE32-E72D297353CC}">
              <c16:uniqueId val="{00000000-D254-4D39-A412-050002AB74E9}"/>
            </c:ext>
          </c:extLst>
        </c:ser>
        <c:dLbls>
          <c:showLegendKey val="0"/>
          <c:showVal val="0"/>
          <c:showCatName val="0"/>
          <c:showSerName val="0"/>
          <c:showPercent val="0"/>
          <c:showBubbleSize val="0"/>
        </c:dLbls>
        <c:gapWidth val="182"/>
        <c:axId val="174665231"/>
        <c:axId val="174663791"/>
      </c:barChart>
      <c:catAx>
        <c:axId val="1746652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6373"/>
                </a:solidFill>
                <a:latin typeface="Calibri" panose="020F0502020204030204" pitchFamily="34" charset="0"/>
                <a:ea typeface="Calibri" panose="020F0502020204030204" pitchFamily="34" charset="0"/>
                <a:cs typeface="Calibri" panose="020F0502020204030204" pitchFamily="34" charset="0"/>
              </a:defRPr>
            </a:pPr>
            <a:endParaRPr lang="de-DE"/>
          </a:p>
        </c:txPr>
        <c:crossAx val="174663791"/>
        <c:crosses val="autoZero"/>
        <c:auto val="1"/>
        <c:lblAlgn val="ctr"/>
        <c:lblOffset val="100"/>
        <c:noMultiLvlLbl val="0"/>
      </c:catAx>
      <c:valAx>
        <c:axId val="174663791"/>
        <c:scaling>
          <c:orientation val="minMax"/>
        </c:scaling>
        <c:delete val="1"/>
        <c:axPos val="b"/>
        <c:majorGridlines>
          <c:spPr>
            <a:ln w="9525" cap="flat" cmpd="sng" algn="ctr">
              <a:solidFill>
                <a:schemeClr val="tx1">
                  <a:lumMod val="15000"/>
                  <a:lumOff val="85000"/>
                </a:schemeClr>
              </a:solidFill>
              <a:round/>
            </a:ln>
            <a:effectLst/>
          </c:spPr>
        </c:majorGridlines>
        <c:numFmt formatCode="#,##0\ &quot;€&quot;" sourceLinked="1"/>
        <c:majorTickMark val="none"/>
        <c:minorTickMark val="none"/>
        <c:tickLblPos val="nextTo"/>
        <c:crossAx val="1746652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54151986626633"/>
          <c:y val="4.6796102396848345E-2"/>
          <c:w val="0.54307824909662006"/>
          <c:h val="0.85598146458816027"/>
        </c:manualLayout>
      </c:layout>
      <c:barChart>
        <c:barDir val="col"/>
        <c:grouping val="clustered"/>
        <c:varyColors val="0"/>
        <c:ser>
          <c:idx val="0"/>
          <c:order val="0"/>
          <c:tx>
            <c:strRef>
              <c:f>Tabelle1!$B$1</c:f>
              <c:strCache>
                <c:ptCount val="1"/>
                <c:pt idx="0">
                  <c:v>Spalte1</c:v>
                </c:pt>
              </c:strCache>
            </c:strRef>
          </c:tx>
          <c:spPr>
            <a:solidFill>
              <a:schemeClr val="accent1"/>
            </a:solidFill>
            <a:ln>
              <a:noFill/>
            </a:ln>
            <a:effectLst/>
          </c:spPr>
          <c:invertIfNegative val="0"/>
          <c:dPt>
            <c:idx val="0"/>
            <c:invertIfNegative val="0"/>
            <c:bubble3D val="0"/>
            <c:spPr>
              <a:solidFill>
                <a:srgbClr val="EC6607"/>
              </a:solidFill>
              <a:ln>
                <a:noFill/>
              </a:ln>
              <a:effectLst/>
            </c:spPr>
            <c:extLst>
              <c:ext xmlns:c16="http://schemas.microsoft.com/office/drawing/2014/chart" uri="{C3380CC4-5D6E-409C-BE32-E72D297353CC}">
                <c16:uniqueId val="{00000003-9A23-49CE-B1A0-1E4E4BE8781E}"/>
              </c:ext>
            </c:extLst>
          </c:dPt>
          <c:dPt>
            <c:idx val="1"/>
            <c:invertIfNegative val="0"/>
            <c:bubble3D val="0"/>
            <c:spPr>
              <a:solidFill>
                <a:srgbClr val="006373"/>
              </a:solidFill>
              <a:ln>
                <a:noFill/>
              </a:ln>
              <a:effectLst/>
            </c:spPr>
            <c:extLst>
              <c:ext xmlns:c16="http://schemas.microsoft.com/office/drawing/2014/chart" uri="{C3380CC4-5D6E-409C-BE32-E72D297353CC}">
                <c16:uniqueId val="{00000004-9A23-49CE-B1A0-1E4E4BE8781E}"/>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EC6607"/>
                      </a:solidFill>
                      <a:latin typeface="Calibri" panose="020F0502020204030204" pitchFamily="34" charset="0"/>
                      <a:ea typeface="+mn-ea"/>
                      <a:cs typeface="Calibri" panose="020F0502020204030204" pitchFamily="34" charset="0"/>
                    </a:defRPr>
                  </a:pPr>
                  <a:endParaRPr lang="de-DE"/>
                </a:p>
              </c:txPr>
              <c:showLegendKey val="0"/>
              <c:showVal val="1"/>
              <c:showCatName val="0"/>
              <c:showSerName val="0"/>
              <c:showPercent val="0"/>
              <c:showBubbleSize val="0"/>
              <c:extLst>
                <c:ext xmlns:c16="http://schemas.microsoft.com/office/drawing/2014/chart" uri="{C3380CC4-5D6E-409C-BE32-E72D297353CC}">
                  <c16:uniqueId val="{00000003-9A23-49CE-B1A0-1E4E4BE8781E}"/>
                </c:ext>
              </c:extLst>
            </c:dLbl>
            <c:dLbl>
              <c:idx val="1"/>
              <c:tx>
                <c:rich>
                  <a:bodyPr rot="0" spcFirstLastPara="1" vertOverflow="ellipsis" vert="horz" wrap="square" lIns="38100" tIns="19050" rIns="38100" bIns="19050" anchor="ctr" anchorCtr="1">
                    <a:spAutoFit/>
                  </a:bodyPr>
                  <a:lstStyle/>
                  <a:p>
                    <a:pPr>
                      <a:defRPr sz="1197" b="1" i="0" u="none" strike="noStrike" kern="1200" baseline="0">
                        <a:solidFill>
                          <a:srgbClr val="006373"/>
                        </a:solidFill>
                        <a:latin typeface="Calibri" panose="020F0502020204030204" pitchFamily="34" charset="0"/>
                        <a:ea typeface="+mn-ea"/>
                        <a:cs typeface="Calibri" panose="020F0502020204030204" pitchFamily="34" charset="0"/>
                      </a:defRPr>
                    </a:pPr>
                    <a:fld id="{E9ACA8BF-D58B-4BE5-85FA-A054130455D3}" type="VALUE">
                      <a:rPr lang="en-US" sz="1400"/>
                      <a:pPr>
                        <a:defRPr b="1">
                          <a:solidFill>
                            <a:srgbClr val="006373"/>
                          </a:solidFill>
                        </a:defRPr>
                      </a:pPr>
                      <a:t>[WERT]</a:t>
                    </a:fld>
                    <a:endParaRPr lang="de-DE"/>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6373"/>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A23-49CE-B1A0-1E4E4BE8781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Gasheizung</c:v>
                </c:pt>
                <c:pt idx="1">
                  <c:v>Wärmepumpe</c:v>
                </c:pt>
              </c:strCache>
            </c:strRef>
          </c:cat>
          <c:val>
            <c:numRef>
              <c:f>Tabelle1!$B$2:$B$3</c:f>
              <c:numCache>
                <c:formatCode>#,##0\ "€"</c:formatCode>
                <c:ptCount val="2"/>
                <c:pt idx="0">
                  <c:v>16000</c:v>
                </c:pt>
                <c:pt idx="1">
                  <c:v>36000</c:v>
                </c:pt>
              </c:numCache>
            </c:numRef>
          </c:val>
          <c:extLst>
            <c:ext xmlns:c16="http://schemas.microsoft.com/office/drawing/2014/chart" uri="{C3380CC4-5D6E-409C-BE32-E72D297353CC}">
              <c16:uniqueId val="{00000000-9A23-49CE-B1A0-1E4E4BE8781E}"/>
            </c:ext>
          </c:extLst>
        </c:ser>
        <c:ser>
          <c:idx val="1"/>
          <c:order val="1"/>
          <c:tx>
            <c:strRef>
              <c:f>Tabelle1!$C$1</c:f>
              <c:strCache>
                <c:ptCount val="1"/>
                <c:pt idx="0">
                  <c:v>Spalte2</c:v>
                </c:pt>
              </c:strCache>
            </c:strRef>
          </c:tx>
          <c:spPr>
            <a:solidFill>
              <a:schemeClr val="accent2"/>
            </a:solidFill>
            <a:ln>
              <a:noFill/>
            </a:ln>
            <a:effectLst/>
          </c:spPr>
          <c:invertIfNegative val="0"/>
          <c:cat>
            <c:strRef>
              <c:f>Tabelle1!$A$2:$A$3</c:f>
              <c:strCache>
                <c:ptCount val="2"/>
                <c:pt idx="0">
                  <c:v>Gasheizung</c:v>
                </c:pt>
                <c:pt idx="1">
                  <c:v>Wärmepumpe</c:v>
                </c:pt>
              </c:strCache>
            </c:strRef>
          </c:cat>
          <c:val>
            <c:numRef>
              <c:f>Tabelle1!$C$2:$C$3</c:f>
              <c:numCache>
                <c:formatCode>General</c:formatCode>
                <c:ptCount val="2"/>
              </c:numCache>
            </c:numRef>
          </c:val>
          <c:extLst>
            <c:ext xmlns:c16="http://schemas.microsoft.com/office/drawing/2014/chart" uri="{C3380CC4-5D6E-409C-BE32-E72D297353CC}">
              <c16:uniqueId val="{00000005-9A23-49CE-B1A0-1E4E4BE8781E}"/>
            </c:ext>
          </c:extLst>
        </c:ser>
        <c:ser>
          <c:idx val="2"/>
          <c:order val="2"/>
          <c:tx>
            <c:strRef>
              <c:f>Tabelle1!$D$1</c:f>
              <c:strCache>
                <c:ptCount val="1"/>
                <c:pt idx="0">
                  <c:v>Spalte3</c:v>
                </c:pt>
              </c:strCache>
            </c:strRef>
          </c:tx>
          <c:spPr>
            <a:solidFill>
              <a:schemeClr val="accent3"/>
            </a:solidFill>
            <a:ln>
              <a:noFill/>
            </a:ln>
            <a:effectLst/>
          </c:spPr>
          <c:invertIfNegative val="0"/>
          <c:cat>
            <c:strRef>
              <c:f>Tabelle1!$A$2:$A$3</c:f>
              <c:strCache>
                <c:ptCount val="2"/>
                <c:pt idx="0">
                  <c:v>Gasheizung</c:v>
                </c:pt>
                <c:pt idx="1">
                  <c:v>Wärmepumpe</c:v>
                </c:pt>
              </c:strCache>
            </c:strRef>
          </c:cat>
          <c:val>
            <c:numRef>
              <c:f>Tabelle1!$D$2:$D$3</c:f>
              <c:numCache>
                <c:formatCode>General</c:formatCode>
                <c:ptCount val="2"/>
              </c:numCache>
            </c:numRef>
          </c:val>
          <c:extLst>
            <c:ext xmlns:c16="http://schemas.microsoft.com/office/drawing/2014/chart" uri="{C3380CC4-5D6E-409C-BE32-E72D297353CC}">
              <c16:uniqueId val="{00000006-9A23-49CE-B1A0-1E4E4BE8781E}"/>
            </c:ext>
          </c:extLst>
        </c:ser>
        <c:dLbls>
          <c:showLegendKey val="0"/>
          <c:showVal val="0"/>
          <c:showCatName val="0"/>
          <c:showSerName val="0"/>
          <c:showPercent val="0"/>
          <c:showBubbleSize val="0"/>
        </c:dLbls>
        <c:gapWidth val="219"/>
        <c:overlap val="100"/>
        <c:axId val="1903762064"/>
        <c:axId val="1903750064"/>
      </c:barChart>
      <c:catAx>
        <c:axId val="1903762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crossAx val="1903750064"/>
        <c:crosses val="autoZero"/>
        <c:auto val="1"/>
        <c:lblAlgn val="ctr"/>
        <c:lblOffset val="100"/>
        <c:noMultiLvlLbl val="0"/>
      </c:catAx>
      <c:valAx>
        <c:axId val="1903750064"/>
        <c:scaling>
          <c:orientation val="minMax"/>
        </c:scaling>
        <c:delete val="0"/>
        <c:axPos val="l"/>
        <c:majorGridlines>
          <c:spPr>
            <a:ln w="9525" cap="flat" cmpd="sng" algn="ctr">
              <a:solidFill>
                <a:schemeClr val="tx1">
                  <a:lumMod val="15000"/>
                  <a:lumOff val="85000"/>
                </a:schemeClr>
              </a:solidFill>
              <a:round/>
            </a:ln>
            <a:effectLst/>
          </c:spPr>
        </c:majorGridlines>
        <c:numFmt formatCode="#,##0\ &quot;€&quot;"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crossAx val="1903762064"/>
        <c:crosses val="autoZero"/>
        <c:crossBetween val="between"/>
        <c:majorUnit val="1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54151986626633"/>
          <c:y val="4.6796102396848345E-2"/>
          <c:w val="0.54307824909662006"/>
          <c:h val="0.85598146458816027"/>
        </c:manualLayout>
      </c:layout>
      <c:barChart>
        <c:barDir val="col"/>
        <c:grouping val="clustered"/>
        <c:varyColors val="0"/>
        <c:ser>
          <c:idx val="0"/>
          <c:order val="0"/>
          <c:tx>
            <c:strRef>
              <c:f>Tabelle1!$B$1</c:f>
              <c:strCache>
                <c:ptCount val="1"/>
                <c:pt idx="0">
                  <c:v>Spalte1</c:v>
                </c:pt>
              </c:strCache>
            </c:strRef>
          </c:tx>
          <c:spPr>
            <a:solidFill>
              <a:schemeClr val="accent1"/>
            </a:solidFill>
            <a:ln>
              <a:noFill/>
            </a:ln>
            <a:effectLst/>
          </c:spPr>
          <c:invertIfNegative val="0"/>
          <c:dPt>
            <c:idx val="0"/>
            <c:invertIfNegative val="0"/>
            <c:bubble3D val="0"/>
            <c:spPr>
              <a:solidFill>
                <a:srgbClr val="EC6607"/>
              </a:solidFill>
              <a:ln>
                <a:noFill/>
              </a:ln>
              <a:effectLst/>
            </c:spPr>
            <c:extLst>
              <c:ext xmlns:c16="http://schemas.microsoft.com/office/drawing/2014/chart" uri="{C3380CC4-5D6E-409C-BE32-E72D297353CC}">
                <c16:uniqueId val="{00000001-C54B-4261-A931-352EA97E9CA1}"/>
              </c:ext>
            </c:extLst>
          </c:dPt>
          <c:dPt>
            <c:idx val="1"/>
            <c:invertIfNegative val="0"/>
            <c:bubble3D val="0"/>
            <c:spPr>
              <a:solidFill>
                <a:srgbClr val="006373"/>
              </a:solidFill>
              <a:ln>
                <a:noFill/>
              </a:ln>
              <a:effectLst/>
            </c:spPr>
            <c:extLst>
              <c:ext xmlns:c16="http://schemas.microsoft.com/office/drawing/2014/chart" uri="{C3380CC4-5D6E-409C-BE32-E72D297353CC}">
                <c16:uniqueId val="{00000003-C54B-4261-A931-352EA97E9CA1}"/>
              </c:ext>
            </c:extLst>
          </c:dPt>
          <c:dLbls>
            <c:dLbl>
              <c:idx val="0"/>
              <c:tx>
                <c:rich>
                  <a:bodyPr rot="0" spcFirstLastPara="1" vertOverflow="ellipsis" vert="horz" wrap="square" lIns="38100" tIns="19050" rIns="38100" bIns="19050" anchor="ctr" anchorCtr="1">
                    <a:spAutoFit/>
                  </a:bodyPr>
                  <a:lstStyle/>
                  <a:p>
                    <a:pPr>
                      <a:defRPr sz="1400" b="0" i="0" u="none" strike="noStrike" kern="1200" baseline="0">
                        <a:solidFill>
                          <a:srgbClr val="EC6607"/>
                        </a:solidFill>
                        <a:latin typeface="Calibri" panose="020F0502020204030204" pitchFamily="34" charset="0"/>
                        <a:ea typeface="+mn-ea"/>
                        <a:cs typeface="Calibri" panose="020F0502020204030204" pitchFamily="34" charset="0"/>
                      </a:defRPr>
                    </a:pPr>
                    <a:fld id="{C99D86F2-641E-4C13-BC65-07221708780C}" type="VALUE">
                      <a:rPr lang="en-US" sz="1400" b="1">
                        <a:solidFill>
                          <a:srgbClr val="EC6607"/>
                        </a:solidFill>
                      </a:rPr>
                      <a:pPr>
                        <a:defRPr sz="1400">
                          <a:solidFill>
                            <a:srgbClr val="EC6607"/>
                          </a:solidFill>
                        </a:defRPr>
                      </a:pPr>
                      <a:t>[WERT]</a:t>
                    </a:fld>
                    <a:endParaRPr lang="de-DE"/>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EC6607"/>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54B-4261-A931-352EA97E9CA1}"/>
                </c:ext>
              </c:extLst>
            </c:dLbl>
            <c:dLbl>
              <c:idx val="1"/>
              <c:tx>
                <c:rich>
                  <a:bodyPr rot="0" spcFirstLastPara="1" vertOverflow="ellipsis" vert="horz" wrap="square" lIns="38100" tIns="19050" rIns="38100" bIns="19050" anchor="ctr" anchorCtr="1">
                    <a:spAutoFit/>
                  </a:bodyPr>
                  <a:lstStyle/>
                  <a:p>
                    <a:pPr>
                      <a:defRPr sz="1400" b="0" i="0" u="none" strike="noStrike" kern="1200" baseline="0">
                        <a:solidFill>
                          <a:srgbClr val="006373"/>
                        </a:solidFill>
                        <a:latin typeface="Calibri" panose="020F0502020204030204" pitchFamily="34" charset="0"/>
                        <a:ea typeface="+mn-ea"/>
                        <a:cs typeface="Calibri" panose="020F0502020204030204" pitchFamily="34" charset="0"/>
                      </a:defRPr>
                    </a:pPr>
                    <a:fld id="{CF922B95-B990-485B-8E0F-537A6638E89A}" type="VALUE">
                      <a:rPr lang="en-US" sz="1400" b="1">
                        <a:solidFill>
                          <a:srgbClr val="006373"/>
                        </a:solidFill>
                      </a:rPr>
                      <a:pPr>
                        <a:defRPr sz="1400">
                          <a:solidFill>
                            <a:srgbClr val="006373"/>
                          </a:solidFill>
                        </a:defRPr>
                      </a:pPr>
                      <a:t>[WERT]</a:t>
                    </a:fld>
                    <a:endParaRPr lang="de-DE"/>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6373"/>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54B-4261-A931-352EA97E9CA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Gasheizung</c:v>
                </c:pt>
                <c:pt idx="1">
                  <c:v>Wärmepumpe</c:v>
                </c:pt>
              </c:strCache>
            </c:strRef>
          </c:cat>
          <c:val>
            <c:numRef>
              <c:f>Tabelle1!$B$2:$B$3</c:f>
              <c:numCache>
                <c:formatCode>#,##0\ "€"</c:formatCode>
                <c:ptCount val="2"/>
                <c:pt idx="0">
                  <c:v>16000</c:v>
                </c:pt>
                <c:pt idx="1">
                  <c:v>36000</c:v>
                </c:pt>
              </c:numCache>
            </c:numRef>
          </c:val>
          <c:extLst>
            <c:ext xmlns:c16="http://schemas.microsoft.com/office/drawing/2014/chart" uri="{C3380CC4-5D6E-409C-BE32-E72D297353CC}">
              <c16:uniqueId val="{00000004-C54B-4261-A931-352EA97E9CA1}"/>
            </c:ext>
          </c:extLst>
        </c:ser>
        <c:ser>
          <c:idx val="1"/>
          <c:order val="1"/>
          <c:tx>
            <c:strRef>
              <c:f>Tabelle1!$C$1</c:f>
              <c:strCache>
                <c:ptCount val="1"/>
                <c:pt idx="0">
                  <c:v>Spalte2</c:v>
                </c:pt>
              </c:strCache>
            </c:strRef>
          </c:tx>
          <c:spPr>
            <a:solidFill>
              <a:schemeClr val="accent2"/>
            </a:solidFill>
            <a:ln>
              <a:noFill/>
            </a:ln>
            <a:effectLst/>
          </c:spPr>
          <c:invertIfNegative val="0"/>
          <c:cat>
            <c:strRef>
              <c:f>Tabelle1!$A$2:$A$3</c:f>
              <c:strCache>
                <c:ptCount val="2"/>
                <c:pt idx="0">
                  <c:v>Gasheizung</c:v>
                </c:pt>
                <c:pt idx="1">
                  <c:v>Wärmepumpe</c:v>
                </c:pt>
              </c:strCache>
            </c:strRef>
          </c:cat>
          <c:val>
            <c:numRef>
              <c:f>Tabelle1!$C$2:$C$3</c:f>
              <c:numCache>
                <c:formatCode>General</c:formatCode>
                <c:ptCount val="2"/>
              </c:numCache>
            </c:numRef>
          </c:val>
          <c:extLst>
            <c:ext xmlns:c16="http://schemas.microsoft.com/office/drawing/2014/chart" uri="{C3380CC4-5D6E-409C-BE32-E72D297353CC}">
              <c16:uniqueId val="{00000005-C54B-4261-A931-352EA97E9CA1}"/>
            </c:ext>
          </c:extLst>
        </c:ser>
        <c:ser>
          <c:idx val="2"/>
          <c:order val="2"/>
          <c:tx>
            <c:strRef>
              <c:f>Tabelle1!$D$1</c:f>
              <c:strCache>
                <c:ptCount val="1"/>
                <c:pt idx="0">
                  <c:v>Spalte3</c:v>
                </c:pt>
              </c:strCache>
            </c:strRef>
          </c:tx>
          <c:spPr>
            <a:solidFill>
              <a:schemeClr val="accent3"/>
            </a:solidFill>
            <a:ln>
              <a:noFill/>
            </a:ln>
            <a:effectLst/>
          </c:spPr>
          <c:invertIfNegative val="0"/>
          <c:cat>
            <c:strRef>
              <c:f>Tabelle1!$A$2:$A$3</c:f>
              <c:strCache>
                <c:ptCount val="2"/>
                <c:pt idx="0">
                  <c:v>Gasheizung</c:v>
                </c:pt>
                <c:pt idx="1">
                  <c:v>Wärmepumpe</c:v>
                </c:pt>
              </c:strCache>
            </c:strRef>
          </c:cat>
          <c:val>
            <c:numRef>
              <c:f>Tabelle1!$D$2:$D$3</c:f>
              <c:numCache>
                <c:formatCode>General</c:formatCode>
                <c:ptCount val="2"/>
              </c:numCache>
            </c:numRef>
          </c:val>
          <c:extLst>
            <c:ext xmlns:c16="http://schemas.microsoft.com/office/drawing/2014/chart" uri="{C3380CC4-5D6E-409C-BE32-E72D297353CC}">
              <c16:uniqueId val="{00000006-C54B-4261-A931-352EA97E9CA1}"/>
            </c:ext>
          </c:extLst>
        </c:ser>
        <c:dLbls>
          <c:showLegendKey val="0"/>
          <c:showVal val="0"/>
          <c:showCatName val="0"/>
          <c:showSerName val="0"/>
          <c:showPercent val="0"/>
          <c:showBubbleSize val="0"/>
        </c:dLbls>
        <c:gapWidth val="219"/>
        <c:overlap val="100"/>
        <c:axId val="1903762064"/>
        <c:axId val="1903750064"/>
      </c:barChart>
      <c:catAx>
        <c:axId val="1903762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crossAx val="1903750064"/>
        <c:crosses val="autoZero"/>
        <c:auto val="1"/>
        <c:lblAlgn val="ctr"/>
        <c:lblOffset val="100"/>
        <c:noMultiLvlLbl val="0"/>
      </c:catAx>
      <c:valAx>
        <c:axId val="1903750064"/>
        <c:scaling>
          <c:orientation val="minMax"/>
        </c:scaling>
        <c:delete val="0"/>
        <c:axPos val="l"/>
        <c:majorGridlines>
          <c:spPr>
            <a:ln w="9525" cap="flat" cmpd="sng" algn="ctr">
              <a:solidFill>
                <a:schemeClr val="tx1">
                  <a:lumMod val="15000"/>
                  <a:lumOff val="85000"/>
                </a:schemeClr>
              </a:solidFill>
              <a:round/>
            </a:ln>
            <a:effectLst/>
          </c:spPr>
        </c:majorGridlines>
        <c:numFmt formatCode="#,##0\ &quot;€&quot;"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crossAx val="1903762064"/>
        <c:crosses val="autoZero"/>
        <c:crossBetween val="between"/>
        <c:majorUnit val="1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97352759207038"/>
          <c:y val="4.2849796236710327E-2"/>
          <c:w val="0.74789150384637348"/>
          <c:h val="0.85598146458816027"/>
        </c:manualLayout>
      </c:layout>
      <c:barChart>
        <c:barDir val="col"/>
        <c:grouping val="stacked"/>
        <c:varyColors val="0"/>
        <c:ser>
          <c:idx val="0"/>
          <c:order val="0"/>
          <c:tx>
            <c:strRef>
              <c:f>Tabelle1!$B$1</c:f>
              <c:strCache>
                <c:ptCount val="1"/>
                <c:pt idx="0">
                  <c:v>Spalte1</c:v>
                </c:pt>
              </c:strCache>
            </c:strRef>
          </c:tx>
          <c:spPr>
            <a:solidFill>
              <a:schemeClr val="accent1"/>
            </a:solidFill>
            <a:ln>
              <a:noFill/>
            </a:ln>
            <a:effectLst/>
          </c:spPr>
          <c:invertIfNegative val="0"/>
          <c:dPt>
            <c:idx val="0"/>
            <c:invertIfNegative val="0"/>
            <c:bubble3D val="0"/>
            <c:spPr>
              <a:solidFill>
                <a:srgbClr val="006373"/>
              </a:solidFill>
              <a:ln>
                <a:noFill/>
              </a:ln>
              <a:effectLst/>
            </c:spPr>
            <c:extLst>
              <c:ext xmlns:c16="http://schemas.microsoft.com/office/drawing/2014/chart" uri="{C3380CC4-5D6E-409C-BE32-E72D297353CC}">
                <c16:uniqueId val="{00000001-DB10-4CC2-B2A6-BD516AF54C82}"/>
              </c:ext>
            </c:extLst>
          </c:dPt>
          <c:dPt>
            <c:idx val="1"/>
            <c:invertIfNegative val="0"/>
            <c:bubble3D val="0"/>
            <c:spPr>
              <a:solidFill>
                <a:srgbClr val="006373"/>
              </a:solidFill>
              <a:ln>
                <a:noFill/>
              </a:ln>
              <a:effectLst/>
            </c:spPr>
            <c:extLst>
              <c:ext xmlns:c16="http://schemas.microsoft.com/office/drawing/2014/chart" uri="{C3380CC4-5D6E-409C-BE32-E72D297353CC}">
                <c16:uniqueId val="{00000003-DB10-4CC2-B2A6-BD516AF54C82}"/>
              </c:ext>
            </c:extLst>
          </c:dPt>
          <c:dPt>
            <c:idx val="2"/>
            <c:invertIfNegative val="0"/>
            <c:bubble3D val="0"/>
            <c:spPr>
              <a:solidFill>
                <a:srgbClr val="006373"/>
              </a:solidFill>
              <a:ln>
                <a:noFill/>
              </a:ln>
              <a:effectLst/>
            </c:spPr>
            <c:extLst>
              <c:ext xmlns:c16="http://schemas.microsoft.com/office/drawing/2014/chart" uri="{C3380CC4-5D6E-409C-BE32-E72D297353CC}">
                <c16:uniqueId val="{00000007-DB10-4CC2-B2A6-BD516AF54C82}"/>
              </c:ext>
            </c:extLst>
          </c:dPt>
          <c:cat>
            <c:strRef>
              <c:f>Tabelle1!$A$2</c:f>
              <c:strCache>
                <c:ptCount val="1"/>
                <c:pt idx="0">
                  <c:v> </c:v>
                </c:pt>
              </c:strCache>
            </c:strRef>
          </c:cat>
          <c:val>
            <c:numRef>
              <c:f>Tabelle1!$B$2</c:f>
              <c:numCache>
                <c:formatCode>#,##0\ "€"</c:formatCode>
                <c:ptCount val="1"/>
                <c:pt idx="0">
                  <c:v>19800</c:v>
                </c:pt>
              </c:numCache>
            </c:numRef>
          </c:val>
          <c:extLst>
            <c:ext xmlns:c16="http://schemas.microsoft.com/office/drawing/2014/chart" uri="{C3380CC4-5D6E-409C-BE32-E72D297353CC}">
              <c16:uniqueId val="{00000004-DB10-4CC2-B2A6-BD516AF54C82}"/>
            </c:ext>
          </c:extLst>
        </c:ser>
        <c:ser>
          <c:idx val="1"/>
          <c:order val="1"/>
          <c:tx>
            <c:strRef>
              <c:f>Tabelle1!$C$1</c:f>
              <c:strCache>
                <c:ptCount val="1"/>
                <c:pt idx="0">
                  <c:v>Spalte2</c:v>
                </c:pt>
              </c:strCache>
            </c:strRef>
          </c:tx>
          <c:spPr>
            <a:solidFill>
              <a:srgbClr val="95C5D9"/>
            </a:solidFill>
            <a:ln>
              <a:noFill/>
            </a:ln>
            <a:effectLst/>
          </c:spPr>
          <c:invertIfNegative val="0"/>
          <c:dPt>
            <c:idx val="2"/>
            <c:invertIfNegative val="0"/>
            <c:bubble3D val="0"/>
            <c:spPr>
              <a:solidFill>
                <a:srgbClr val="95C5D9"/>
              </a:solidFill>
              <a:ln>
                <a:noFill/>
              </a:ln>
              <a:effectLst/>
            </c:spPr>
            <c:extLst>
              <c:ext xmlns:c16="http://schemas.microsoft.com/office/drawing/2014/chart" uri="{C3380CC4-5D6E-409C-BE32-E72D297353CC}">
                <c16:uniqueId val="{00000006-7954-4B38-9549-4E2E73A434CA}"/>
              </c:ext>
            </c:extLst>
          </c:dPt>
          <c:cat>
            <c:strRef>
              <c:f>Tabelle1!$A$2</c:f>
              <c:strCache>
                <c:ptCount val="1"/>
                <c:pt idx="0">
                  <c:v> </c:v>
                </c:pt>
              </c:strCache>
            </c:strRef>
          </c:cat>
          <c:val>
            <c:numRef>
              <c:f>Tabelle1!$C$2</c:f>
              <c:numCache>
                <c:formatCode>#,##0\ "€"</c:formatCode>
                <c:ptCount val="1"/>
                <c:pt idx="0">
                  <c:v>16200</c:v>
                </c:pt>
              </c:numCache>
            </c:numRef>
          </c:val>
          <c:extLst>
            <c:ext xmlns:c16="http://schemas.microsoft.com/office/drawing/2014/chart" uri="{C3380CC4-5D6E-409C-BE32-E72D297353CC}">
              <c16:uniqueId val="{00000005-DB10-4CC2-B2A6-BD516AF54C82}"/>
            </c:ext>
          </c:extLst>
        </c:ser>
        <c:dLbls>
          <c:showLegendKey val="0"/>
          <c:showVal val="0"/>
          <c:showCatName val="0"/>
          <c:showSerName val="0"/>
          <c:showPercent val="0"/>
          <c:showBubbleSize val="0"/>
        </c:dLbls>
        <c:gapWidth val="219"/>
        <c:overlap val="100"/>
        <c:axId val="1903762064"/>
        <c:axId val="1903750064"/>
      </c:barChart>
      <c:catAx>
        <c:axId val="1903762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crossAx val="1903750064"/>
        <c:crosses val="autoZero"/>
        <c:auto val="1"/>
        <c:lblAlgn val="ctr"/>
        <c:lblOffset val="100"/>
        <c:noMultiLvlLbl val="0"/>
      </c:catAx>
      <c:valAx>
        <c:axId val="1903750064"/>
        <c:scaling>
          <c:orientation val="minMax"/>
          <c:max val="40000"/>
        </c:scaling>
        <c:delete val="1"/>
        <c:axPos val="l"/>
        <c:majorGridlines>
          <c:spPr>
            <a:ln w="9525" cap="flat" cmpd="sng" algn="ctr">
              <a:solidFill>
                <a:schemeClr val="tx1">
                  <a:lumMod val="15000"/>
                  <a:lumOff val="85000"/>
                </a:schemeClr>
              </a:solidFill>
              <a:round/>
            </a:ln>
            <a:effectLst/>
          </c:spPr>
        </c:majorGridlines>
        <c:numFmt formatCode="#,##0\ &quot;€&quot;" sourceLinked="1"/>
        <c:majorTickMark val="none"/>
        <c:minorTickMark val="none"/>
        <c:tickLblPos val="nextTo"/>
        <c:crossAx val="1903762064"/>
        <c:crosses val="autoZero"/>
        <c:crossBetween val="between"/>
        <c:majorUnit val="1000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pPr>
              <a:defRPr/>
            </a:pPr>
            <a:endParaRPr lang="de-DE"/>
          </a:p>
        </p:txBody>
      </p:sp>
      <p:sp>
        <p:nvSpPr>
          <p:cNvPr id="3" name="Datumsplatzhalter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pPr>
              <a:defRPr/>
            </a:pPr>
            <a:fld id="{A5F25966-77D5-7C40-80AA-D77E81CAC6B9}" type="datetime1">
              <a:rPr lang="de-DE"/>
              <a:pPr>
                <a:defRPr/>
              </a:pPr>
              <a:t>16.09.2025</a:t>
            </a:fld>
            <a:endParaRPr lang="de-DE"/>
          </a:p>
        </p:txBody>
      </p:sp>
      <p:sp>
        <p:nvSpPr>
          <p:cNvPr id="4" name="Fußzeilenplatzhalt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pPr>
              <a:defRPr/>
            </a:pPr>
            <a:endParaRPr lang="de-DE"/>
          </a:p>
        </p:txBody>
      </p:sp>
      <p:sp>
        <p:nvSpPr>
          <p:cNvPr id="5" name="Foliennummernplatzhalt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pPr>
              <a:defRPr/>
            </a:pPr>
            <a:fld id="{B70228E1-4DAF-A342-BA86-659F2410663E}" type="slidenum">
              <a:rPr lang="de-DE"/>
              <a:pPr>
                <a:defRPr/>
              </a:pPr>
              <a:t>‹Nr.›</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pPr>
              <a:defRPr/>
            </a:pPr>
            <a:endParaRPr lang="de-DE"/>
          </a:p>
        </p:txBody>
      </p:sp>
      <p:sp>
        <p:nvSpPr>
          <p:cNvPr id="3" name="Datumsplatzhalt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pPr>
              <a:defRPr/>
            </a:pPr>
            <a:fld id="{D6E65B61-9B12-7B41-84B7-02B3FF96CA72}" type="datetime1">
              <a:rPr lang="de-DE"/>
              <a:pPr>
                <a:defRPr/>
              </a:pPr>
              <a:t>16.09.2025</a:t>
            </a:fld>
            <a:endParaRPr lang="de-DE"/>
          </a:p>
        </p:txBody>
      </p:sp>
      <p:sp>
        <p:nvSpPr>
          <p:cNvPr id="4" name="Folienbildplatzhalt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pPr lvl="0"/>
            <a:endParaRPr lang="de-DE" noProof="0"/>
          </a:p>
        </p:txBody>
      </p:sp>
      <p:sp>
        <p:nvSpPr>
          <p:cNvPr id="5" name="Notizenplatzhalter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pPr>
              <a:defRPr/>
            </a:pPr>
            <a:endParaRPr lang="de-DE"/>
          </a:p>
        </p:txBody>
      </p:sp>
      <p:sp>
        <p:nvSpPr>
          <p:cNvPr id="7" name="Foliennummernplatzhalt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pPr>
              <a:defRPr/>
            </a:pPr>
            <a:fld id="{4FCC97AC-E716-5845-AA7B-DC7C09FB3588}"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2" charset="-128"/>
        <a:cs typeface="ＭＳ Ｐゴシック" pitchFamily="-10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3</a:t>
            </a:fld>
            <a:endParaRPr lang="de-DE"/>
          </a:p>
        </p:txBody>
      </p:sp>
    </p:spTree>
    <p:extLst>
      <p:ext uri="{BB962C8B-B14F-4D97-AF65-F5344CB8AC3E}">
        <p14:creationId xmlns:p14="http://schemas.microsoft.com/office/powerpoint/2010/main" val="3600002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23</a:t>
            </a:fld>
            <a:endParaRPr lang="de-DE"/>
          </a:p>
        </p:txBody>
      </p:sp>
    </p:spTree>
    <p:extLst>
      <p:ext uri="{BB962C8B-B14F-4D97-AF65-F5344CB8AC3E}">
        <p14:creationId xmlns:p14="http://schemas.microsoft.com/office/powerpoint/2010/main" val="618275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27</a:t>
            </a:fld>
            <a:endParaRPr lang="de-DE"/>
          </a:p>
        </p:txBody>
      </p:sp>
    </p:spTree>
    <p:extLst>
      <p:ext uri="{BB962C8B-B14F-4D97-AF65-F5344CB8AC3E}">
        <p14:creationId xmlns:p14="http://schemas.microsoft.com/office/powerpoint/2010/main" val="1490510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83F5E-115A-D89A-B3D9-84525113AC8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9D7E72B-1148-DAA9-8A86-C8CDB815F47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6843B9B-1191-3253-8E14-353D7669056A}"/>
              </a:ext>
            </a:extLst>
          </p:cNvPr>
          <p:cNvSpPr>
            <a:spLocks noGrp="1"/>
          </p:cNvSpPr>
          <p:nvPr>
            <p:ph type="body" idx="1"/>
          </p:nvPr>
        </p:nvSpPr>
        <p:spPr/>
        <p:txBody>
          <a:bodyPr/>
          <a:lstStyle/>
          <a:p>
            <a:r>
              <a:rPr lang="de-DE"/>
              <a:t>https://www.freiburg.de/pb/1847688.html</a:t>
            </a:r>
          </a:p>
        </p:txBody>
      </p:sp>
      <p:sp>
        <p:nvSpPr>
          <p:cNvPr id="4" name="Foliennummernplatzhalter 3">
            <a:extLst>
              <a:ext uri="{FF2B5EF4-FFF2-40B4-BE49-F238E27FC236}">
                <a16:creationId xmlns:a16="http://schemas.microsoft.com/office/drawing/2014/main" id="{5A61CF51-669F-AA90-54C8-E564D04C3738}"/>
              </a:ext>
            </a:extLst>
          </p:cNvPr>
          <p:cNvSpPr>
            <a:spLocks noGrp="1"/>
          </p:cNvSpPr>
          <p:nvPr>
            <p:ph type="sldNum" sz="quarter" idx="5"/>
          </p:nvPr>
        </p:nvSpPr>
        <p:spPr/>
        <p:txBody>
          <a:bodyPr/>
          <a:lstStyle/>
          <a:p>
            <a:pPr>
              <a:defRPr/>
            </a:pPr>
            <a:fld id="{4FCC97AC-E716-5845-AA7B-DC7C09FB3588}" type="slidenum">
              <a:rPr lang="de-DE" smtClean="0"/>
              <a:pPr>
                <a:defRPr/>
              </a:pPr>
              <a:t>33</a:t>
            </a:fld>
            <a:endParaRPr lang="de-DE"/>
          </a:p>
        </p:txBody>
      </p:sp>
    </p:spTree>
    <p:extLst>
      <p:ext uri="{BB962C8B-B14F-4D97-AF65-F5344CB8AC3E}">
        <p14:creationId xmlns:p14="http://schemas.microsoft.com/office/powerpoint/2010/main" val="3912994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36</a:t>
            </a:fld>
            <a:endParaRPr lang="de-DE"/>
          </a:p>
        </p:txBody>
      </p:sp>
    </p:spTree>
    <p:extLst>
      <p:ext uri="{BB962C8B-B14F-4D97-AF65-F5344CB8AC3E}">
        <p14:creationId xmlns:p14="http://schemas.microsoft.com/office/powerpoint/2010/main" val="340330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39</a:t>
            </a:fld>
            <a:endParaRPr lang="de-DE"/>
          </a:p>
        </p:txBody>
      </p:sp>
    </p:spTree>
    <p:extLst>
      <p:ext uri="{BB962C8B-B14F-4D97-AF65-F5344CB8AC3E}">
        <p14:creationId xmlns:p14="http://schemas.microsoft.com/office/powerpoint/2010/main" val="4128635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40000" lnSpcReduction="20000"/>
          </a:bodyPr>
          <a:lstStyle/>
          <a:p>
            <a:pPr algn="l"/>
            <a:r>
              <a:rPr lang="de-DE" sz="2000">
                <a:latin typeface="RobotoSlab-Light"/>
              </a:rPr>
              <a:t>Auch bei Außentemperaturen um die Null Grad kann die</a:t>
            </a:r>
          </a:p>
          <a:p>
            <a:pPr algn="l"/>
            <a:r>
              <a:rPr lang="de-DE" sz="2000">
                <a:latin typeface="RobotoSlab-Light"/>
              </a:rPr>
              <a:t>Luftwärmepumpe ihrer Umwelt noch ausreichend Wärme</a:t>
            </a:r>
          </a:p>
          <a:p>
            <a:pPr algn="l"/>
            <a:r>
              <a:rPr lang="de-DE" sz="2000">
                <a:latin typeface="RobotoSlab-Light"/>
              </a:rPr>
              <a:t>entziehen. Bei Minusgraden verliert sie mehr und mehr</a:t>
            </a:r>
          </a:p>
          <a:p>
            <a:pPr algn="l"/>
            <a:r>
              <a:rPr lang="de-DE" sz="2000">
                <a:latin typeface="RobotoSlab-Light"/>
              </a:rPr>
              <a:t>ihren ökologischen Vorteil und funktioniert zunehmend</a:t>
            </a:r>
          </a:p>
          <a:p>
            <a:pPr algn="l"/>
            <a:r>
              <a:rPr lang="de-DE" sz="2000">
                <a:latin typeface="RobotoSlab-Light"/>
              </a:rPr>
              <a:t>wie eine Elektroheizung. Erd- und Grundwasser-Wärmepumpen</a:t>
            </a:r>
          </a:p>
          <a:p>
            <a:pPr algn="l"/>
            <a:r>
              <a:rPr lang="de-DE" sz="2000">
                <a:latin typeface="RobotoSlab-Light"/>
              </a:rPr>
              <a:t>haben aufgrund der konstanteren Quelltemperatur</a:t>
            </a:r>
          </a:p>
          <a:p>
            <a:pPr algn="l"/>
            <a:r>
              <a:rPr lang="de-DE" sz="2000">
                <a:latin typeface="RobotoSlab-Light"/>
              </a:rPr>
              <a:t>im Winter Vorteile und sind daher effizienter als Luftwärmepumpen,</a:t>
            </a:r>
          </a:p>
          <a:p>
            <a:pPr algn="l"/>
            <a:r>
              <a:rPr lang="de-DE" sz="2000">
                <a:latin typeface="RobotoSlab-Light"/>
              </a:rPr>
              <a:t>in der Anschaffung aber auch teurer.</a:t>
            </a:r>
          </a:p>
          <a:p>
            <a:pPr algn="l"/>
            <a:r>
              <a:rPr lang="de-DE" sz="2000">
                <a:latin typeface="RobotoSlab-Light"/>
              </a:rPr>
              <a:t>Die Effizienz der Wärmepumpe wird mit der Jahresarbeitszahl</a:t>
            </a:r>
          </a:p>
          <a:p>
            <a:pPr algn="l"/>
            <a:r>
              <a:rPr lang="de-DE" sz="2000">
                <a:latin typeface="RobotoSlab-Light"/>
              </a:rPr>
              <a:t>(JAZ) beschrieben, dem Verhältnis der nutzbaren</a:t>
            </a:r>
          </a:p>
          <a:p>
            <a:pPr algn="l"/>
            <a:r>
              <a:rPr lang="de-DE" sz="2000">
                <a:latin typeface="RobotoSlab-Light"/>
              </a:rPr>
              <a:t>Wärmemenge zur eingesetzten Strommenge. Eine JAZ</a:t>
            </a:r>
          </a:p>
          <a:p>
            <a:pPr algn="l"/>
            <a:r>
              <a:rPr lang="de-DE" sz="2000">
                <a:latin typeface="RobotoSlab-Light"/>
              </a:rPr>
              <a:t>von 3,0 bedeutet, dass aus einer Kilowattstunde Strom drei</a:t>
            </a:r>
          </a:p>
          <a:p>
            <a:pPr algn="l"/>
            <a:r>
              <a:rPr lang="de-DE" sz="2000">
                <a:latin typeface="RobotoSlab-Light"/>
              </a:rPr>
              <a:t>Kilowattstunden Wärme gewonnen wurden.</a:t>
            </a:r>
          </a:p>
          <a:p>
            <a:pPr algn="l"/>
            <a:endParaRPr lang="de-DE" sz="2000">
              <a:latin typeface="RobotoSlab-Light"/>
            </a:endParaRPr>
          </a:p>
          <a:p>
            <a:pPr algn="l"/>
            <a:r>
              <a:rPr lang="de-DE" sz="2000">
                <a:latin typeface="RobotoSlab-Light"/>
              </a:rPr>
              <a:t>Fossile Heizsysteme speisen Wasser mit hohen Temperaturen von</a:t>
            </a:r>
          </a:p>
          <a:p>
            <a:pPr algn="l"/>
            <a:r>
              <a:rPr lang="de-DE" sz="2000">
                <a:latin typeface="RobotoSlab-Light"/>
              </a:rPr>
              <a:t>60 bis 90 Grad ins Heizsystem ein. Wärmepumpen erzeugen mit 35</a:t>
            </a:r>
          </a:p>
          <a:p>
            <a:pPr algn="l"/>
            <a:r>
              <a:rPr lang="de-DE" sz="2000">
                <a:latin typeface="RobotoSlab-Light"/>
              </a:rPr>
              <a:t>bis 60 Grad Celsius deutlich niedrigere Vorlauftemperaturen. Je</a:t>
            </a:r>
          </a:p>
          <a:p>
            <a:pPr algn="l"/>
            <a:r>
              <a:rPr lang="de-DE" sz="2000">
                <a:latin typeface="RobotoSlab-Light"/>
              </a:rPr>
              <a:t>niedriger diese Temperatur ist, desto effizienter arbeitet die Wärmepumpe.</a:t>
            </a:r>
          </a:p>
          <a:p>
            <a:pPr algn="l"/>
            <a:r>
              <a:rPr lang="de-DE" sz="2000">
                <a:latin typeface="RobotoSlab-Light"/>
              </a:rPr>
              <a:t>Um mit niedrigen Temperaturen trotzdem eine angenehme</a:t>
            </a:r>
          </a:p>
          <a:p>
            <a:pPr algn="l"/>
            <a:r>
              <a:rPr lang="de-DE" sz="2000">
                <a:latin typeface="RobotoSlab-Light"/>
              </a:rPr>
              <a:t>Wärme zu erzeugen, muss der energetische Zustand eines Gebäudes</a:t>
            </a:r>
          </a:p>
          <a:p>
            <a:pPr algn="l"/>
            <a:r>
              <a:rPr lang="de-DE" sz="2000">
                <a:latin typeface="RobotoSlab-Light"/>
              </a:rPr>
              <a:t>ein Mindestmaß an Effizienz erfüllen – es muss fit für den Einsatz</a:t>
            </a:r>
          </a:p>
          <a:p>
            <a:pPr algn="l"/>
            <a:r>
              <a:rPr lang="de-DE" sz="2000">
                <a:latin typeface="RobotoSlab-Light"/>
              </a:rPr>
              <a:t>erneuerbarer Energien werden (EE-fit). Mit der Dämmung von Dach,</a:t>
            </a:r>
          </a:p>
          <a:p>
            <a:pPr algn="l"/>
            <a:r>
              <a:rPr lang="de-DE" sz="2000">
                <a:latin typeface="RobotoSlab-Light"/>
              </a:rPr>
              <a:t>Fassade oder Kellerdecke und ggf. einem Fenstertausch sinken die</a:t>
            </a:r>
          </a:p>
          <a:p>
            <a:pPr algn="l"/>
            <a:r>
              <a:rPr lang="de-DE" sz="2000">
                <a:latin typeface="RobotoSlab-Light"/>
              </a:rPr>
              <a:t>Wärmeverluste des Gebäudes und damit das erforderliche Temperaturniveau</a:t>
            </a:r>
          </a:p>
          <a:p>
            <a:pPr algn="l"/>
            <a:r>
              <a:rPr lang="de-DE" sz="2000">
                <a:latin typeface="RobotoSlab-Light"/>
              </a:rPr>
              <a:t>der Heizung. Manchmal reicht bereits der Austausch einzelner</a:t>
            </a:r>
          </a:p>
          <a:p>
            <a:pPr algn="l"/>
            <a:r>
              <a:rPr lang="de-DE" sz="2000">
                <a:latin typeface="RobotoSlab-Light"/>
              </a:rPr>
              <a:t>Heizkörper, denn: Je größer die Heizfläche, desto weniger Vorlauftemperatur</a:t>
            </a:r>
          </a:p>
          <a:p>
            <a:pPr algn="l"/>
            <a:r>
              <a:rPr lang="de-DE" sz="2000">
                <a:latin typeface="RobotoSlab-Light"/>
              </a:rPr>
              <a:t>ist nötig. Bei gleichen Ausgangsbedingungen sind Flächenheizungen</a:t>
            </a:r>
          </a:p>
          <a:p>
            <a:pPr algn="l"/>
            <a:r>
              <a:rPr lang="de-DE" sz="2000">
                <a:latin typeface="RobotoSlab-Light"/>
              </a:rPr>
              <a:t>wie beispielweise Fußbodenheizungen, etwa 14 Prozent</a:t>
            </a:r>
          </a:p>
          <a:p>
            <a:pPr algn="l"/>
            <a:r>
              <a:rPr lang="de-DE" sz="2000">
                <a:latin typeface="RobotoSlab-Light"/>
              </a:rPr>
              <a:t>effizienter. In jedem Fall muss ein Fachhandwerker das Heizungssystem</a:t>
            </a:r>
          </a:p>
          <a:p>
            <a:pPr algn="l"/>
            <a:r>
              <a:rPr lang="de-DE" sz="2000">
                <a:latin typeface="RobotoSlab-Light"/>
              </a:rPr>
              <a:t>optimal einstellen (hydraulischer Abgleich).</a:t>
            </a:r>
            <a:endParaRPr lang="de-DE"/>
          </a:p>
        </p:txBody>
      </p:sp>
      <p:sp>
        <p:nvSpPr>
          <p:cNvPr id="4" name="Foliennummernplatzhalter 3"/>
          <p:cNvSpPr>
            <a:spLocks noGrp="1"/>
          </p:cNvSpPr>
          <p:nvPr>
            <p:ph type="sldNum" sz="quarter" idx="10"/>
          </p:nvPr>
        </p:nvSpPr>
        <p:spPr/>
        <p:txBody>
          <a:bodyPr/>
          <a:lstStyle/>
          <a:p>
            <a:pPr>
              <a:defRPr/>
            </a:pPr>
            <a:fld id="{4FCC97AC-E716-5845-AA7B-DC7C09FB3588}" type="slidenum">
              <a:rPr lang="de-DE" smtClean="0"/>
              <a:pPr>
                <a:defRPr/>
              </a:pPr>
              <a:t>40</a:t>
            </a:fld>
            <a:endParaRPr lang="de-DE"/>
          </a:p>
        </p:txBody>
      </p:sp>
    </p:spTree>
    <p:extLst>
      <p:ext uri="{BB962C8B-B14F-4D97-AF65-F5344CB8AC3E}">
        <p14:creationId xmlns:p14="http://schemas.microsoft.com/office/powerpoint/2010/main" val="3085480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41</a:t>
            </a:fld>
            <a:endParaRPr lang="de-DE"/>
          </a:p>
        </p:txBody>
      </p:sp>
    </p:spTree>
    <p:extLst>
      <p:ext uri="{BB962C8B-B14F-4D97-AF65-F5344CB8AC3E}">
        <p14:creationId xmlns:p14="http://schemas.microsoft.com/office/powerpoint/2010/main" val="2382508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3037C-8595-5C5E-9610-F88F76E8022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A51F952-035E-55FE-A7F6-E2DB0AD1F80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82DE50D-1C97-BF0B-4B31-63D7A0342877}"/>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602D4D27-1DC1-FDA0-9650-ABDCBD1C4CFE}"/>
              </a:ext>
            </a:extLst>
          </p:cNvPr>
          <p:cNvSpPr>
            <a:spLocks noGrp="1"/>
          </p:cNvSpPr>
          <p:nvPr>
            <p:ph type="sldNum" sz="quarter" idx="5"/>
          </p:nvPr>
        </p:nvSpPr>
        <p:spPr/>
        <p:txBody>
          <a:bodyPr/>
          <a:lstStyle/>
          <a:p>
            <a:pPr>
              <a:defRPr/>
            </a:pPr>
            <a:fld id="{4FCC97AC-E716-5845-AA7B-DC7C09FB3588}" type="slidenum">
              <a:rPr lang="de-DE" smtClean="0"/>
              <a:pPr>
                <a:defRPr/>
              </a:pPr>
              <a:t>42</a:t>
            </a:fld>
            <a:endParaRPr lang="de-DE"/>
          </a:p>
        </p:txBody>
      </p:sp>
    </p:spTree>
    <p:extLst>
      <p:ext uri="{BB962C8B-B14F-4D97-AF65-F5344CB8AC3E}">
        <p14:creationId xmlns:p14="http://schemas.microsoft.com/office/powerpoint/2010/main" val="2308630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44</a:t>
            </a:fld>
            <a:endParaRPr lang="de-DE"/>
          </a:p>
        </p:txBody>
      </p:sp>
    </p:spTree>
    <p:extLst>
      <p:ext uri="{BB962C8B-B14F-4D97-AF65-F5344CB8AC3E}">
        <p14:creationId xmlns:p14="http://schemas.microsoft.com/office/powerpoint/2010/main" val="1755172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637F7-A190-7786-A4CF-0146D8134D4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81AB8B2-6044-4E32-6A0B-4104A20A1F2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EA5A7EF-04F6-EA3E-2114-97B9830BB679}"/>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F4B1251-83AE-9368-A8D1-A9ED7A82CD2A}"/>
              </a:ext>
            </a:extLst>
          </p:cNvPr>
          <p:cNvSpPr>
            <a:spLocks noGrp="1"/>
          </p:cNvSpPr>
          <p:nvPr>
            <p:ph type="sldNum" sz="quarter" idx="5"/>
          </p:nvPr>
        </p:nvSpPr>
        <p:spPr/>
        <p:txBody>
          <a:bodyPr/>
          <a:lstStyle/>
          <a:p>
            <a:pPr>
              <a:defRPr/>
            </a:pPr>
            <a:fld id="{4FCC97AC-E716-5845-AA7B-DC7C09FB3588}" type="slidenum">
              <a:rPr lang="de-DE" smtClean="0"/>
              <a:pPr>
                <a:defRPr/>
              </a:pPr>
              <a:t>45</a:t>
            </a:fld>
            <a:endParaRPr lang="de-DE"/>
          </a:p>
        </p:txBody>
      </p:sp>
    </p:spTree>
    <p:extLst>
      <p:ext uri="{BB962C8B-B14F-4D97-AF65-F5344CB8AC3E}">
        <p14:creationId xmlns:p14="http://schemas.microsoft.com/office/powerpoint/2010/main" val="1257006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4</a:t>
            </a:fld>
            <a:endParaRPr lang="de-DE"/>
          </a:p>
        </p:txBody>
      </p:sp>
    </p:spTree>
    <p:extLst>
      <p:ext uri="{BB962C8B-B14F-4D97-AF65-F5344CB8AC3E}">
        <p14:creationId xmlns:p14="http://schemas.microsoft.com/office/powerpoint/2010/main" val="174950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421D1-B84C-E7F3-380E-EBA988FC00A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0110823-7875-BA9B-9A2B-A4250D7C8C2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C4AC772-1F23-1F1F-11C7-C96A8D3EFD51}"/>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1030452D-3A22-068D-CF20-170A3042F7A4}"/>
              </a:ext>
            </a:extLst>
          </p:cNvPr>
          <p:cNvSpPr>
            <a:spLocks noGrp="1"/>
          </p:cNvSpPr>
          <p:nvPr>
            <p:ph type="sldNum" sz="quarter" idx="5"/>
          </p:nvPr>
        </p:nvSpPr>
        <p:spPr/>
        <p:txBody>
          <a:bodyPr/>
          <a:lstStyle/>
          <a:p>
            <a:pPr>
              <a:defRPr/>
            </a:pPr>
            <a:fld id="{4FCC97AC-E716-5845-AA7B-DC7C09FB3588}" type="slidenum">
              <a:rPr lang="de-DE" smtClean="0"/>
              <a:pPr>
                <a:defRPr/>
              </a:pPr>
              <a:t>46</a:t>
            </a:fld>
            <a:endParaRPr lang="de-DE"/>
          </a:p>
        </p:txBody>
      </p:sp>
    </p:spTree>
    <p:extLst>
      <p:ext uri="{BB962C8B-B14F-4D97-AF65-F5344CB8AC3E}">
        <p14:creationId xmlns:p14="http://schemas.microsoft.com/office/powerpoint/2010/main" val="3600728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47</a:t>
            </a:fld>
            <a:endParaRPr lang="de-DE"/>
          </a:p>
        </p:txBody>
      </p:sp>
    </p:spTree>
    <p:extLst>
      <p:ext uri="{BB962C8B-B14F-4D97-AF65-F5344CB8AC3E}">
        <p14:creationId xmlns:p14="http://schemas.microsoft.com/office/powerpoint/2010/main" val="71772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49</a:t>
            </a:fld>
            <a:endParaRPr lang="de-DE"/>
          </a:p>
        </p:txBody>
      </p:sp>
    </p:spTree>
    <p:extLst>
      <p:ext uri="{BB962C8B-B14F-4D97-AF65-F5344CB8AC3E}">
        <p14:creationId xmlns:p14="http://schemas.microsoft.com/office/powerpoint/2010/main" val="1800264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50</a:t>
            </a:fld>
            <a:endParaRPr lang="de-DE"/>
          </a:p>
        </p:txBody>
      </p:sp>
    </p:spTree>
    <p:extLst>
      <p:ext uri="{BB962C8B-B14F-4D97-AF65-F5344CB8AC3E}">
        <p14:creationId xmlns:p14="http://schemas.microsoft.com/office/powerpoint/2010/main" val="1262687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236B4-2FC4-CF5C-75F0-4736A404BA0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24260AE-51ED-7C20-47DA-F0F1F51EE6C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41A2E96-403C-1B85-8EEE-FE6D0D852FBC}"/>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23B59C4D-7627-602B-8ACD-92E2B329C580}"/>
              </a:ext>
            </a:extLst>
          </p:cNvPr>
          <p:cNvSpPr>
            <a:spLocks noGrp="1"/>
          </p:cNvSpPr>
          <p:nvPr>
            <p:ph type="sldNum" sz="quarter" idx="5"/>
          </p:nvPr>
        </p:nvSpPr>
        <p:spPr/>
        <p:txBody>
          <a:bodyPr/>
          <a:lstStyle/>
          <a:p>
            <a:pPr>
              <a:defRPr/>
            </a:pPr>
            <a:fld id="{4FCC97AC-E716-5845-AA7B-DC7C09FB3588}" type="slidenum">
              <a:rPr lang="de-DE" smtClean="0"/>
              <a:pPr>
                <a:defRPr/>
              </a:pPr>
              <a:t>52</a:t>
            </a:fld>
            <a:endParaRPr lang="de-DE"/>
          </a:p>
        </p:txBody>
      </p:sp>
    </p:spTree>
    <p:extLst>
      <p:ext uri="{BB962C8B-B14F-4D97-AF65-F5344CB8AC3E}">
        <p14:creationId xmlns:p14="http://schemas.microsoft.com/office/powerpoint/2010/main" val="3150159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A3EC2-0A75-20D0-9FC4-8CADE4F3633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0CABF18-DB9C-DA83-E317-FEB3E71C91E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5E47F65-5C15-4AB1-BCE1-EC2931565536}"/>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EDC68C99-32FC-7944-F225-4CD0DC7D5AAA}"/>
              </a:ext>
            </a:extLst>
          </p:cNvPr>
          <p:cNvSpPr>
            <a:spLocks noGrp="1"/>
          </p:cNvSpPr>
          <p:nvPr>
            <p:ph type="sldNum" sz="quarter" idx="5"/>
          </p:nvPr>
        </p:nvSpPr>
        <p:spPr/>
        <p:txBody>
          <a:bodyPr/>
          <a:lstStyle/>
          <a:p>
            <a:pPr>
              <a:defRPr/>
            </a:pPr>
            <a:fld id="{4FCC97AC-E716-5845-AA7B-DC7C09FB3588}" type="slidenum">
              <a:rPr lang="de-DE" smtClean="0"/>
              <a:pPr>
                <a:defRPr/>
              </a:pPr>
              <a:t>53</a:t>
            </a:fld>
            <a:endParaRPr lang="de-DE"/>
          </a:p>
        </p:txBody>
      </p:sp>
    </p:spTree>
    <p:extLst>
      <p:ext uri="{BB962C8B-B14F-4D97-AF65-F5344CB8AC3E}">
        <p14:creationId xmlns:p14="http://schemas.microsoft.com/office/powerpoint/2010/main" val="1053161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BF6AA-187C-DCE2-2AEC-1EA8024366A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758449C-AF5B-BAF0-E923-0361A019AE8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FA7F6C3-C937-8BE2-709A-21CC1E807338}"/>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2AB475D1-63AD-BE44-5636-03162161F8FC}"/>
              </a:ext>
            </a:extLst>
          </p:cNvPr>
          <p:cNvSpPr>
            <a:spLocks noGrp="1"/>
          </p:cNvSpPr>
          <p:nvPr>
            <p:ph type="sldNum" sz="quarter" idx="5"/>
          </p:nvPr>
        </p:nvSpPr>
        <p:spPr/>
        <p:txBody>
          <a:bodyPr/>
          <a:lstStyle/>
          <a:p>
            <a:pPr>
              <a:defRPr/>
            </a:pPr>
            <a:fld id="{4FCC97AC-E716-5845-AA7B-DC7C09FB3588}" type="slidenum">
              <a:rPr lang="de-DE" smtClean="0"/>
              <a:pPr>
                <a:defRPr/>
              </a:pPr>
              <a:t>54</a:t>
            </a:fld>
            <a:endParaRPr lang="de-DE"/>
          </a:p>
        </p:txBody>
      </p:sp>
    </p:spTree>
    <p:extLst>
      <p:ext uri="{BB962C8B-B14F-4D97-AF65-F5344CB8AC3E}">
        <p14:creationId xmlns:p14="http://schemas.microsoft.com/office/powerpoint/2010/main" val="3359857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58</a:t>
            </a:fld>
            <a:endParaRPr lang="de-DE"/>
          </a:p>
        </p:txBody>
      </p:sp>
    </p:spTree>
    <p:extLst>
      <p:ext uri="{BB962C8B-B14F-4D97-AF65-F5344CB8AC3E}">
        <p14:creationId xmlns:p14="http://schemas.microsoft.com/office/powerpoint/2010/main" val="18043311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59</a:t>
            </a:fld>
            <a:endParaRPr lang="de-DE"/>
          </a:p>
        </p:txBody>
      </p:sp>
    </p:spTree>
    <p:extLst>
      <p:ext uri="{BB962C8B-B14F-4D97-AF65-F5344CB8AC3E}">
        <p14:creationId xmlns:p14="http://schemas.microsoft.com/office/powerpoint/2010/main" val="26590761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FF38B-9D2E-4004-E3FB-155DB601690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D1885E1-86A8-74C1-AFA2-923871A6258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F9FB2A6-2D66-DF0C-A381-FFD9437FCD4F}"/>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0E09D19-E170-5382-E977-BC7D8576BD5C}"/>
              </a:ext>
            </a:extLst>
          </p:cNvPr>
          <p:cNvSpPr>
            <a:spLocks noGrp="1"/>
          </p:cNvSpPr>
          <p:nvPr>
            <p:ph type="sldNum" sz="quarter" idx="5"/>
          </p:nvPr>
        </p:nvSpPr>
        <p:spPr/>
        <p:txBody>
          <a:bodyPr/>
          <a:lstStyle/>
          <a:p>
            <a:pPr>
              <a:defRPr/>
            </a:pPr>
            <a:fld id="{4FCC97AC-E716-5845-AA7B-DC7C09FB3588}" type="slidenum">
              <a:rPr lang="de-DE" smtClean="0"/>
              <a:pPr>
                <a:defRPr/>
              </a:pPr>
              <a:t>60</a:t>
            </a:fld>
            <a:endParaRPr lang="de-DE"/>
          </a:p>
        </p:txBody>
      </p:sp>
    </p:spTree>
    <p:extLst>
      <p:ext uri="{BB962C8B-B14F-4D97-AF65-F5344CB8AC3E}">
        <p14:creationId xmlns:p14="http://schemas.microsoft.com/office/powerpoint/2010/main" val="586480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B5C20-FC20-8F5B-C072-83383F6E19C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4FE5497-B994-E861-9A68-B29D409BC167}"/>
              </a:ext>
            </a:extLst>
          </p:cNvPr>
          <p:cNvSpPr>
            <a:spLocks noGrp="1" noRot="1" noChangeAspect="1"/>
          </p:cNvSpPr>
          <p:nvPr>
            <p:ph type="sldImg"/>
          </p:nvPr>
        </p:nvSpPr>
        <p:spPr>
          <a:xfrm>
            <a:off x="-136525" y="858838"/>
            <a:ext cx="7634288" cy="4295775"/>
          </a:xfrm>
        </p:spPr>
      </p:sp>
      <p:sp>
        <p:nvSpPr>
          <p:cNvPr id="3" name="Notizenplatzhalter 2">
            <a:extLst>
              <a:ext uri="{FF2B5EF4-FFF2-40B4-BE49-F238E27FC236}">
                <a16:creationId xmlns:a16="http://schemas.microsoft.com/office/drawing/2014/main" id="{5F002ACD-6E8E-E60E-1CC5-360B877D21E6}"/>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685B4D7D-4183-0FBD-AD6F-2E9EC979A10E}"/>
              </a:ext>
            </a:extLst>
          </p:cNvPr>
          <p:cNvSpPr>
            <a:spLocks noGrp="1"/>
          </p:cNvSpPr>
          <p:nvPr>
            <p:ph type="sldNum" sz="quarter" idx="10"/>
          </p:nvPr>
        </p:nvSpPr>
        <p:spPr/>
        <p:txBody>
          <a:bodyPr/>
          <a:lstStyle/>
          <a:p>
            <a:pPr>
              <a:defRPr/>
            </a:pPr>
            <a:fld id="{4FCC97AC-E716-5845-AA7B-DC7C09FB3588}" type="slidenum">
              <a:rPr lang="de-DE" smtClean="0"/>
              <a:pPr>
                <a:defRPr/>
              </a:pPr>
              <a:t>6</a:t>
            </a:fld>
            <a:endParaRPr lang="de-DE"/>
          </a:p>
        </p:txBody>
      </p:sp>
    </p:spTree>
    <p:extLst>
      <p:ext uri="{BB962C8B-B14F-4D97-AF65-F5344CB8AC3E}">
        <p14:creationId xmlns:p14="http://schemas.microsoft.com/office/powerpoint/2010/main" val="791493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61</a:t>
            </a:fld>
            <a:endParaRPr lang="de-DE"/>
          </a:p>
        </p:txBody>
      </p:sp>
    </p:spTree>
    <p:extLst>
      <p:ext uri="{BB962C8B-B14F-4D97-AF65-F5344CB8AC3E}">
        <p14:creationId xmlns:p14="http://schemas.microsoft.com/office/powerpoint/2010/main" val="3964674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62</a:t>
            </a:fld>
            <a:endParaRPr lang="de-DE"/>
          </a:p>
        </p:txBody>
      </p:sp>
    </p:spTree>
    <p:extLst>
      <p:ext uri="{BB962C8B-B14F-4D97-AF65-F5344CB8AC3E}">
        <p14:creationId xmlns:p14="http://schemas.microsoft.com/office/powerpoint/2010/main" val="20493273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63</a:t>
            </a:fld>
            <a:endParaRPr lang="de-DE"/>
          </a:p>
        </p:txBody>
      </p:sp>
    </p:spTree>
    <p:extLst>
      <p:ext uri="{BB962C8B-B14F-4D97-AF65-F5344CB8AC3E}">
        <p14:creationId xmlns:p14="http://schemas.microsoft.com/office/powerpoint/2010/main" val="40656073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589E2-9E42-1CCB-ADD0-765B286ACFC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722816E-64A4-5C98-A5FB-861559043EE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C59F01C-6B0A-6739-2903-7D7246FABB88}"/>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6BED9298-0C09-D6C8-2039-513F4C8BEF00}"/>
              </a:ext>
            </a:extLst>
          </p:cNvPr>
          <p:cNvSpPr>
            <a:spLocks noGrp="1"/>
          </p:cNvSpPr>
          <p:nvPr>
            <p:ph type="sldNum" sz="quarter" idx="5"/>
          </p:nvPr>
        </p:nvSpPr>
        <p:spPr/>
        <p:txBody>
          <a:bodyPr/>
          <a:lstStyle/>
          <a:p>
            <a:pPr>
              <a:defRPr/>
            </a:pPr>
            <a:fld id="{4FCC97AC-E716-5845-AA7B-DC7C09FB3588}" type="slidenum">
              <a:rPr lang="de-DE" smtClean="0"/>
              <a:pPr>
                <a:defRPr/>
              </a:pPr>
              <a:t>64</a:t>
            </a:fld>
            <a:endParaRPr lang="de-DE"/>
          </a:p>
        </p:txBody>
      </p:sp>
    </p:spTree>
    <p:extLst>
      <p:ext uri="{BB962C8B-B14F-4D97-AF65-F5344CB8AC3E}">
        <p14:creationId xmlns:p14="http://schemas.microsoft.com/office/powerpoint/2010/main" val="15984949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FF38B-9D2E-4004-E3FB-155DB601690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D1885E1-86A8-74C1-AFA2-923871A6258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F9FB2A6-2D66-DF0C-A381-FFD9437FCD4F}"/>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0E09D19-E170-5382-E977-BC7D8576BD5C}"/>
              </a:ext>
            </a:extLst>
          </p:cNvPr>
          <p:cNvSpPr>
            <a:spLocks noGrp="1"/>
          </p:cNvSpPr>
          <p:nvPr>
            <p:ph type="sldNum" sz="quarter" idx="5"/>
          </p:nvPr>
        </p:nvSpPr>
        <p:spPr/>
        <p:txBody>
          <a:bodyPr/>
          <a:lstStyle/>
          <a:p>
            <a:pPr>
              <a:defRPr/>
            </a:pPr>
            <a:fld id="{4FCC97AC-E716-5845-AA7B-DC7C09FB3588}" type="slidenum">
              <a:rPr lang="de-DE" smtClean="0"/>
              <a:pPr>
                <a:defRPr/>
              </a:pPr>
              <a:t>65</a:t>
            </a:fld>
            <a:endParaRPr lang="de-DE"/>
          </a:p>
        </p:txBody>
      </p:sp>
    </p:spTree>
    <p:extLst>
      <p:ext uri="{BB962C8B-B14F-4D97-AF65-F5344CB8AC3E}">
        <p14:creationId xmlns:p14="http://schemas.microsoft.com/office/powerpoint/2010/main" val="10611134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5CEC3-4103-CF9B-8B56-C3EE6F4B557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5D97527-6375-C2B7-FF6C-B744665D48F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AAC3B70-ADC3-05B3-982F-F8D62BFC272E}"/>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94EC5EFD-7B66-109D-65B9-EB8310B463A5}"/>
              </a:ext>
            </a:extLst>
          </p:cNvPr>
          <p:cNvSpPr>
            <a:spLocks noGrp="1"/>
          </p:cNvSpPr>
          <p:nvPr>
            <p:ph type="sldNum" sz="quarter" idx="5"/>
          </p:nvPr>
        </p:nvSpPr>
        <p:spPr/>
        <p:txBody>
          <a:bodyPr/>
          <a:lstStyle/>
          <a:p>
            <a:pPr>
              <a:defRPr/>
            </a:pPr>
            <a:fld id="{4FCC97AC-E716-5845-AA7B-DC7C09FB3588}" type="slidenum">
              <a:rPr lang="de-DE" smtClean="0"/>
              <a:pPr>
                <a:defRPr/>
              </a:pPr>
              <a:t>66</a:t>
            </a:fld>
            <a:endParaRPr lang="de-DE"/>
          </a:p>
        </p:txBody>
      </p:sp>
    </p:spTree>
    <p:extLst>
      <p:ext uri="{BB962C8B-B14F-4D97-AF65-F5344CB8AC3E}">
        <p14:creationId xmlns:p14="http://schemas.microsoft.com/office/powerpoint/2010/main" val="6068590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67</a:t>
            </a:fld>
            <a:endParaRPr lang="de-DE"/>
          </a:p>
        </p:txBody>
      </p:sp>
    </p:spTree>
    <p:extLst>
      <p:ext uri="{BB962C8B-B14F-4D97-AF65-F5344CB8AC3E}">
        <p14:creationId xmlns:p14="http://schemas.microsoft.com/office/powerpoint/2010/main" val="3015513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68</a:t>
            </a:fld>
            <a:endParaRPr lang="de-DE"/>
          </a:p>
        </p:txBody>
      </p:sp>
    </p:spTree>
    <p:extLst>
      <p:ext uri="{BB962C8B-B14F-4D97-AF65-F5344CB8AC3E}">
        <p14:creationId xmlns:p14="http://schemas.microsoft.com/office/powerpoint/2010/main" val="39658649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69</a:t>
            </a:fld>
            <a:endParaRPr lang="de-DE"/>
          </a:p>
        </p:txBody>
      </p:sp>
    </p:spTree>
    <p:extLst>
      <p:ext uri="{BB962C8B-B14F-4D97-AF65-F5344CB8AC3E}">
        <p14:creationId xmlns:p14="http://schemas.microsoft.com/office/powerpoint/2010/main" val="5888656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86194-E0A8-43EC-1AFB-5CE176CA326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8B66B26-0CC8-C6FA-E519-70E33B57375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CBB84A3-9638-1220-D814-77A9AA06AD51}"/>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E5EE79E3-A889-B395-8DBC-8CBB9E26EDE6}"/>
              </a:ext>
            </a:extLst>
          </p:cNvPr>
          <p:cNvSpPr>
            <a:spLocks noGrp="1"/>
          </p:cNvSpPr>
          <p:nvPr>
            <p:ph type="sldNum" sz="quarter" idx="5"/>
          </p:nvPr>
        </p:nvSpPr>
        <p:spPr/>
        <p:txBody>
          <a:bodyPr/>
          <a:lstStyle/>
          <a:p>
            <a:pPr>
              <a:defRPr/>
            </a:pPr>
            <a:fld id="{4FCC97AC-E716-5845-AA7B-DC7C09FB3588}" type="slidenum">
              <a:rPr lang="de-DE" smtClean="0"/>
              <a:pPr>
                <a:defRPr/>
              </a:pPr>
              <a:t>70</a:t>
            </a:fld>
            <a:endParaRPr lang="de-DE"/>
          </a:p>
        </p:txBody>
      </p:sp>
    </p:spTree>
    <p:extLst>
      <p:ext uri="{BB962C8B-B14F-4D97-AF65-F5344CB8AC3E}">
        <p14:creationId xmlns:p14="http://schemas.microsoft.com/office/powerpoint/2010/main" val="3719067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7</a:t>
            </a:fld>
            <a:endParaRPr lang="de-DE"/>
          </a:p>
        </p:txBody>
      </p:sp>
    </p:spTree>
    <p:extLst>
      <p:ext uri="{BB962C8B-B14F-4D97-AF65-F5344CB8AC3E}">
        <p14:creationId xmlns:p14="http://schemas.microsoft.com/office/powerpoint/2010/main" val="1654609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76</a:t>
            </a:fld>
            <a:endParaRPr lang="de-DE"/>
          </a:p>
        </p:txBody>
      </p:sp>
    </p:spTree>
    <p:extLst>
      <p:ext uri="{BB962C8B-B14F-4D97-AF65-F5344CB8AC3E}">
        <p14:creationId xmlns:p14="http://schemas.microsoft.com/office/powerpoint/2010/main" val="21343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78</a:t>
            </a:fld>
            <a:endParaRPr lang="de-DE"/>
          </a:p>
        </p:txBody>
      </p:sp>
    </p:spTree>
    <p:extLst>
      <p:ext uri="{BB962C8B-B14F-4D97-AF65-F5344CB8AC3E}">
        <p14:creationId xmlns:p14="http://schemas.microsoft.com/office/powerpoint/2010/main" val="24320586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79</a:t>
            </a:fld>
            <a:endParaRPr lang="de-DE"/>
          </a:p>
        </p:txBody>
      </p:sp>
    </p:spTree>
    <p:extLst>
      <p:ext uri="{BB962C8B-B14F-4D97-AF65-F5344CB8AC3E}">
        <p14:creationId xmlns:p14="http://schemas.microsoft.com/office/powerpoint/2010/main" val="28924967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03583-2E9C-4096-5FF8-AFF15FB87AE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6A2320E-04F1-2BFF-9E58-576E61113BB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D1AE91C-9A13-17B2-E3BD-08AA2AC5A533}"/>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2E019C1E-8FA4-D0D8-FEB8-A54CCE643119}"/>
              </a:ext>
            </a:extLst>
          </p:cNvPr>
          <p:cNvSpPr>
            <a:spLocks noGrp="1"/>
          </p:cNvSpPr>
          <p:nvPr>
            <p:ph type="sldNum" sz="quarter" idx="5"/>
          </p:nvPr>
        </p:nvSpPr>
        <p:spPr/>
        <p:txBody>
          <a:bodyPr/>
          <a:lstStyle/>
          <a:p>
            <a:pPr>
              <a:defRPr/>
            </a:pPr>
            <a:fld id="{4FCC97AC-E716-5845-AA7B-DC7C09FB3588}" type="slidenum">
              <a:rPr lang="de-DE" smtClean="0"/>
              <a:pPr>
                <a:defRPr/>
              </a:pPr>
              <a:t>80</a:t>
            </a:fld>
            <a:endParaRPr lang="de-DE"/>
          </a:p>
        </p:txBody>
      </p:sp>
    </p:spTree>
    <p:extLst>
      <p:ext uri="{BB962C8B-B14F-4D97-AF65-F5344CB8AC3E}">
        <p14:creationId xmlns:p14="http://schemas.microsoft.com/office/powerpoint/2010/main" val="2878506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5B95B-C917-429D-AA97-3CE761E3066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DF3F5B5-0710-A8EF-76D6-D9426D568C01}"/>
              </a:ext>
            </a:extLst>
          </p:cNvPr>
          <p:cNvSpPr>
            <a:spLocks noGrp="1" noRot="1" noChangeAspect="1"/>
          </p:cNvSpPr>
          <p:nvPr>
            <p:ph type="sldImg"/>
          </p:nvPr>
        </p:nvSpPr>
        <p:spPr>
          <a:xfrm>
            <a:off x="-136525" y="858838"/>
            <a:ext cx="7634288" cy="4295775"/>
          </a:xfrm>
        </p:spPr>
      </p:sp>
      <p:sp>
        <p:nvSpPr>
          <p:cNvPr id="3" name="Notizenplatzhalter 2">
            <a:extLst>
              <a:ext uri="{FF2B5EF4-FFF2-40B4-BE49-F238E27FC236}">
                <a16:creationId xmlns:a16="http://schemas.microsoft.com/office/drawing/2014/main" id="{61C011B6-0D89-0036-8BAE-180C22FB7925}"/>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98DC7B1-F09E-BD14-4BDD-D0F98A532684}"/>
              </a:ext>
            </a:extLst>
          </p:cNvPr>
          <p:cNvSpPr>
            <a:spLocks noGrp="1"/>
          </p:cNvSpPr>
          <p:nvPr>
            <p:ph type="sldNum" sz="quarter" idx="10"/>
          </p:nvPr>
        </p:nvSpPr>
        <p:spPr/>
        <p:txBody>
          <a:bodyPr/>
          <a:lstStyle/>
          <a:p>
            <a:pPr>
              <a:defRPr/>
            </a:pPr>
            <a:fld id="{4FCC97AC-E716-5845-AA7B-DC7C09FB3588}" type="slidenum">
              <a:rPr lang="de-DE" smtClean="0"/>
              <a:pPr>
                <a:defRPr/>
              </a:pPr>
              <a:t>84</a:t>
            </a:fld>
            <a:endParaRPr lang="de-DE"/>
          </a:p>
        </p:txBody>
      </p:sp>
    </p:spTree>
    <p:extLst>
      <p:ext uri="{BB962C8B-B14F-4D97-AF65-F5344CB8AC3E}">
        <p14:creationId xmlns:p14="http://schemas.microsoft.com/office/powerpoint/2010/main" val="15608412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FECF0-3D10-B80C-EEB8-7247DF34A37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9F931BD-8866-2AA9-7431-0C3B160F5D12}"/>
              </a:ext>
            </a:extLst>
          </p:cNvPr>
          <p:cNvSpPr>
            <a:spLocks noGrp="1" noRot="1" noChangeAspect="1"/>
          </p:cNvSpPr>
          <p:nvPr>
            <p:ph type="sldImg"/>
          </p:nvPr>
        </p:nvSpPr>
        <p:spPr>
          <a:xfrm>
            <a:off x="-136525" y="858838"/>
            <a:ext cx="7634288" cy="4295775"/>
          </a:xfrm>
        </p:spPr>
      </p:sp>
      <p:sp>
        <p:nvSpPr>
          <p:cNvPr id="3" name="Notizenplatzhalter 2">
            <a:extLst>
              <a:ext uri="{FF2B5EF4-FFF2-40B4-BE49-F238E27FC236}">
                <a16:creationId xmlns:a16="http://schemas.microsoft.com/office/drawing/2014/main" id="{207AA2B5-05F7-25E9-6C3F-988CB3DF8400}"/>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86B0D84E-4293-A64C-83EF-6F1556FCAD54}"/>
              </a:ext>
            </a:extLst>
          </p:cNvPr>
          <p:cNvSpPr>
            <a:spLocks noGrp="1"/>
          </p:cNvSpPr>
          <p:nvPr>
            <p:ph type="sldNum" sz="quarter" idx="10"/>
          </p:nvPr>
        </p:nvSpPr>
        <p:spPr/>
        <p:txBody>
          <a:bodyPr/>
          <a:lstStyle/>
          <a:p>
            <a:pPr>
              <a:defRPr/>
            </a:pPr>
            <a:fld id="{4FCC97AC-E716-5845-AA7B-DC7C09FB3588}" type="slidenum">
              <a:rPr lang="de-DE" smtClean="0"/>
              <a:pPr>
                <a:defRPr/>
              </a:pPr>
              <a:t>85</a:t>
            </a:fld>
            <a:endParaRPr lang="de-DE"/>
          </a:p>
        </p:txBody>
      </p:sp>
    </p:spTree>
    <p:extLst>
      <p:ext uri="{BB962C8B-B14F-4D97-AF65-F5344CB8AC3E}">
        <p14:creationId xmlns:p14="http://schemas.microsoft.com/office/powerpoint/2010/main" val="1433720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12</a:t>
            </a:fld>
            <a:endParaRPr lang="de-DE"/>
          </a:p>
        </p:txBody>
      </p:sp>
    </p:spTree>
    <p:extLst>
      <p:ext uri="{BB962C8B-B14F-4D97-AF65-F5344CB8AC3E}">
        <p14:creationId xmlns:p14="http://schemas.microsoft.com/office/powerpoint/2010/main" val="815502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13</a:t>
            </a:fld>
            <a:endParaRPr lang="de-DE"/>
          </a:p>
        </p:txBody>
      </p:sp>
    </p:spTree>
    <p:extLst>
      <p:ext uri="{BB962C8B-B14F-4D97-AF65-F5344CB8AC3E}">
        <p14:creationId xmlns:p14="http://schemas.microsoft.com/office/powerpoint/2010/main" val="4217705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01B4E-6CDB-2808-5C29-DD459CFD027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01E3E76-873D-A254-6C6E-5B18D7C1A1E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CBE159E-DB30-FFF2-7163-2FE6645E25C1}"/>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2BFD32DA-1E7D-619E-6AD1-7316608B06E3}"/>
              </a:ext>
            </a:extLst>
          </p:cNvPr>
          <p:cNvSpPr>
            <a:spLocks noGrp="1"/>
          </p:cNvSpPr>
          <p:nvPr>
            <p:ph type="sldNum" sz="quarter" idx="5"/>
          </p:nvPr>
        </p:nvSpPr>
        <p:spPr/>
        <p:txBody>
          <a:bodyPr/>
          <a:lstStyle/>
          <a:p>
            <a:pPr>
              <a:defRPr/>
            </a:pPr>
            <a:fld id="{4FCC97AC-E716-5845-AA7B-DC7C09FB3588}" type="slidenum">
              <a:rPr lang="de-DE" smtClean="0"/>
              <a:pPr>
                <a:defRPr/>
              </a:pPr>
              <a:t>15</a:t>
            </a:fld>
            <a:endParaRPr lang="de-DE"/>
          </a:p>
        </p:txBody>
      </p:sp>
    </p:spTree>
    <p:extLst>
      <p:ext uri="{BB962C8B-B14F-4D97-AF65-F5344CB8AC3E}">
        <p14:creationId xmlns:p14="http://schemas.microsoft.com/office/powerpoint/2010/main" val="2240015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16</a:t>
            </a:fld>
            <a:endParaRPr lang="de-DE"/>
          </a:p>
        </p:txBody>
      </p:sp>
    </p:spTree>
    <p:extLst>
      <p:ext uri="{BB962C8B-B14F-4D97-AF65-F5344CB8AC3E}">
        <p14:creationId xmlns:p14="http://schemas.microsoft.com/office/powerpoint/2010/main" val="1939919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20</a:t>
            </a:fld>
            <a:endParaRPr lang="de-DE"/>
          </a:p>
        </p:txBody>
      </p:sp>
    </p:spTree>
    <p:extLst>
      <p:ext uri="{BB962C8B-B14F-4D97-AF65-F5344CB8AC3E}">
        <p14:creationId xmlns:p14="http://schemas.microsoft.com/office/powerpoint/2010/main" val="2221508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grüßung und Abschluss">
    <p:spTree>
      <p:nvGrpSpPr>
        <p:cNvPr id="1" name=""/>
        <p:cNvGrpSpPr/>
        <p:nvPr/>
      </p:nvGrpSpPr>
      <p:grpSpPr>
        <a:xfrm>
          <a:off x="0" y="0"/>
          <a:ext cx="0" cy="0"/>
          <a:chOff x="0" y="0"/>
          <a:chExt cx="0" cy="0"/>
        </a:xfrm>
      </p:grpSpPr>
      <p:pic>
        <p:nvPicPr>
          <p:cNvPr id="5" name="Grafik 4" descr="ZAB_PPT_Standard_1_22070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Textplatzhalter 9"/>
          <p:cNvSpPr>
            <a:spLocks noGrp="1"/>
          </p:cNvSpPr>
          <p:nvPr>
            <p:ph type="body" sz="quarter" idx="11"/>
          </p:nvPr>
        </p:nvSpPr>
        <p:spPr>
          <a:xfrm>
            <a:off x="4149552" y="3178703"/>
            <a:ext cx="3960000" cy="540000"/>
          </a:xfrm>
          <a:prstGeom prst="rect">
            <a:avLst/>
          </a:prstGeom>
        </p:spPr>
        <p:txBody>
          <a:bodyPr/>
          <a:lstStyle>
            <a:lvl1pPr>
              <a:buNone/>
              <a:defRPr sz="2400">
                <a:solidFill>
                  <a:schemeClr val="bg1"/>
                </a:solidFill>
                <a:latin typeface="Calibri" pitchFamily="34" charset="0"/>
              </a:defRPr>
            </a:lvl1pPr>
          </a:lstStyle>
          <a:p>
            <a:pPr lvl="0"/>
            <a:endParaRPr lang="de-DE"/>
          </a:p>
        </p:txBody>
      </p:sp>
      <p:sp>
        <p:nvSpPr>
          <p:cNvPr id="11" name="Titel 10"/>
          <p:cNvSpPr>
            <a:spLocks noGrp="1"/>
          </p:cNvSpPr>
          <p:nvPr>
            <p:ph type="title"/>
          </p:nvPr>
        </p:nvSpPr>
        <p:spPr>
          <a:xfrm>
            <a:off x="4135156" y="1466933"/>
            <a:ext cx="4320000" cy="1566000"/>
          </a:xfrm>
          <a:prstGeom prst="rect">
            <a:avLst/>
          </a:prstGeom>
        </p:spPr>
        <p:txBody>
          <a:bodyPr anchor="ctr"/>
          <a:lstStyle>
            <a:lvl1pPr>
              <a:defRPr sz="3600">
                <a:solidFill>
                  <a:schemeClr val="bg1"/>
                </a:solidFill>
                <a:latin typeface="Calibri" pitchFamily="34" charset="0"/>
              </a:defRPr>
            </a:lvl1pPr>
          </a:lstStyle>
          <a:p>
            <a:endParaRPr lang="de-DE"/>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Zwischenfolie orange">
    <p:bg>
      <p:bgPr>
        <a:solidFill>
          <a:schemeClr val="bg1"/>
        </a:solidFill>
        <a:effectLst/>
      </p:bgPr>
    </p:bg>
    <p:spTree>
      <p:nvGrpSpPr>
        <p:cNvPr id="1" name=""/>
        <p:cNvGrpSpPr/>
        <p:nvPr/>
      </p:nvGrpSpPr>
      <p:grpSpPr>
        <a:xfrm>
          <a:off x="0" y="0"/>
          <a:ext cx="0" cy="0"/>
          <a:chOff x="0" y="0"/>
          <a:chExt cx="0" cy="0"/>
        </a:xfrm>
      </p:grpSpPr>
      <p:pic>
        <p:nvPicPr>
          <p:cNvPr id="8" name="Grafik 7" descr="ZAB_PPT_Standard_6_22070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el 4"/>
          <p:cNvSpPr>
            <a:spLocks noGrp="1"/>
          </p:cNvSpPr>
          <p:nvPr>
            <p:ph type="title" hasCustomPrompt="1"/>
          </p:nvPr>
        </p:nvSpPr>
        <p:spPr>
          <a:xfrm>
            <a:off x="3029802" y="1785346"/>
            <a:ext cx="4962197" cy="945000"/>
          </a:xfrm>
          <a:prstGeom prst="rect">
            <a:avLst/>
          </a:prstGeom>
        </p:spPr>
        <p:txBody>
          <a:bodyPr/>
          <a:lstStyle>
            <a:lvl1pPr>
              <a:defRPr sz="4000">
                <a:solidFill>
                  <a:schemeClr val="bg1"/>
                </a:solidFill>
                <a:latin typeface="Calibri" pitchFamily="34" charset="0"/>
              </a:defRPr>
            </a:lvl1pPr>
          </a:lstStyle>
          <a:p>
            <a:r>
              <a:rPr lang="de-DE"/>
              <a:t>Vielen Dank für Ihre Aufmerksamkeit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Zwischenfolie orange">
    <p:bg>
      <p:bgPr>
        <a:solidFill>
          <a:schemeClr val="bg1"/>
        </a:solidFill>
        <a:effectLst/>
      </p:bgPr>
    </p:bg>
    <p:spTree>
      <p:nvGrpSpPr>
        <p:cNvPr id="1" name=""/>
        <p:cNvGrpSpPr/>
        <p:nvPr/>
      </p:nvGrpSpPr>
      <p:grpSpPr>
        <a:xfrm>
          <a:off x="0" y="0"/>
          <a:ext cx="0" cy="0"/>
          <a:chOff x="0" y="0"/>
          <a:chExt cx="0" cy="0"/>
        </a:xfrm>
      </p:grpSpPr>
      <p:pic>
        <p:nvPicPr>
          <p:cNvPr id="6" name="Grafik 5" descr="ZAB_PPT_Standard_7_22072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el 4"/>
          <p:cNvSpPr>
            <a:spLocks noGrp="1"/>
          </p:cNvSpPr>
          <p:nvPr>
            <p:ph type="title" hasCustomPrompt="1"/>
          </p:nvPr>
        </p:nvSpPr>
        <p:spPr>
          <a:xfrm>
            <a:off x="3029802" y="1785346"/>
            <a:ext cx="4962197" cy="945000"/>
          </a:xfrm>
          <a:prstGeom prst="rect">
            <a:avLst/>
          </a:prstGeom>
        </p:spPr>
        <p:txBody>
          <a:bodyPr/>
          <a:lstStyle>
            <a:lvl1pPr>
              <a:defRPr sz="4000">
                <a:solidFill>
                  <a:schemeClr val="bg1"/>
                </a:solidFill>
                <a:latin typeface="Calibri" pitchFamily="34" charset="0"/>
              </a:defRPr>
            </a:lvl1pPr>
          </a:lstStyle>
          <a:p>
            <a:r>
              <a:rPr lang="de-DE"/>
              <a:t>Vielen Dank für Ihre Aufmerksamkeit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4"/>
          <p:cNvSpPr>
            <a:spLocks noGrp="1" noChangeArrowheads="1"/>
          </p:cNvSpPr>
          <p:nvPr>
            <p:ph type="dt" sz="half"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F7E505A0-ADD6-4572-B3AF-6833EE124C4B}" type="slidenum">
              <a:rPr lang="de-DE"/>
              <a:pPr>
                <a:defRPr/>
              </a:pPr>
              <a:t>‹Nr.›</a:t>
            </a:fld>
            <a:endParaRPr lang="de-DE"/>
          </a:p>
        </p:txBody>
      </p:sp>
    </p:spTree>
    <p:extLst>
      <p:ext uri="{BB962C8B-B14F-4D97-AF65-F5344CB8AC3E}">
        <p14:creationId xmlns:p14="http://schemas.microsoft.com/office/powerpoint/2010/main" val="2466886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415001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wischenfolie blau">
    <p:spTree>
      <p:nvGrpSpPr>
        <p:cNvPr id="1" name=""/>
        <p:cNvGrpSpPr/>
        <p:nvPr/>
      </p:nvGrpSpPr>
      <p:grpSpPr>
        <a:xfrm>
          <a:off x="0" y="0"/>
          <a:ext cx="0" cy="0"/>
          <a:chOff x="0" y="0"/>
          <a:chExt cx="0" cy="0"/>
        </a:xfrm>
      </p:grpSpPr>
      <p:sp>
        <p:nvSpPr>
          <p:cNvPr id="10" name="Titel 9"/>
          <p:cNvSpPr>
            <a:spLocks noGrp="1"/>
          </p:cNvSpPr>
          <p:nvPr>
            <p:ph type="title"/>
          </p:nvPr>
        </p:nvSpPr>
        <p:spPr>
          <a:xfrm>
            <a:off x="1512000" y="1829250"/>
            <a:ext cx="6120000" cy="1485000"/>
          </a:xfrm>
          <a:prstGeom prst="rect">
            <a:avLst/>
          </a:prstGeom>
        </p:spPr>
        <p:txBody>
          <a:bodyPr anchor="ctr"/>
          <a:lstStyle>
            <a:lvl1pPr algn="ctr">
              <a:defRPr sz="4000">
                <a:solidFill>
                  <a:schemeClr val="bg1"/>
                </a:solidFill>
                <a:latin typeface="Calibri" pitchFamily="34" charset="0"/>
              </a:defRPr>
            </a:lvl1pPr>
          </a:lstStyle>
          <a:p>
            <a:endParaRPr lang="de-DE"/>
          </a:p>
        </p:txBody>
      </p:sp>
      <p:pic>
        <p:nvPicPr>
          <p:cNvPr id="5" name="Grafik 4" descr="ZAB_PPT_Standard_3_22070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ofolie">
    <p:bg>
      <p:bgPr>
        <a:solidFill>
          <a:srgbClr val="95C5D9"/>
        </a:solid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E10E19F-8570-5786-B327-A395A57F59C7}"/>
              </a:ext>
            </a:extLst>
          </p:cNvPr>
          <p:cNvSpPr txBox="1"/>
          <p:nvPr userDrawn="1"/>
        </p:nvSpPr>
        <p:spPr>
          <a:xfrm>
            <a:off x="2148840" y="1809512"/>
            <a:ext cx="4709160" cy="553998"/>
          </a:xfrm>
          <a:prstGeom prst="rect">
            <a:avLst/>
          </a:prstGeom>
          <a:noFill/>
        </p:spPr>
        <p:txBody>
          <a:bodyPr wrap="square" rtlCol="0">
            <a:spAutoFit/>
          </a:bodyPr>
          <a:lstStyle/>
          <a:p>
            <a:r>
              <a:rPr lang="de-DE" sz="3000">
                <a:solidFill>
                  <a:schemeClr val="tx1"/>
                </a:solidFill>
                <a:latin typeface="Calibri" panose="020F0502020204030204" pitchFamily="34" charset="0"/>
                <a:cs typeface="Calibri" panose="020F0502020204030204" pitchFamily="34" charset="0"/>
              </a:rPr>
              <a:t>Thema ein- bis zweizeilig </a:t>
            </a: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prechblase Aufzählung">
    <p:spTree>
      <p:nvGrpSpPr>
        <p:cNvPr id="1" name=""/>
        <p:cNvGrpSpPr/>
        <p:nvPr/>
      </p:nvGrpSpPr>
      <p:grpSpPr>
        <a:xfrm>
          <a:off x="0" y="0"/>
          <a:ext cx="0" cy="0"/>
          <a:chOff x="0" y="0"/>
          <a:chExt cx="0" cy="0"/>
        </a:xfrm>
      </p:grpSpPr>
      <p:pic>
        <p:nvPicPr>
          <p:cNvPr id="6" name="Grafik 5" descr="ZAB_PPT_Standard_2_22070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itel 8"/>
          <p:cNvSpPr>
            <a:spLocks noGrp="1"/>
          </p:cNvSpPr>
          <p:nvPr>
            <p:ph type="title"/>
          </p:nvPr>
        </p:nvSpPr>
        <p:spPr>
          <a:xfrm>
            <a:off x="608400" y="1712242"/>
            <a:ext cx="7325769" cy="486000"/>
          </a:xfrm>
          <a:prstGeom prst="rect">
            <a:avLst/>
          </a:prstGeom>
        </p:spPr>
        <p:txBody>
          <a:bodyPr anchor="ctr"/>
          <a:lstStyle>
            <a:lvl1pPr algn="l">
              <a:defRPr sz="4400">
                <a:solidFill>
                  <a:schemeClr val="tx1">
                    <a:lumMod val="60000"/>
                    <a:lumOff val="40000"/>
                  </a:schemeClr>
                </a:solidFill>
                <a:latin typeface="Calibri" pitchFamily="34" charset="0"/>
              </a:defRPr>
            </a:lvl1pPr>
          </a:lstStyle>
          <a:p>
            <a:endParaRPr lang="de-DE"/>
          </a:p>
        </p:txBody>
      </p:sp>
      <p:pic>
        <p:nvPicPr>
          <p:cNvPr id="5" name="Bild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15491"/>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prechblase Aufzählun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5A382CA-3DAC-005A-98CA-E7DDD6175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itel 8"/>
          <p:cNvSpPr>
            <a:spLocks noGrp="1"/>
          </p:cNvSpPr>
          <p:nvPr>
            <p:ph type="title"/>
          </p:nvPr>
        </p:nvSpPr>
        <p:spPr>
          <a:xfrm>
            <a:off x="456059" y="363502"/>
            <a:ext cx="7325769" cy="486000"/>
          </a:xfrm>
          <a:prstGeom prst="rect">
            <a:avLst/>
          </a:prstGeom>
        </p:spPr>
        <p:txBody>
          <a:bodyPr anchor="ctr"/>
          <a:lstStyle>
            <a:lvl1pPr algn="l">
              <a:defRPr sz="3200">
                <a:solidFill>
                  <a:schemeClr val="tx1">
                    <a:lumMod val="60000"/>
                    <a:lumOff val="40000"/>
                  </a:schemeClr>
                </a:solidFill>
                <a:latin typeface="Calibri" pitchFamily="34" charset="0"/>
              </a:defRPr>
            </a:lvl1pPr>
          </a:lstStyle>
          <a:p>
            <a:endParaRPr lang="de-DE"/>
          </a:p>
        </p:txBody>
      </p:sp>
      <p:sp>
        <p:nvSpPr>
          <p:cNvPr id="11" name="Textplatzhalter 10"/>
          <p:cNvSpPr>
            <a:spLocks noGrp="1"/>
          </p:cNvSpPr>
          <p:nvPr>
            <p:ph type="body" sz="quarter" idx="11"/>
          </p:nvPr>
        </p:nvSpPr>
        <p:spPr>
          <a:xfrm>
            <a:off x="453454" y="866427"/>
            <a:ext cx="7325769" cy="2873060"/>
          </a:xfrm>
          <a:prstGeom prst="rect">
            <a:avLst/>
          </a:prstGeom>
        </p:spPr>
        <p:txBody>
          <a:bodyPr numCol="1" spcCol="360000"/>
          <a:lstStyle>
            <a:lvl1pPr>
              <a:buClr>
                <a:schemeClr val="accent1"/>
              </a:buClr>
              <a:buFont typeface="Courier New" pitchFamily="49" charset="0"/>
              <a:buChar char="o"/>
              <a:defRPr sz="2000">
                <a:solidFill>
                  <a:schemeClr val="tx1"/>
                </a:solidFill>
                <a:latin typeface="Calibri" pitchFamily="34" charset="0"/>
              </a:defRPr>
            </a:lvl1pPr>
          </a:lstStyle>
          <a:p>
            <a:pPr lvl="0"/>
            <a:endParaRPr lang="de-DE"/>
          </a:p>
        </p:txBody>
      </p:sp>
      <p:pic>
        <p:nvPicPr>
          <p:cNvPr id="5" name="Bild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15491"/>
          </a:xfrm>
          <a:prstGeom prst="rect">
            <a:avLst/>
          </a:prstGeom>
          <a:noFill/>
          <a:ln w="9525">
            <a:noFill/>
            <a:miter lim="800000"/>
            <a:headEnd/>
            <a:tailEnd/>
          </a:ln>
        </p:spPr>
      </p:pic>
    </p:spTree>
    <p:extLst>
      <p:ext uri="{BB962C8B-B14F-4D97-AF65-F5344CB8AC3E}">
        <p14:creationId xmlns:p14="http://schemas.microsoft.com/office/powerpoint/2010/main" val="3648950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Sprechblase Aufzählun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7945162-1122-8616-B64F-A486D84DF4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itel 8"/>
          <p:cNvSpPr>
            <a:spLocks noGrp="1"/>
          </p:cNvSpPr>
          <p:nvPr>
            <p:ph type="title"/>
          </p:nvPr>
        </p:nvSpPr>
        <p:spPr>
          <a:xfrm>
            <a:off x="456059" y="363502"/>
            <a:ext cx="7325769" cy="486000"/>
          </a:xfrm>
          <a:prstGeom prst="rect">
            <a:avLst/>
          </a:prstGeom>
        </p:spPr>
        <p:txBody>
          <a:bodyPr anchor="ctr"/>
          <a:lstStyle>
            <a:lvl1pPr algn="l">
              <a:defRPr sz="3200">
                <a:solidFill>
                  <a:schemeClr val="tx1">
                    <a:lumMod val="60000"/>
                    <a:lumOff val="40000"/>
                  </a:schemeClr>
                </a:solidFill>
                <a:latin typeface="Calibri" pitchFamily="34" charset="0"/>
              </a:defRPr>
            </a:lvl1pPr>
          </a:lstStyle>
          <a:p>
            <a:endParaRPr lang="de-DE"/>
          </a:p>
        </p:txBody>
      </p:sp>
      <p:sp>
        <p:nvSpPr>
          <p:cNvPr id="11" name="Textplatzhalter 10"/>
          <p:cNvSpPr>
            <a:spLocks noGrp="1"/>
          </p:cNvSpPr>
          <p:nvPr>
            <p:ph type="body" sz="quarter" idx="11"/>
          </p:nvPr>
        </p:nvSpPr>
        <p:spPr>
          <a:xfrm>
            <a:off x="453454" y="866427"/>
            <a:ext cx="7325769" cy="2873060"/>
          </a:xfrm>
          <a:prstGeom prst="rect">
            <a:avLst/>
          </a:prstGeom>
        </p:spPr>
        <p:txBody>
          <a:bodyPr numCol="1" spcCol="360000"/>
          <a:lstStyle>
            <a:lvl1pPr>
              <a:buClr>
                <a:schemeClr val="accent1"/>
              </a:buClr>
              <a:buFont typeface="Courier New" pitchFamily="49" charset="0"/>
              <a:buChar char="o"/>
              <a:defRPr sz="2000">
                <a:solidFill>
                  <a:schemeClr val="tx1"/>
                </a:solidFill>
                <a:latin typeface="Calibri" pitchFamily="34" charset="0"/>
              </a:defRPr>
            </a:lvl1pPr>
          </a:lstStyle>
          <a:p>
            <a:pPr lvl="0"/>
            <a:endParaRPr lang="de-DE"/>
          </a:p>
        </p:txBody>
      </p:sp>
      <p:pic>
        <p:nvPicPr>
          <p:cNvPr id="5" name="Bild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15491"/>
          </a:xfrm>
          <a:prstGeom prst="rect">
            <a:avLst/>
          </a:prstGeom>
          <a:noFill/>
          <a:ln w="9525">
            <a:noFill/>
            <a:miter lim="800000"/>
            <a:headEnd/>
            <a:tailEnd/>
          </a:ln>
        </p:spPr>
      </p:pic>
    </p:spTree>
    <p:extLst>
      <p:ext uri="{BB962C8B-B14F-4D97-AF65-F5344CB8AC3E}">
        <p14:creationId xmlns:p14="http://schemas.microsoft.com/office/powerpoint/2010/main" val="4910473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prechblase Aufzählun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D3FEC6F-FA58-6308-FCB1-A7E06FAE28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itel 8"/>
          <p:cNvSpPr>
            <a:spLocks noGrp="1"/>
          </p:cNvSpPr>
          <p:nvPr>
            <p:ph type="title"/>
          </p:nvPr>
        </p:nvSpPr>
        <p:spPr>
          <a:xfrm>
            <a:off x="456059" y="363502"/>
            <a:ext cx="7325769" cy="486000"/>
          </a:xfrm>
          <a:prstGeom prst="rect">
            <a:avLst/>
          </a:prstGeom>
        </p:spPr>
        <p:txBody>
          <a:bodyPr anchor="ctr"/>
          <a:lstStyle>
            <a:lvl1pPr algn="l">
              <a:defRPr sz="3200">
                <a:solidFill>
                  <a:schemeClr val="tx1">
                    <a:lumMod val="60000"/>
                    <a:lumOff val="40000"/>
                  </a:schemeClr>
                </a:solidFill>
                <a:latin typeface="Calibri" pitchFamily="34" charset="0"/>
              </a:defRPr>
            </a:lvl1pPr>
          </a:lstStyle>
          <a:p>
            <a:endParaRPr lang="de-DE"/>
          </a:p>
        </p:txBody>
      </p:sp>
      <p:sp>
        <p:nvSpPr>
          <p:cNvPr id="11" name="Textplatzhalter 10"/>
          <p:cNvSpPr>
            <a:spLocks noGrp="1"/>
          </p:cNvSpPr>
          <p:nvPr>
            <p:ph type="body" sz="quarter" idx="11"/>
          </p:nvPr>
        </p:nvSpPr>
        <p:spPr>
          <a:xfrm>
            <a:off x="453454" y="866427"/>
            <a:ext cx="7325769" cy="2873060"/>
          </a:xfrm>
          <a:prstGeom prst="rect">
            <a:avLst/>
          </a:prstGeom>
        </p:spPr>
        <p:txBody>
          <a:bodyPr numCol="1" spcCol="360000"/>
          <a:lstStyle>
            <a:lvl1pPr>
              <a:buClr>
                <a:schemeClr val="accent1"/>
              </a:buClr>
              <a:buFont typeface="Courier New" pitchFamily="49" charset="0"/>
              <a:buChar char="o"/>
              <a:defRPr sz="2000">
                <a:solidFill>
                  <a:schemeClr val="tx1"/>
                </a:solidFill>
                <a:latin typeface="Calibri" pitchFamily="34" charset="0"/>
              </a:defRPr>
            </a:lvl1pPr>
          </a:lstStyle>
          <a:p>
            <a:pPr lvl="0"/>
            <a:endParaRPr lang="de-DE"/>
          </a:p>
        </p:txBody>
      </p:sp>
      <p:pic>
        <p:nvPicPr>
          <p:cNvPr id="5" name="Bild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15491"/>
          </a:xfrm>
          <a:prstGeom prst="rect">
            <a:avLst/>
          </a:prstGeom>
          <a:noFill/>
          <a:ln w="9525">
            <a:noFill/>
            <a:miter lim="800000"/>
            <a:headEnd/>
            <a:tailEnd/>
          </a:ln>
        </p:spPr>
      </p:pic>
    </p:spTree>
    <p:extLst>
      <p:ext uri="{BB962C8B-B14F-4D97-AF65-F5344CB8AC3E}">
        <p14:creationId xmlns:p14="http://schemas.microsoft.com/office/powerpoint/2010/main" val="323088966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prechblase Aufzählung">
    <p:spTree>
      <p:nvGrpSpPr>
        <p:cNvPr id="1" name=""/>
        <p:cNvGrpSpPr/>
        <p:nvPr/>
      </p:nvGrpSpPr>
      <p:grpSpPr>
        <a:xfrm>
          <a:off x="0" y="0"/>
          <a:ext cx="0" cy="0"/>
          <a:chOff x="0" y="0"/>
          <a:chExt cx="0" cy="0"/>
        </a:xfrm>
      </p:grpSpPr>
      <p:sp>
        <p:nvSpPr>
          <p:cNvPr id="9" name="Titel 8"/>
          <p:cNvSpPr>
            <a:spLocks noGrp="1"/>
          </p:cNvSpPr>
          <p:nvPr>
            <p:ph type="title"/>
          </p:nvPr>
        </p:nvSpPr>
        <p:spPr>
          <a:xfrm>
            <a:off x="456059" y="363502"/>
            <a:ext cx="7325769" cy="486000"/>
          </a:xfrm>
          <a:prstGeom prst="rect">
            <a:avLst/>
          </a:prstGeom>
        </p:spPr>
        <p:txBody>
          <a:bodyPr anchor="ctr"/>
          <a:lstStyle>
            <a:lvl1pPr algn="l">
              <a:defRPr sz="3200">
                <a:solidFill>
                  <a:schemeClr val="tx1">
                    <a:lumMod val="60000"/>
                    <a:lumOff val="40000"/>
                  </a:schemeClr>
                </a:solidFill>
                <a:latin typeface="Calibri" pitchFamily="34" charset="0"/>
              </a:defRPr>
            </a:lvl1pPr>
          </a:lstStyle>
          <a:p>
            <a:endParaRPr lang="de-DE"/>
          </a:p>
        </p:txBody>
      </p:sp>
      <p:sp>
        <p:nvSpPr>
          <p:cNvPr id="11" name="Textplatzhalter 10"/>
          <p:cNvSpPr>
            <a:spLocks noGrp="1"/>
          </p:cNvSpPr>
          <p:nvPr>
            <p:ph type="body" sz="quarter" idx="11"/>
          </p:nvPr>
        </p:nvSpPr>
        <p:spPr>
          <a:xfrm>
            <a:off x="453454" y="866427"/>
            <a:ext cx="7325769" cy="2873060"/>
          </a:xfrm>
          <a:prstGeom prst="rect">
            <a:avLst/>
          </a:prstGeom>
        </p:spPr>
        <p:txBody>
          <a:bodyPr numCol="1" spcCol="360000"/>
          <a:lstStyle>
            <a:lvl1pPr>
              <a:buClr>
                <a:schemeClr val="accent1"/>
              </a:buClr>
              <a:buFont typeface="Courier New" pitchFamily="49" charset="0"/>
              <a:buChar char="o"/>
              <a:defRPr sz="2000">
                <a:solidFill>
                  <a:schemeClr val="tx1"/>
                </a:solidFill>
                <a:latin typeface="Calibri" pitchFamily="34" charset="0"/>
              </a:defRPr>
            </a:lvl1pPr>
          </a:lstStyle>
          <a:p>
            <a:pPr lvl="0"/>
            <a:endParaRPr lang="de-DE"/>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ischenfolie orange">
    <p:bg>
      <p:bgPr>
        <a:solidFill>
          <a:schemeClr val="bg1"/>
        </a:solidFill>
        <a:effectLst/>
      </p:bgPr>
    </p:bg>
    <p:spTree>
      <p:nvGrpSpPr>
        <p:cNvPr id="1" name=""/>
        <p:cNvGrpSpPr/>
        <p:nvPr/>
      </p:nvGrpSpPr>
      <p:grpSpPr>
        <a:xfrm>
          <a:off x="0" y="0"/>
          <a:ext cx="0" cy="0"/>
          <a:chOff x="0" y="0"/>
          <a:chExt cx="0" cy="0"/>
        </a:xfrm>
      </p:grpSpPr>
      <p:pic>
        <p:nvPicPr>
          <p:cNvPr id="6" name="Grafik 5" descr="ZAB_PPT_Standard_5_22070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el 4"/>
          <p:cNvSpPr>
            <a:spLocks noGrp="1"/>
          </p:cNvSpPr>
          <p:nvPr>
            <p:ph type="title"/>
          </p:nvPr>
        </p:nvSpPr>
        <p:spPr>
          <a:xfrm>
            <a:off x="3029802" y="1785346"/>
            <a:ext cx="4962197" cy="945000"/>
          </a:xfrm>
          <a:prstGeom prst="rect">
            <a:avLst/>
          </a:prstGeom>
        </p:spPr>
        <p:txBody>
          <a:bodyPr/>
          <a:lstStyle>
            <a:lvl1pPr>
              <a:defRPr sz="4000">
                <a:solidFill>
                  <a:schemeClr val="bg1"/>
                </a:solidFill>
                <a:latin typeface="Calibri" pitchFamily="34" charset="0"/>
              </a:defRPr>
            </a:lvl1pPr>
          </a:lstStyle>
          <a:p>
            <a:endParaRPr lang="de-DE"/>
          </a:p>
        </p:txBody>
      </p:sp>
      <p:sp>
        <p:nvSpPr>
          <p:cNvPr id="7" name="Textplatzhalter 6"/>
          <p:cNvSpPr>
            <a:spLocks noGrp="1"/>
          </p:cNvSpPr>
          <p:nvPr>
            <p:ph type="body" sz="quarter" idx="10"/>
          </p:nvPr>
        </p:nvSpPr>
        <p:spPr>
          <a:xfrm>
            <a:off x="3029802" y="2881557"/>
            <a:ext cx="4962197" cy="1593000"/>
          </a:xfrm>
          <a:prstGeom prst="rect">
            <a:avLst/>
          </a:prstGeom>
        </p:spPr>
        <p:txBody>
          <a:bodyPr anchor="t"/>
          <a:lstStyle>
            <a:lvl1pPr algn="ctr">
              <a:buNone/>
              <a:defRPr sz="2800">
                <a:solidFill>
                  <a:schemeClr val="bg1"/>
                </a:solidFill>
                <a:latin typeface="Calibri" pitchFamily="34" charset="0"/>
              </a:defRPr>
            </a:lvl1pPr>
          </a:lstStyle>
          <a:p>
            <a:pPr lvl="0"/>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4.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5"/>
          <p:cNvSpPr txBox="1">
            <a:spLocks/>
          </p:cNvSpPr>
          <p:nvPr userDrawn="1"/>
        </p:nvSpPr>
        <p:spPr>
          <a:xfrm>
            <a:off x="8742364" y="4835129"/>
            <a:ext cx="104775" cy="246459"/>
          </a:xfrm>
          <a:prstGeom prst="rect">
            <a:avLst/>
          </a:prstGeom>
        </p:spPr>
        <p:txBody>
          <a:bodyPr wrap="none" anchor="ctr">
            <a:prstTxWarp prst="textNoShape">
              <a:avLst/>
            </a:prstTxWarp>
          </a:bodyPr>
          <a:lstStyle/>
          <a:p>
            <a:pPr algn="ctr" eaLnBrk="1" hangingPunct="1">
              <a:defRPr/>
            </a:pPr>
            <a:fld id="{DAD28B9D-CDE7-5546-8203-8936523B610A}" type="slidenum">
              <a:rPr lang="en-US" sz="900">
                <a:solidFill>
                  <a:srgbClr val="929292"/>
                </a:solidFill>
                <a:latin typeface="Calibri" panose="020F0502020204030204" pitchFamily="34" charset="0"/>
                <a:cs typeface="Calibri" panose="020F0502020204030204" pitchFamily="34" charset="0"/>
              </a:rPr>
              <a:pPr algn="ctr" eaLnBrk="1" hangingPunct="1">
                <a:defRPr/>
              </a:pPr>
              <a:t>‹Nr.›</a:t>
            </a:fld>
            <a:endParaRPr lang="en-US" sz="900">
              <a:solidFill>
                <a:srgbClr val="929292"/>
              </a:solidFill>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289" r:id="rId1"/>
    <p:sldLayoutId id="2147484290" r:id="rId2"/>
    <p:sldLayoutId id="2147484301" r:id="rId3"/>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ＭＳ Ｐゴシック" pitchFamily="-102" charset="-128"/>
          <a:cs typeface="ＭＳ Ｐゴシック" pitchFamily="-102" charset="-128"/>
        </a:defRPr>
      </a:lvl1pPr>
      <a:lvl2pPr algn="l" defTabSz="685800" rtl="0" eaLnBrk="0" fontAlgn="base" hangingPunct="0">
        <a:lnSpc>
          <a:spcPct val="90000"/>
        </a:lnSpc>
        <a:spcBef>
          <a:spcPct val="0"/>
        </a:spcBef>
        <a:spcAft>
          <a:spcPct val="0"/>
        </a:spcAft>
        <a:defRPr sz="3300">
          <a:solidFill>
            <a:schemeClr val="tx1"/>
          </a:solidFill>
          <a:latin typeface="Open Sans Light" pitchFamily="-102" charset="0"/>
          <a:ea typeface="ＭＳ Ｐゴシック" pitchFamily="-102" charset="-128"/>
          <a:cs typeface="ＭＳ Ｐゴシック" pitchFamily="-102" charset="-128"/>
        </a:defRPr>
      </a:lvl2pPr>
      <a:lvl3pPr algn="l" defTabSz="685800" rtl="0" eaLnBrk="0" fontAlgn="base" hangingPunct="0">
        <a:lnSpc>
          <a:spcPct val="90000"/>
        </a:lnSpc>
        <a:spcBef>
          <a:spcPct val="0"/>
        </a:spcBef>
        <a:spcAft>
          <a:spcPct val="0"/>
        </a:spcAft>
        <a:defRPr sz="3300">
          <a:solidFill>
            <a:schemeClr val="tx1"/>
          </a:solidFill>
          <a:latin typeface="Open Sans Light" pitchFamily="-102" charset="0"/>
          <a:ea typeface="ＭＳ Ｐゴシック" pitchFamily="-102" charset="-128"/>
          <a:cs typeface="ＭＳ Ｐゴシック" pitchFamily="-102" charset="-128"/>
        </a:defRPr>
      </a:lvl3pPr>
      <a:lvl4pPr algn="l" defTabSz="685800" rtl="0" eaLnBrk="0" fontAlgn="base" hangingPunct="0">
        <a:lnSpc>
          <a:spcPct val="90000"/>
        </a:lnSpc>
        <a:spcBef>
          <a:spcPct val="0"/>
        </a:spcBef>
        <a:spcAft>
          <a:spcPct val="0"/>
        </a:spcAft>
        <a:defRPr sz="3300">
          <a:solidFill>
            <a:schemeClr val="tx1"/>
          </a:solidFill>
          <a:latin typeface="Open Sans Light" pitchFamily="-102" charset="0"/>
          <a:ea typeface="ＭＳ Ｐゴシック" pitchFamily="-102" charset="-128"/>
          <a:cs typeface="ＭＳ Ｐゴシック" pitchFamily="-102" charset="-128"/>
        </a:defRPr>
      </a:lvl4pPr>
      <a:lvl5pPr algn="l" defTabSz="685800" rtl="0" eaLnBrk="0" fontAlgn="base" hangingPunct="0">
        <a:lnSpc>
          <a:spcPct val="90000"/>
        </a:lnSpc>
        <a:spcBef>
          <a:spcPct val="0"/>
        </a:spcBef>
        <a:spcAft>
          <a:spcPct val="0"/>
        </a:spcAft>
        <a:defRPr sz="3300">
          <a:solidFill>
            <a:schemeClr val="tx1"/>
          </a:solidFill>
          <a:latin typeface="Open Sans Light" pitchFamily="-102" charset="0"/>
          <a:ea typeface="ＭＳ Ｐゴシック" pitchFamily="-102" charset="-128"/>
          <a:cs typeface="ＭＳ Ｐゴシック" pitchFamily="-102" charset="-128"/>
        </a:defRPr>
      </a:lvl5pPr>
      <a:lvl6pPr marL="457200" algn="l" defTabSz="685800" rtl="0" fontAlgn="base">
        <a:lnSpc>
          <a:spcPct val="90000"/>
        </a:lnSpc>
        <a:spcBef>
          <a:spcPct val="0"/>
        </a:spcBef>
        <a:spcAft>
          <a:spcPct val="0"/>
        </a:spcAft>
        <a:defRPr sz="3300">
          <a:solidFill>
            <a:schemeClr val="tx1"/>
          </a:solidFill>
          <a:latin typeface="Open Sans Light" pitchFamily="-102" charset="0"/>
        </a:defRPr>
      </a:lvl6pPr>
      <a:lvl7pPr marL="914400" algn="l" defTabSz="685800" rtl="0" fontAlgn="base">
        <a:lnSpc>
          <a:spcPct val="90000"/>
        </a:lnSpc>
        <a:spcBef>
          <a:spcPct val="0"/>
        </a:spcBef>
        <a:spcAft>
          <a:spcPct val="0"/>
        </a:spcAft>
        <a:defRPr sz="3300">
          <a:solidFill>
            <a:schemeClr val="tx1"/>
          </a:solidFill>
          <a:latin typeface="Open Sans Light" pitchFamily="-102" charset="0"/>
        </a:defRPr>
      </a:lvl7pPr>
      <a:lvl8pPr marL="1371600" algn="l" defTabSz="685800" rtl="0" fontAlgn="base">
        <a:lnSpc>
          <a:spcPct val="90000"/>
        </a:lnSpc>
        <a:spcBef>
          <a:spcPct val="0"/>
        </a:spcBef>
        <a:spcAft>
          <a:spcPct val="0"/>
        </a:spcAft>
        <a:defRPr sz="3300">
          <a:solidFill>
            <a:schemeClr val="tx1"/>
          </a:solidFill>
          <a:latin typeface="Open Sans Light" pitchFamily="-102" charset="0"/>
        </a:defRPr>
      </a:lvl8pPr>
      <a:lvl9pPr marL="1828800" algn="l" defTabSz="685800" rtl="0" fontAlgn="base">
        <a:lnSpc>
          <a:spcPct val="90000"/>
        </a:lnSpc>
        <a:spcBef>
          <a:spcPct val="0"/>
        </a:spcBef>
        <a:spcAft>
          <a:spcPct val="0"/>
        </a:spcAft>
        <a:defRPr sz="3300">
          <a:solidFill>
            <a:schemeClr val="tx1"/>
          </a:solidFill>
          <a:latin typeface="Open Sans Light" pitchFamily="-102" charset="0"/>
        </a:defRPr>
      </a:lvl9pPr>
    </p:titleStyle>
    <p:bodyStyle>
      <a:lvl1pPr marL="171450" indent="-171450" algn="l" defTabSz="685800" rtl="0" eaLnBrk="0" fontAlgn="base" hangingPunct="0">
        <a:lnSpc>
          <a:spcPct val="90000"/>
        </a:lnSpc>
        <a:spcBef>
          <a:spcPts val="750"/>
        </a:spcBef>
        <a:spcAft>
          <a:spcPct val="0"/>
        </a:spcAft>
        <a:buFont typeface="Arial" pitchFamily="-102" charset="0"/>
        <a:buChar char="•"/>
        <a:defRPr sz="2100" kern="1200">
          <a:solidFill>
            <a:schemeClr val="tx1"/>
          </a:solidFill>
          <a:latin typeface="+mn-lt"/>
          <a:ea typeface="ＭＳ Ｐゴシック" pitchFamily="-102" charset="-128"/>
          <a:cs typeface="ＭＳ Ｐゴシック" pitchFamily="-102" charset="-128"/>
        </a:defRPr>
      </a:lvl1pPr>
      <a:lvl2pPr marL="514350" indent="-171450" algn="l" defTabSz="685800" rtl="0" eaLnBrk="0" fontAlgn="base" hangingPunct="0">
        <a:lnSpc>
          <a:spcPct val="90000"/>
        </a:lnSpc>
        <a:spcBef>
          <a:spcPts val="375"/>
        </a:spcBef>
        <a:spcAft>
          <a:spcPct val="0"/>
        </a:spcAft>
        <a:buFont typeface="Arial" pitchFamily="-102" charset="0"/>
        <a:buChar char="•"/>
        <a:defRPr kern="1200">
          <a:solidFill>
            <a:schemeClr val="tx1"/>
          </a:solidFill>
          <a:latin typeface="+mn-lt"/>
          <a:ea typeface="ＭＳ Ｐゴシック" pitchFamily="-102" charset="-128"/>
          <a:cs typeface="+mn-cs"/>
        </a:defRPr>
      </a:lvl2pPr>
      <a:lvl3pPr marL="857250" indent="-171450" algn="l" defTabSz="685800" rtl="0" eaLnBrk="0" fontAlgn="base" hangingPunct="0">
        <a:lnSpc>
          <a:spcPct val="90000"/>
        </a:lnSpc>
        <a:spcBef>
          <a:spcPts val="375"/>
        </a:spcBef>
        <a:spcAft>
          <a:spcPct val="0"/>
        </a:spcAft>
        <a:buFont typeface="Arial" pitchFamily="-102" charset="0"/>
        <a:buChar char="•"/>
        <a:defRPr sz="1500" kern="1200">
          <a:solidFill>
            <a:schemeClr val="tx1"/>
          </a:solidFill>
          <a:latin typeface="+mn-lt"/>
          <a:ea typeface="ＭＳ Ｐゴシック" pitchFamily="-102" charset="-128"/>
          <a:cs typeface="+mn-cs"/>
        </a:defRPr>
      </a:lvl3pPr>
      <a:lvl4pPr marL="1200150" indent="-171450" algn="l" defTabSz="685800" rtl="0" eaLnBrk="0" fontAlgn="base" hangingPunct="0">
        <a:lnSpc>
          <a:spcPct val="90000"/>
        </a:lnSpc>
        <a:spcBef>
          <a:spcPts val="375"/>
        </a:spcBef>
        <a:spcAft>
          <a:spcPct val="0"/>
        </a:spcAft>
        <a:buFont typeface="Arial" pitchFamily="-102" charset="0"/>
        <a:buChar char="•"/>
        <a:defRPr sz="1300" kern="1200">
          <a:solidFill>
            <a:schemeClr val="tx1"/>
          </a:solidFill>
          <a:latin typeface="+mn-lt"/>
          <a:ea typeface="ＭＳ Ｐゴシック" pitchFamily="-102" charset="-128"/>
          <a:cs typeface="+mn-cs"/>
        </a:defRPr>
      </a:lvl4pPr>
      <a:lvl5pPr marL="1543050" indent="-171450" algn="l" defTabSz="685800" rtl="0" eaLnBrk="0" fontAlgn="base" hangingPunct="0">
        <a:lnSpc>
          <a:spcPct val="90000"/>
        </a:lnSpc>
        <a:spcBef>
          <a:spcPts val="375"/>
        </a:spcBef>
        <a:spcAft>
          <a:spcPct val="0"/>
        </a:spcAft>
        <a:buFont typeface="Arial" pitchFamily="-102" charset="0"/>
        <a:buChar char="•"/>
        <a:defRPr sz="1300" kern="1200">
          <a:solidFill>
            <a:schemeClr val="tx1"/>
          </a:solidFill>
          <a:latin typeface="+mn-lt"/>
          <a:ea typeface="ＭＳ Ｐゴシック" pitchFamily="-102"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718551" y="4835129"/>
            <a:ext cx="104775" cy="246459"/>
          </a:xfrm>
          <a:prstGeom prst="rect">
            <a:avLst/>
          </a:prstGeom>
        </p:spPr>
        <p:txBody>
          <a:bodyPr wrap="none" anchor="ctr">
            <a:prstTxWarp prst="textNoShape">
              <a:avLst/>
            </a:prstTxWarp>
          </a:bodyPr>
          <a:lstStyle/>
          <a:p>
            <a:pPr algn="ctr" eaLnBrk="1" hangingPunct="1">
              <a:defRPr/>
            </a:pPr>
            <a:fld id="{AEDB0588-9A2E-034C-8B8F-2EDB9AF56C4C}" type="slidenum">
              <a:rPr lang="en-US" sz="900">
                <a:solidFill>
                  <a:srgbClr val="929292"/>
                </a:solidFill>
                <a:latin typeface="Calibri" panose="020F0502020204030204" pitchFamily="34" charset="0"/>
                <a:cs typeface="Calibri" panose="020F0502020204030204" pitchFamily="34" charset="0"/>
              </a:rPr>
              <a:pPr algn="ctr" eaLnBrk="1" hangingPunct="1">
                <a:defRPr/>
              </a:pPr>
              <a:t>‹Nr.›</a:t>
            </a:fld>
            <a:endParaRPr lang="en-US" sz="900">
              <a:solidFill>
                <a:srgbClr val="929292"/>
              </a:solidFill>
              <a:latin typeface="Calibri" panose="020F0502020204030204" pitchFamily="34" charset="0"/>
              <a:cs typeface="Calibri" panose="020F0502020204030204" pitchFamily="34" charset="0"/>
            </a:endParaRPr>
          </a:p>
        </p:txBody>
      </p:sp>
      <p:pic>
        <p:nvPicPr>
          <p:cNvPr id="69637" name="Bild 4"/>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9144000" cy="115491"/>
          </a:xfrm>
          <a:prstGeom prst="rect">
            <a:avLst/>
          </a:prstGeom>
          <a:noFill/>
          <a:ln w="9525">
            <a:noFill/>
            <a:miter lim="800000"/>
            <a:headEnd/>
            <a:tailEnd/>
          </a:ln>
        </p:spPr>
      </p:pic>
      <p:pic>
        <p:nvPicPr>
          <p:cNvPr id="6" name="Grafik 5" descr="ZAB_Querversion_Logo_Rgb.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4831333"/>
            <a:ext cx="1281957" cy="306107"/>
          </a:xfrm>
          <a:prstGeom prst="rect">
            <a:avLst/>
          </a:prstGeom>
        </p:spPr>
      </p:pic>
    </p:spTree>
  </p:cSld>
  <p:clrMap bg1="lt1" tx1="dk1" bg2="lt2" tx2="dk2" accent1="accent1" accent2="accent2" accent3="accent3" accent4="accent4" accent5="accent5" accent6="accent6" hlink="hlink" folHlink="folHlink"/>
  <p:sldLayoutIdLst>
    <p:sldLayoutId id="2147484306" r:id="rId1"/>
    <p:sldLayoutId id="2147484310" r:id="rId2"/>
    <p:sldLayoutId id="2147484312" r:id="rId3"/>
    <p:sldLayoutId id="2147484311" r:id="rId4"/>
    <p:sldLayoutId id="2147484308" r:id="rId5"/>
    <p:sldLayoutId id="2147484302" r:id="rId6"/>
    <p:sldLayoutId id="2147484307" r:id="rId7"/>
    <p:sldLayoutId id="2147484309" r:id="rId8"/>
    <p:sldLayoutId id="2147484315" r:id="rId9"/>
    <p:sldLayoutId id="2147484316" r:id="rId10"/>
  </p:sldLayoutIdLst>
  <p:txStyles>
    <p:title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p:titleStyle>
    <p:body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7.jpeg"/><Relationship Id="rId5" Type="http://schemas.openxmlformats.org/officeDocument/2006/relationships/image" Target="../media/image26.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30.jpe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jpeg"/><Relationship Id="rId1" Type="http://schemas.openxmlformats.org/officeDocument/2006/relationships/slideLayout" Target="../slideLayouts/slideLayout8.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jpeg"/><Relationship Id="rId1" Type="http://schemas.openxmlformats.org/officeDocument/2006/relationships/slideLayout" Target="../slideLayouts/slideLayout8.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8.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8.xml"/><Relationship Id="rId6" Type="http://schemas.microsoft.com/office/2007/relationships/hdphoto" Target="../media/hdphoto6.wdp"/><Relationship Id="rId5" Type="http://schemas.openxmlformats.org/officeDocument/2006/relationships/image" Target="../media/image39.png"/><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zukunftaltbau.de/kellerdecke" TargetMode="External"/><Relationship Id="rId1" Type="http://schemas.openxmlformats.org/officeDocument/2006/relationships/slideLayout" Target="../slideLayouts/slideLayout8.xml"/><Relationship Id="rId5" Type="http://schemas.microsoft.com/office/2007/relationships/hdphoto" Target="../media/hdphoto5.wdp"/><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56.svg"/><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chart" Target="../charts/chart9.xml"/></Relationships>
</file>

<file path=ppt/slides/_rels/slide5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62.png"/></Relationships>
</file>

<file path=ppt/slides/_rels/slide62.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72.svg"/><Relationship Id="rId5" Type="http://schemas.openxmlformats.org/officeDocument/2006/relationships/image" Target="../media/image71.png"/><Relationship Id="rId10" Type="http://schemas.openxmlformats.org/officeDocument/2006/relationships/image" Target="../media/image76.svg"/><Relationship Id="rId4" Type="http://schemas.openxmlformats.org/officeDocument/2006/relationships/image" Target="../media/image70.svg"/><Relationship Id="rId9" Type="http://schemas.openxmlformats.org/officeDocument/2006/relationships/image" Target="../media/image75.png"/></Relationships>
</file>

<file path=ppt/slides/_rels/slide6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slides/_rels/slide6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sv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8.jpeg"/></Relationships>
</file>

<file path=ppt/slides/_rels/slide6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81.png"/><Relationship Id="rId5" Type="http://schemas.microsoft.com/office/2007/relationships/hdphoto" Target="../media/hdphoto7.wdp"/><Relationship Id="rId4" Type="http://schemas.openxmlformats.org/officeDocument/2006/relationships/image" Target="../media/image80.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image" Target="../media/image85.svg"/><Relationship Id="rId5" Type="http://schemas.openxmlformats.org/officeDocument/2006/relationships/image" Target="../media/image84.png"/><Relationship Id="rId10" Type="http://schemas.openxmlformats.org/officeDocument/2006/relationships/image" Target="../media/image89.svg"/><Relationship Id="rId4" Type="http://schemas.openxmlformats.org/officeDocument/2006/relationships/image" Target="../media/image83.svg"/><Relationship Id="rId9" Type="http://schemas.openxmlformats.org/officeDocument/2006/relationships/image" Target="../media/image88.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image" Target="../media/image65.png"/><Relationship Id="rId5" Type="http://schemas.openxmlformats.org/officeDocument/2006/relationships/image" Target="../media/image66.png"/><Relationship Id="rId4" Type="http://schemas.openxmlformats.org/officeDocument/2006/relationships/image" Target="../media/image68.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hyperlink" Target="https://energieagentur-regio-freiburg.eu/pv-mehrparteienhaus/" TargetMode="Externa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hyperlink" Target="http://www.energieatlas-bw.de/"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8.xml"/><Relationship Id="rId4" Type="http://schemas.openxmlformats.org/officeDocument/2006/relationships/image" Target="../media/image97.png"/></Relationships>
</file>

<file path=ppt/slides/_rels/slide8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9.png"/><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170395" y="1150083"/>
            <a:ext cx="5925486" cy="1421667"/>
          </a:xfrm>
        </p:spPr>
        <p:txBody>
          <a:bodyPr lIns="91440" tIns="45720" rIns="91440" bIns="45720" anchor="ctr"/>
          <a:lstStyle/>
          <a:p>
            <a:r>
              <a:rPr lang="de-DE" sz="4000" b="1">
                <a:solidFill>
                  <a:prstClr val="white"/>
                </a:solidFill>
                <a:latin typeface="Calibri"/>
              </a:rPr>
              <a:t>Foliensammlung</a:t>
            </a:r>
            <a:br>
              <a:rPr lang="de-DE" sz="2800" b="1">
                <a:latin typeface="Calibri"/>
                <a:ea typeface="Calibri"/>
              </a:rPr>
            </a:br>
            <a:r>
              <a:rPr kumimoji="0" lang="de-DE" sz="2800" b="1" i="0" u="none" strike="noStrike" kern="1200" cap="none" spc="0" normalizeH="0" baseline="0" noProof="0">
                <a:ln>
                  <a:noFill/>
                </a:ln>
                <a:solidFill>
                  <a:prstClr val="white"/>
                </a:solidFill>
                <a:effectLst/>
                <a:uLnTx/>
                <a:uFillTx/>
                <a:latin typeface="Calibri"/>
                <a:ea typeface="Calibri"/>
              </a:rPr>
              <a:t>Wärmewochen BW 2025</a:t>
            </a:r>
            <a:endParaRPr lang="de-DE" sz="2800">
              <a:latin typeface="Calibri"/>
              <a:ea typeface="Calibri"/>
            </a:endParaRPr>
          </a:p>
        </p:txBody>
      </p:sp>
      <p:pic>
        <p:nvPicPr>
          <p:cNvPr id="6" name="Grafik 5" descr="Logo der Wärmwochen BW vom 19. September bis 24. Oktober 2025">
            <a:extLst>
              <a:ext uri="{FF2B5EF4-FFF2-40B4-BE49-F238E27FC236}">
                <a16:creationId xmlns:a16="http://schemas.microsoft.com/office/drawing/2014/main" id="{3766021B-415B-773E-7A42-2BC6D69202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9034" y="4228565"/>
            <a:ext cx="2558902" cy="6820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61062-D0ED-31D2-08A5-E0367157780F}"/>
            </a:ext>
          </a:extLst>
        </p:cNvPr>
        <p:cNvGrpSpPr/>
        <p:nvPr/>
      </p:nvGrpSpPr>
      <p:grpSpPr>
        <a:xfrm>
          <a:off x="0" y="0"/>
          <a:ext cx="0" cy="0"/>
          <a:chOff x="0" y="0"/>
          <a:chExt cx="0" cy="0"/>
        </a:xfrm>
      </p:grpSpPr>
      <p:sp>
        <p:nvSpPr>
          <p:cNvPr id="7" name="Titel 2">
            <a:extLst>
              <a:ext uri="{FF2B5EF4-FFF2-40B4-BE49-F238E27FC236}">
                <a16:creationId xmlns:a16="http://schemas.microsoft.com/office/drawing/2014/main" id="{DF64D91F-1BB5-6106-E1B6-7C5F3A177B6D}"/>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a:ea typeface="+mn-ea"/>
                <a:cs typeface="Calibri"/>
              </a:rPr>
              <a:t>Thermische Gebäudehülle</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20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t>Wo </a:t>
            </a:r>
            <a:r>
              <a:rPr kumimoji="0" lang="de-DE" sz="2000" b="0" i="0" u="none" strike="noStrike" kern="1200" cap="none" spc="0" normalizeH="0" baseline="0" noProof="0">
                <a:ln>
                  <a:noFill/>
                </a:ln>
                <a:solidFill>
                  <a:schemeClr val="tx1">
                    <a:lumMod val="60000"/>
                    <a:lumOff val="40000"/>
                  </a:schemeClr>
                </a:solidFill>
                <a:effectLst/>
                <a:uLnTx/>
                <a:uFillTx/>
                <a:latin typeface="Calibri"/>
                <a:ea typeface="+mn-ea"/>
                <a:cs typeface="Calibri"/>
              </a:rPr>
              <a:t>wird geheizt und wo nicht?</a:t>
            </a:r>
            <a:endParaRPr kumimoji="0" lang="de-DE" sz="3200" b="0" i="0" u="none" strike="noStrike" kern="1200" cap="none" spc="0" normalizeH="0" baseline="0" noProof="0">
              <a:ln>
                <a:noFill/>
              </a:ln>
              <a:solidFill>
                <a:schemeClr val="tx1">
                  <a:lumMod val="60000"/>
                  <a:lumOff val="40000"/>
                </a:schemeClr>
              </a:solidFill>
              <a:effectLst/>
              <a:uLnTx/>
              <a:uFillTx/>
              <a:latin typeface="Calibri"/>
              <a:ea typeface="+mn-ea"/>
              <a:cs typeface="Calibri"/>
            </a:endParaRPr>
          </a:p>
        </p:txBody>
      </p:sp>
      <p:pic>
        <p:nvPicPr>
          <p:cNvPr id="13" name="Grafik 12" descr="Die Grafik zeigt einen Schnitt durch ein unsaniertes Haus. Die beheizten und unbeheizten Räume sind farblich gekennzeichnet. Das Erdgeschoss ist vollständig beheizt, im Keller gibt es einen unbeheizten Abstellraum und einen beheizten Hobbyraum. Das Dachgeschoss ist entweder beheizter Wohnraum oder unbeheizter Abstellraum. Die beheizten Räume sind mit einer gestrichelten Linie umrandet, die die thermische Hülle darstellt. Sie zeigt die Bauteile, die beheizte Räume von der Außenluft oder von unbeheizten Räumen trennt. In der Grafik sind das Teile der Außenwand, Teile der Kellerdecke und Bodenplatte und die Innenwände im Keller gegen den unbeheizten Raum, sowie entweder das Dach oder die oberste Geschossdecke.">
            <a:extLst>
              <a:ext uri="{FF2B5EF4-FFF2-40B4-BE49-F238E27FC236}">
                <a16:creationId xmlns:a16="http://schemas.microsoft.com/office/drawing/2014/main" id="{FD3A9C34-4476-42F2-AF51-95D30A05F1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138" y="1296000"/>
            <a:ext cx="4297263" cy="3312000"/>
          </a:xfrm>
          <a:prstGeom prst="rect">
            <a:avLst/>
          </a:prstGeom>
        </p:spPr>
      </p:pic>
      <p:sp>
        <p:nvSpPr>
          <p:cNvPr id="4" name="Textfeld 3">
            <a:extLst>
              <a:ext uri="{FF2B5EF4-FFF2-40B4-BE49-F238E27FC236}">
                <a16:creationId xmlns:a16="http://schemas.microsoft.com/office/drawing/2014/main" id="{DBEEAAF1-D1FC-1047-E735-D27A6F245594}"/>
              </a:ext>
            </a:extLst>
          </p:cNvPr>
          <p:cNvSpPr txBox="1"/>
          <p:nvPr/>
        </p:nvSpPr>
        <p:spPr>
          <a:xfrm>
            <a:off x="5040001" y="1653300"/>
            <a:ext cx="3448680" cy="2831544"/>
          </a:xfrm>
          <a:prstGeom prst="rect">
            <a:avLst/>
          </a:prstGeom>
          <a:noFill/>
        </p:spPr>
        <p:txBody>
          <a:bodyPr wrap="square" rIns="0">
            <a:spAutoFit/>
          </a:bodyPr>
          <a:lstStyle/>
          <a:p>
            <a:pPr marL="285750" indent="-285750">
              <a:spcBef>
                <a:spcPts val="0"/>
              </a:spcBef>
              <a:spcAft>
                <a:spcPts val="600"/>
              </a:spcAft>
              <a:buClr>
                <a:srgbClr val="006577"/>
              </a:buClr>
              <a:buFont typeface="Wingdings" panose="05000000000000000000" pitchFamily="2" charset="2"/>
              <a:buChar char="§"/>
            </a:pPr>
            <a:r>
              <a:rPr lang="de-DE" sz="1400" b="1">
                <a:solidFill>
                  <a:srgbClr val="006577"/>
                </a:solidFill>
                <a:latin typeface="Calibri" panose="020F0502020204030204" pitchFamily="34" charset="0"/>
                <a:cs typeface="Calibri" panose="020F0502020204030204" pitchFamily="34" charset="0"/>
              </a:rPr>
              <a:t>Welche Räume werden beheizt?</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Räume können auch ohne Heizkörper oder Fußbodenheizung beheizt werden, bspw. Flure oder Abstellräume, indirekt über andere Räume</a:t>
            </a:r>
          </a:p>
          <a:p>
            <a:pPr marL="285750" indent="-285750">
              <a:spcBef>
                <a:spcPts val="0"/>
              </a:spcBef>
              <a:spcAft>
                <a:spcPts val="600"/>
              </a:spcAft>
              <a:buClr>
                <a:srgbClr val="006577"/>
              </a:buClr>
              <a:buFont typeface="Wingdings" panose="05000000000000000000" pitchFamily="2" charset="2"/>
              <a:buChar char="§"/>
            </a:pPr>
            <a:r>
              <a:rPr lang="de-DE" sz="1400" b="1">
                <a:solidFill>
                  <a:srgbClr val="006577"/>
                </a:solidFill>
                <a:latin typeface="Calibri" panose="020F0502020204030204" pitchFamily="34" charset="0"/>
                <a:cs typeface="Calibri" panose="020F0502020204030204" pitchFamily="34" charset="0"/>
              </a:rPr>
              <a:t>Grenzen beheizte Räume an die Außenluft oder an unbeheizte Räume</a:t>
            </a:r>
            <a:r>
              <a:rPr lang="de-DE" sz="1400">
                <a:solidFill>
                  <a:srgbClr val="006577"/>
                </a:solidFill>
                <a:latin typeface="Calibri" panose="020F0502020204030204" pitchFamily="34" charset="0"/>
                <a:cs typeface="Calibri" panose="020F0502020204030204" pitchFamily="34" charset="0"/>
              </a:rPr>
              <a:t> geht über das trennende Bauteil Wärme verloren</a:t>
            </a:r>
          </a:p>
          <a:p>
            <a:pPr marL="285750" indent="-285750">
              <a:spcBef>
                <a:spcPts val="0"/>
              </a:spcBef>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Im Keller gibt es häufig </a:t>
            </a:r>
            <a:r>
              <a:rPr lang="de-DE" sz="1400" b="1">
                <a:solidFill>
                  <a:srgbClr val="006577"/>
                </a:solidFill>
                <a:latin typeface="Calibri" panose="020F0502020204030204" pitchFamily="34" charset="0"/>
                <a:cs typeface="Calibri" panose="020F0502020204030204" pitchFamily="34" charset="0"/>
              </a:rPr>
              <a:t>Mischformen</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Abstellräume bleiben kalt, wobei Hobby-raum oder Treppenhaus beheizt werden</a:t>
            </a:r>
          </a:p>
        </p:txBody>
      </p:sp>
      <p:cxnSp>
        <p:nvCxnSpPr>
          <p:cNvPr id="8" name="Gerader Verbinder 7">
            <a:extLst>
              <a:ext uri="{FF2B5EF4-FFF2-40B4-BE49-F238E27FC236}">
                <a16:creationId xmlns:a16="http://schemas.microsoft.com/office/drawing/2014/main" id="{A7F1C512-A396-176E-A475-79116CC9AFB2}"/>
              </a:ext>
              <a:ext uri="{C183D7F6-B498-43B3-948B-1728B52AA6E4}">
                <adec:decorative xmlns:adec="http://schemas.microsoft.com/office/drawing/2017/decorative" val="1"/>
              </a:ext>
            </a:extLst>
          </p:cNvPr>
          <p:cNvCxnSpPr>
            <a:cxnSpLocks/>
          </p:cNvCxnSpPr>
          <p:nvPr/>
        </p:nvCxnSpPr>
        <p:spPr>
          <a:xfrm>
            <a:off x="5156963" y="1463708"/>
            <a:ext cx="519937" cy="0"/>
          </a:xfrm>
          <a:prstGeom prst="line">
            <a:avLst/>
          </a:prstGeom>
          <a:ln w="19050">
            <a:solidFill>
              <a:srgbClr val="EC6607"/>
            </a:solidFill>
            <a:prstDash val="dash"/>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3AB9F4E3-045E-4865-9402-8AC1E172D5CE}"/>
              </a:ext>
            </a:extLst>
          </p:cNvPr>
          <p:cNvSpPr txBox="1"/>
          <p:nvPr/>
        </p:nvSpPr>
        <p:spPr>
          <a:xfrm>
            <a:off x="5676899" y="1309819"/>
            <a:ext cx="2581275" cy="307777"/>
          </a:xfrm>
          <a:prstGeom prst="rect">
            <a:avLst/>
          </a:prstGeom>
          <a:noFill/>
        </p:spPr>
        <p:txBody>
          <a:bodyPr wrap="square" rtlCol="0">
            <a:spAutoFit/>
          </a:bodyPr>
          <a:lstStyle/>
          <a:p>
            <a:r>
              <a:rPr lang="de-DE" sz="1400">
                <a:solidFill>
                  <a:srgbClr val="EC6607"/>
                </a:solidFill>
                <a:latin typeface="Calibri" pitchFamily="34" charset="0"/>
              </a:rPr>
              <a:t>Thermische Gebäudehülle</a:t>
            </a:r>
          </a:p>
        </p:txBody>
      </p:sp>
    </p:spTree>
    <p:extLst>
      <p:ext uri="{BB962C8B-B14F-4D97-AF65-F5344CB8AC3E}">
        <p14:creationId xmlns:p14="http://schemas.microsoft.com/office/powerpoint/2010/main" val="1040723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18F83-344C-52B8-73BB-29533833BDA3}"/>
            </a:ext>
          </a:extLst>
        </p:cNvPr>
        <p:cNvGrpSpPr/>
        <p:nvPr/>
      </p:nvGrpSpPr>
      <p:grpSpPr>
        <a:xfrm>
          <a:off x="0" y="0"/>
          <a:ext cx="0" cy="0"/>
          <a:chOff x="0" y="0"/>
          <a:chExt cx="0" cy="0"/>
        </a:xfrm>
      </p:grpSpPr>
      <p:sp>
        <p:nvSpPr>
          <p:cNvPr id="11" name="Titel 2">
            <a:extLst>
              <a:ext uri="{FF2B5EF4-FFF2-40B4-BE49-F238E27FC236}">
                <a16:creationId xmlns:a16="http://schemas.microsoft.com/office/drawing/2014/main" id="{DE5A73E9-CECB-9148-D68B-D3EA9DA58BAE}"/>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t>Vorteile eines gedämmten Hauses</a:t>
            </a:r>
            <a:endParaRPr kumimoji="0" lang="de-DE" sz="2000" b="0" i="0" u="none" strike="noStrike" kern="1200" cap="none" spc="0" normalizeH="0" baseline="0" noProof="0">
              <a:ln>
                <a:noFill/>
              </a:ln>
              <a:solidFill>
                <a:schemeClr val="tx1">
                  <a:lumMod val="60000"/>
                  <a:lumOff val="40000"/>
                </a:schemeClr>
              </a:solidFill>
              <a:effectLst/>
              <a:uLnTx/>
              <a:uFillTx/>
              <a:latin typeface="Calibri"/>
              <a:ea typeface="Calibri"/>
              <a:cs typeface="Calibri"/>
            </a:endParaRPr>
          </a:p>
        </p:txBody>
      </p:sp>
      <p:pic>
        <p:nvPicPr>
          <p:cNvPr id="13" name="Grafik 12" descr="Die Grafik zeigt einen Schnitt durch ein saniertes Haus. Die beheizten und unbeheizten Räume sind farblich gekennzeichnet. Die Bauteile der beheizten Räume, die an unbeheizte Räume oder Außenluft grenzen sind gedämmt. In der Grafik sind das die Außenwand, Teile der Kellerdecke und Bodenplatte und die Innenwände im Keller gegen den unbeheizten Raum, sowie entweder das Dach oder die oberste Geschossdecke.">
            <a:extLst>
              <a:ext uri="{FF2B5EF4-FFF2-40B4-BE49-F238E27FC236}">
                <a16:creationId xmlns:a16="http://schemas.microsoft.com/office/drawing/2014/main" id="{BA316216-0416-32DF-0F31-51EF7AEC84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00" y="1296000"/>
            <a:ext cx="4297263" cy="3312000"/>
          </a:xfrm>
          <a:prstGeom prst="rect">
            <a:avLst/>
          </a:prstGeom>
        </p:spPr>
      </p:pic>
      <p:sp>
        <p:nvSpPr>
          <p:cNvPr id="6" name="Textfeld 5">
            <a:extLst>
              <a:ext uri="{FF2B5EF4-FFF2-40B4-BE49-F238E27FC236}">
                <a16:creationId xmlns:a16="http://schemas.microsoft.com/office/drawing/2014/main" id="{2CFDF89E-1925-D6D3-8F75-D119E099BF73}"/>
              </a:ext>
              <a:ext uri="{C183D7F6-B498-43B3-948B-1728B52AA6E4}">
                <adec:decorative xmlns:adec="http://schemas.microsoft.com/office/drawing/2017/decorative" val="1"/>
              </a:ext>
            </a:extLst>
          </p:cNvPr>
          <p:cNvSpPr txBox="1"/>
          <p:nvPr/>
        </p:nvSpPr>
        <p:spPr>
          <a:xfrm>
            <a:off x="1768860" y="3341535"/>
            <a:ext cx="320539" cy="307777"/>
          </a:xfrm>
          <a:prstGeom prst="rect">
            <a:avLst/>
          </a:prstGeom>
          <a:noFill/>
        </p:spPr>
        <p:txBody>
          <a:bodyPr wrap="square" rtlCol="0">
            <a:spAutoFit/>
          </a:bodyPr>
          <a:lstStyle/>
          <a:p>
            <a:r>
              <a:rPr lang="de-DE" sz="1400">
                <a:solidFill>
                  <a:srgbClr val="EC6607"/>
                </a:solidFill>
                <a:latin typeface="Calibri" pitchFamily="34" charset="0"/>
              </a:rPr>
              <a:t>4</a:t>
            </a:r>
          </a:p>
        </p:txBody>
      </p:sp>
      <p:sp>
        <p:nvSpPr>
          <p:cNvPr id="7" name="Textfeld 6">
            <a:extLst>
              <a:ext uri="{FF2B5EF4-FFF2-40B4-BE49-F238E27FC236}">
                <a16:creationId xmlns:a16="http://schemas.microsoft.com/office/drawing/2014/main" id="{C21B142A-0C85-59DE-F2BE-852467054CB1}"/>
              </a:ext>
              <a:ext uri="{C183D7F6-B498-43B3-948B-1728B52AA6E4}">
                <adec:decorative xmlns:adec="http://schemas.microsoft.com/office/drawing/2017/decorative" val="1"/>
              </a:ext>
            </a:extLst>
          </p:cNvPr>
          <p:cNvSpPr txBox="1"/>
          <p:nvPr/>
        </p:nvSpPr>
        <p:spPr>
          <a:xfrm>
            <a:off x="1388829" y="3092648"/>
            <a:ext cx="320539" cy="307777"/>
          </a:xfrm>
          <a:prstGeom prst="rect">
            <a:avLst/>
          </a:prstGeom>
          <a:noFill/>
        </p:spPr>
        <p:txBody>
          <a:bodyPr wrap="square" rtlCol="0">
            <a:spAutoFit/>
          </a:bodyPr>
          <a:lstStyle/>
          <a:p>
            <a:r>
              <a:rPr lang="de-DE" sz="1400">
                <a:solidFill>
                  <a:srgbClr val="EC6607"/>
                </a:solidFill>
                <a:latin typeface="Calibri" pitchFamily="34" charset="0"/>
              </a:rPr>
              <a:t>2</a:t>
            </a:r>
          </a:p>
        </p:txBody>
      </p:sp>
      <p:sp>
        <p:nvSpPr>
          <p:cNvPr id="8" name="Textfeld 7">
            <a:extLst>
              <a:ext uri="{FF2B5EF4-FFF2-40B4-BE49-F238E27FC236}">
                <a16:creationId xmlns:a16="http://schemas.microsoft.com/office/drawing/2014/main" id="{919D39FA-68BD-033A-C262-3BD65C8E9D1A}"/>
              </a:ext>
              <a:ext uri="{C183D7F6-B498-43B3-948B-1728B52AA6E4}">
                <adec:decorative xmlns:adec="http://schemas.microsoft.com/office/drawing/2017/decorative" val="1"/>
              </a:ext>
            </a:extLst>
          </p:cNvPr>
          <p:cNvSpPr txBox="1"/>
          <p:nvPr/>
        </p:nvSpPr>
        <p:spPr>
          <a:xfrm>
            <a:off x="3435668" y="1700501"/>
            <a:ext cx="320539" cy="307777"/>
          </a:xfrm>
          <a:prstGeom prst="rect">
            <a:avLst/>
          </a:prstGeom>
          <a:noFill/>
        </p:spPr>
        <p:txBody>
          <a:bodyPr wrap="square" rtlCol="0">
            <a:spAutoFit/>
          </a:bodyPr>
          <a:lstStyle/>
          <a:p>
            <a:r>
              <a:rPr lang="de-DE" sz="1400">
                <a:solidFill>
                  <a:srgbClr val="EC6607"/>
                </a:solidFill>
                <a:latin typeface="Calibri" pitchFamily="34" charset="0"/>
              </a:rPr>
              <a:t>1</a:t>
            </a:r>
          </a:p>
        </p:txBody>
      </p:sp>
      <p:sp>
        <p:nvSpPr>
          <p:cNvPr id="9" name="Textfeld 8">
            <a:extLst>
              <a:ext uri="{FF2B5EF4-FFF2-40B4-BE49-F238E27FC236}">
                <a16:creationId xmlns:a16="http://schemas.microsoft.com/office/drawing/2014/main" id="{252A7D55-450C-BFC1-9593-C60AB9F88796}"/>
              </a:ext>
              <a:ext uri="{C183D7F6-B498-43B3-948B-1728B52AA6E4}">
                <adec:decorative xmlns:adec="http://schemas.microsoft.com/office/drawing/2017/decorative" val="1"/>
              </a:ext>
            </a:extLst>
          </p:cNvPr>
          <p:cNvSpPr txBox="1"/>
          <p:nvPr/>
        </p:nvSpPr>
        <p:spPr>
          <a:xfrm>
            <a:off x="3951213" y="2695773"/>
            <a:ext cx="320539" cy="307777"/>
          </a:xfrm>
          <a:prstGeom prst="rect">
            <a:avLst/>
          </a:prstGeom>
          <a:noFill/>
        </p:spPr>
        <p:txBody>
          <a:bodyPr wrap="square" rtlCol="0">
            <a:spAutoFit/>
          </a:bodyPr>
          <a:lstStyle/>
          <a:p>
            <a:r>
              <a:rPr lang="de-DE" sz="1400">
                <a:solidFill>
                  <a:srgbClr val="EC6607"/>
                </a:solidFill>
                <a:latin typeface="Calibri" pitchFamily="34" charset="0"/>
              </a:rPr>
              <a:t>3</a:t>
            </a:r>
          </a:p>
        </p:txBody>
      </p:sp>
      <p:sp>
        <p:nvSpPr>
          <p:cNvPr id="15" name="Textfeld 14">
            <a:extLst>
              <a:ext uri="{FF2B5EF4-FFF2-40B4-BE49-F238E27FC236}">
                <a16:creationId xmlns:a16="http://schemas.microsoft.com/office/drawing/2014/main" id="{BDE38DB5-08D8-607F-9C9C-AD67FEDC6CFD}"/>
              </a:ext>
            </a:extLst>
          </p:cNvPr>
          <p:cNvSpPr txBox="1"/>
          <p:nvPr/>
        </p:nvSpPr>
        <p:spPr>
          <a:xfrm>
            <a:off x="5040000" y="1310400"/>
            <a:ext cx="4006829" cy="2069797"/>
          </a:xfrm>
          <a:prstGeom prst="rect">
            <a:avLst/>
          </a:prstGeom>
          <a:noFill/>
        </p:spPr>
        <p:txBody>
          <a:bodyPr wrap="square" rIns="0">
            <a:spAutoFit/>
          </a:bodyPr>
          <a:lstStyle/>
          <a:p>
            <a:pPr>
              <a:spcAft>
                <a:spcPts val="300"/>
              </a:spcAft>
              <a:buClr>
                <a:srgbClr val="006577"/>
              </a:buClr>
            </a:pPr>
            <a:r>
              <a:rPr lang="de-DE" sz="1400" b="1">
                <a:solidFill>
                  <a:srgbClr val="006577"/>
                </a:solidFill>
                <a:latin typeface="Calibri" panose="020F0502020204030204" pitchFamily="34" charset="0"/>
                <a:cs typeface="Calibri" panose="020F0502020204030204" pitchFamily="34" charset="0"/>
              </a:rPr>
              <a:t>Welche Vorteile hat es die thermische </a:t>
            </a:r>
            <a:br>
              <a:rPr lang="de-DE" sz="1400" b="1">
                <a:solidFill>
                  <a:srgbClr val="006577"/>
                </a:solidFill>
                <a:latin typeface="Calibri" panose="020F0502020204030204" pitchFamily="34" charset="0"/>
                <a:cs typeface="Calibri" panose="020F0502020204030204" pitchFamily="34" charset="0"/>
              </a:rPr>
            </a:br>
            <a:r>
              <a:rPr lang="de-DE" sz="1400" b="1">
                <a:solidFill>
                  <a:srgbClr val="006577"/>
                </a:solidFill>
                <a:latin typeface="Calibri" panose="020F0502020204030204" pitchFamily="34" charset="0"/>
                <a:cs typeface="Calibri" panose="020F0502020204030204" pitchFamily="34" charset="0"/>
              </a:rPr>
              <a:t>Gebäudehülle zu dämmen?</a:t>
            </a:r>
            <a:endParaRPr lang="de-DE" sz="1400">
              <a:solidFill>
                <a:srgbClr val="006577"/>
              </a:solidFill>
              <a:latin typeface="Calibri" panose="020F0502020204030204" pitchFamily="34" charset="0"/>
              <a:cs typeface="Calibri" panose="020F0502020204030204" pitchFamily="34" charset="0"/>
            </a:endParaRPr>
          </a:p>
          <a:p>
            <a:pPr marL="285750" indent="-285750">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geringere Heizkosten</a:t>
            </a:r>
          </a:p>
          <a:p>
            <a:pPr marL="285750" indent="-285750">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höherer Komfort</a:t>
            </a:r>
            <a:endParaRPr lang="de-DE" sz="1400" strike="sngStrike">
              <a:solidFill>
                <a:srgbClr val="006577"/>
              </a:solidFill>
              <a:highlight>
                <a:srgbClr val="FF00FF"/>
              </a:highlight>
              <a:latin typeface="Calibri" panose="020F0502020204030204" pitchFamily="34" charset="0"/>
              <a:cs typeface="Calibri" panose="020F0502020204030204" pitchFamily="34" charset="0"/>
            </a:endParaRPr>
          </a:p>
          <a:p>
            <a:pPr marL="285750" indent="-285750">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weniger Zugerscheinungen durch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verbesserte Luftdichtheit</a:t>
            </a:r>
          </a:p>
          <a:p>
            <a:pPr marL="285750" indent="-285750">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fit für erneuerbare Energien</a:t>
            </a:r>
          </a:p>
          <a:p>
            <a:pPr marL="285750" indent="-285750">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Wertsteigerung des Gebäudes</a:t>
            </a:r>
          </a:p>
          <a:p>
            <a:pPr marL="285750" indent="-285750">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Maßnahmen werden gefördert</a:t>
            </a:r>
          </a:p>
        </p:txBody>
      </p:sp>
      <p:sp>
        <p:nvSpPr>
          <p:cNvPr id="17" name="Textfeld 16">
            <a:extLst>
              <a:ext uri="{FF2B5EF4-FFF2-40B4-BE49-F238E27FC236}">
                <a16:creationId xmlns:a16="http://schemas.microsoft.com/office/drawing/2014/main" id="{77ACC7C2-D71B-695A-C2FA-C6E69D1D689E}"/>
              </a:ext>
            </a:extLst>
          </p:cNvPr>
          <p:cNvSpPr txBox="1"/>
          <p:nvPr/>
        </p:nvSpPr>
        <p:spPr>
          <a:xfrm>
            <a:off x="5039999" y="3412175"/>
            <a:ext cx="4006829" cy="1246495"/>
          </a:xfrm>
          <a:prstGeom prst="rect">
            <a:avLst/>
          </a:prstGeom>
          <a:noFill/>
        </p:spPr>
        <p:txBody>
          <a:bodyPr wrap="square" rIns="0">
            <a:spAutoFit/>
          </a:bodyPr>
          <a:lstStyle/>
          <a:p>
            <a:pPr>
              <a:spcAft>
                <a:spcPts val="300"/>
              </a:spcAft>
              <a:buClr>
                <a:srgbClr val="006577"/>
              </a:buClr>
            </a:pPr>
            <a:r>
              <a:rPr lang="de-DE" sz="1400" b="1">
                <a:solidFill>
                  <a:srgbClr val="006577"/>
                </a:solidFill>
                <a:latin typeface="Calibri" panose="020F0502020204030204" pitchFamily="34" charset="0"/>
                <a:cs typeface="Calibri" panose="020F0502020204030204" pitchFamily="34" charset="0"/>
              </a:rPr>
              <a:t>Dämmung von</a:t>
            </a:r>
          </a:p>
          <a:p>
            <a:pPr marL="342900" indent="-342900">
              <a:buClr>
                <a:srgbClr val="EC6607"/>
              </a:buClr>
              <a:buFont typeface="+mj-lt"/>
              <a:buAutoNum type="arabicPeriod"/>
            </a:pPr>
            <a:r>
              <a:rPr lang="de-DE" sz="1400">
                <a:solidFill>
                  <a:srgbClr val="006577"/>
                </a:solidFill>
                <a:latin typeface="Calibri" panose="020F0502020204030204" pitchFamily="34" charset="0"/>
                <a:cs typeface="Calibri" panose="020F0502020204030204" pitchFamily="34" charset="0"/>
              </a:rPr>
              <a:t>Dach: reduziert auch Überhitzung im Sommer</a:t>
            </a:r>
          </a:p>
          <a:p>
            <a:pPr marL="342900" indent="-342900">
              <a:buClr>
                <a:srgbClr val="EC6607"/>
              </a:buClr>
              <a:buFont typeface="+mj-lt"/>
              <a:buAutoNum type="arabicPeriod"/>
            </a:pPr>
            <a:r>
              <a:rPr lang="de-DE" sz="1400">
                <a:solidFill>
                  <a:srgbClr val="006577"/>
                </a:solidFill>
                <a:latin typeface="Calibri" panose="020F0502020204030204" pitchFamily="34" charset="0"/>
                <a:cs typeface="Calibri" panose="020F0502020204030204" pitchFamily="34" charset="0"/>
              </a:rPr>
              <a:t>Fassade: erhöht den Komfort</a:t>
            </a:r>
          </a:p>
          <a:p>
            <a:pPr marL="342900" indent="-342900">
              <a:buClr>
                <a:srgbClr val="EC6607"/>
              </a:buClr>
              <a:buFont typeface="+mj-lt"/>
              <a:buAutoNum type="arabicPeriod"/>
            </a:pPr>
            <a:r>
              <a:rPr lang="de-DE" sz="1400">
                <a:solidFill>
                  <a:srgbClr val="006577"/>
                </a:solidFill>
                <a:latin typeface="Calibri" panose="020F0502020204030204" pitchFamily="34" charset="0"/>
                <a:cs typeface="Calibri" panose="020F0502020204030204" pitchFamily="34" charset="0"/>
              </a:rPr>
              <a:t>Fenster: weniger Zugluft </a:t>
            </a:r>
          </a:p>
          <a:p>
            <a:pPr marL="342900" indent="-342900">
              <a:buClr>
                <a:srgbClr val="EC6607"/>
              </a:buClr>
              <a:buFont typeface="+mj-lt"/>
              <a:buAutoNum type="arabicPeriod"/>
            </a:pPr>
            <a:r>
              <a:rPr lang="de-DE" sz="1400">
                <a:solidFill>
                  <a:srgbClr val="006577"/>
                </a:solidFill>
                <a:latin typeface="Calibri" panose="020F0502020204030204" pitchFamily="34" charset="0"/>
                <a:cs typeface="Calibri" panose="020F0502020204030204" pitchFamily="34" charset="0"/>
              </a:rPr>
              <a:t>Kellerdecke: nie wieder kalte Füße</a:t>
            </a:r>
          </a:p>
        </p:txBody>
      </p:sp>
    </p:spTree>
    <p:extLst>
      <p:ext uri="{BB962C8B-B14F-4D97-AF65-F5344CB8AC3E}">
        <p14:creationId xmlns:p14="http://schemas.microsoft.com/office/powerpoint/2010/main" val="662077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D7DDFF97-EEE0-849F-4D58-E08430C99AC1}"/>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t>Dämmwirkung</a:t>
            </a:r>
            <a:endParaRPr kumimoji="0" lang="de-DE" sz="3200" b="0" i="0" u="none" strike="sngStrike" kern="1200" cap="none" spc="0" normalizeH="0" baseline="0" noProof="0">
              <a:ln>
                <a:noFill/>
              </a:ln>
              <a:solidFill>
                <a:schemeClr val="tx1">
                  <a:lumMod val="60000"/>
                  <a:lumOff val="40000"/>
                </a:schemeClr>
              </a:solidFill>
              <a:effectLst/>
              <a:uLnTx/>
              <a:uFillTx/>
              <a:latin typeface="Calibri"/>
              <a:ea typeface="+mn-ea"/>
              <a:cs typeface="Calibri"/>
            </a:endParaRPr>
          </a:p>
        </p:txBody>
      </p:sp>
      <p:sp>
        <p:nvSpPr>
          <p:cNvPr id="3" name="Textfeld 2">
            <a:extLst>
              <a:ext uri="{FF2B5EF4-FFF2-40B4-BE49-F238E27FC236}">
                <a16:creationId xmlns:a16="http://schemas.microsoft.com/office/drawing/2014/main" id="{CC93058E-E4E7-8408-2050-FB72EE7D94A4}"/>
              </a:ext>
            </a:extLst>
          </p:cNvPr>
          <p:cNvSpPr txBox="1"/>
          <p:nvPr/>
        </p:nvSpPr>
        <p:spPr>
          <a:xfrm>
            <a:off x="648000" y="1296000"/>
            <a:ext cx="3700778" cy="2046714"/>
          </a:xfrm>
          <a:prstGeom prst="rect">
            <a:avLst/>
          </a:prstGeom>
          <a:noFill/>
        </p:spPr>
        <p:txBody>
          <a:bodyPr wrap="square">
            <a:spAutoFit/>
          </a:bodyPr>
          <a:lstStyle/>
          <a:p>
            <a:pPr>
              <a:spcBef>
                <a:spcPts val="0"/>
              </a:spcBef>
              <a:spcAft>
                <a:spcPts val="600"/>
              </a:spcAft>
            </a:pPr>
            <a:r>
              <a:rPr lang="de-DE" sz="1600" b="1">
                <a:solidFill>
                  <a:srgbClr val="006577"/>
                </a:solidFill>
                <a:latin typeface="Calibri" panose="020F0502020204030204" pitchFamily="34" charset="0"/>
                <a:cs typeface="Calibri" panose="020F0502020204030204" pitchFamily="34" charset="0"/>
              </a:rPr>
              <a:t>U-Wert </a:t>
            </a:r>
            <a:r>
              <a:rPr lang="de-DE" sz="1600">
                <a:solidFill>
                  <a:srgbClr val="006577"/>
                </a:solidFill>
                <a:latin typeface="Calibri" panose="020F0502020204030204" pitchFamily="34" charset="0"/>
                <a:cs typeface="Calibri" panose="020F0502020204030204" pitchFamily="34" charset="0"/>
              </a:rPr>
              <a:t>= </a:t>
            </a:r>
            <a:r>
              <a:rPr lang="de-DE" sz="1600" b="1">
                <a:solidFill>
                  <a:srgbClr val="006577"/>
                </a:solidFill>
                <a:latin typeface="Calibri" panose="020F0502020204030204" pitchFamily="34" charset="0"/>
                <a:cs typeface="Calibri" panose="020F0502020204030204" pitchFamily="34" charset="0"/>
              </a:rPr>
              <a:t>Wärmedurchgangskoeffizient</a:t>
            </a:r>
            <a:r>
              <a:rPr lang="de-DE" sz="1600">
                <a:solidFill>
                  <a:srgbClr val="006577"/>
                </a:solidFill>
                <a:latin typeface="Calibri" panose="020F0502020204030204" pitchFamily="34" charset="0"/>
                <a:cs typeface="Calibri" panose="020F0502020204030204" pitchFamily="34" charset="0"/>
              </a:rPr>
              <a:t> </a:t>
            </a:r>
          </a:p>
          <a:p>
            <a:pPr>
              <a:spcBef>
                <a:spcPts val="0"/>
              </a:spcBef>
              <a:spcAft>
                <a:spcPts val="600"/>
              </a:spcAft>
            </a:pPr>
            <a:r>
              <a:rPr lang="de-DE" sz="1600">
                <a:solidFill>
                  <a:srgbClr val="006577"/>
                </a:solidFill>
                <a:latin typeface="Calibri" panose="020F0502020204030204" pitchFamily="34" charset="0"/>
                <a:cs typeface="Calibri" panose="020F0502020204030204" pitchFamily="34" charset="0"/>
              </a:rPr>
              <a:t>Gibt Auskunft über den </a:t>
            </a:r>
            <a:r>
              <a:rPr lang="de-DE" sz="1600" b="1">
                <a:solidFill>
                  <a:srgbClr val="006577"/>
                </a:solidFill>
                <a:latin typeface="Calibri" panose="020F0502020204030204" pitchFamily="34" charset="0"/>
                <a:cs typeface="Calibri" panose="020F0502020204030204" pitchFamily="34" charset="0"/>
              </a:rPr>
              <a:t>Wärmeverlust</a:t>
            </a:r>
            <a:r>
              <a:rPr lang="de-DE" sz="1600">
                <a:solidFill>
                  <a:srgbClr val="006577"/>
                </a:solidFill>
                <a:latin typeface="Calibri" panose="020F0502020204030204" pitchFamily="34" charset="0"/>
                <a:cs typeface="Calibri" panose="020F0502020204030204" pitchFamily="34" charset="0"/>
              </a:rPr>
              <a:t>: </a:t>
            </a:r>
          </a:p>
          <a:p>
            <a:pPr marL="285750" indent="-285750">
              <a:spcBef>
                <a:spcPts val="0"/>
              </a:spcBef>
              <a:spcAft>
                <a:spcPts val="600"/>
              </a:spcAft>
              <a:buClr>
                <a:srgbClr val="006577"/>
              </a:buClr>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je </a:t>
            </a:r>
            <a:r>
              <a:rPr lang="de-DE" sz="1600" b="1">
                <a:solidFill>
                  <a:srgbClr val="006577"/>
                </a:solidFill>
                <a:latin typeface="Calibri" panose="020F0502020204030204" pitchFamily="34" charset="0"/>
                <a:cs typeface="Calibri" panose="020F0502020204030204" pitchFamily="34" charset="0"/>
              </a:rPr>
              <a:t>besser die Dämmwirkung</a:t>
            </a:r>
            <a:r>
              <a:rPr lang="de-DE" sz="1600">
                <a:solidFill>
                  <a:srgbClr val="006577"/>
                </a:solidFill>
                <a:latin typeface="Calibri" panose="020F0502020204030204" pitchFamily="34" charset="0"/>
                <a:cs typeface="Calibri" panose="020F0502020204030204" pitchFamily="34" charset="0"/>
              </a:rPr>
              <a:t>, </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rPr>
              <a:t>desto </a:t>
            </a:r>
            <a:r>
              <a:rPr lang="de-DE" sz="1600" b="1">
                <a:solidFill>
                  <a:srgbClr val="006577"/>
                </a:solidFill>
                <a:latin typeface="Calibri" panose="020F0502020204030204" pitchFamily="34" charset="0"/>
                <a:cs typeface="Calibri" panose="020F0502020204030204" pitchFamily="34" charset="0"/>
              </a:rPr>
              <a:t>kleiner der U-Wert </a:t>
            </a:r>
            <a:r>
              <a:rPr lang="de-DE" sz="1600">
                <a:solidFill>
                  <a:srgbClr val="006577"/>
                </a:solidFill>
                <a:latin typeface="Calibri" panose="020F0502020204030204" pitchFamily="34" charset="0"/>
                <a:cs typeface="Calibri" panose="020F0502020204030204" pitchFamily="34" charset="0"/>
              </a:rPr>
              <a:t>und </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rPr>
              <a:t>desto </a:t>
            </a:r>
            <a:r>
              <a:rPr lang="de-DE" sz="1600" b="1">
                <a:solidFill>
                  <a:srgbClr val="006577"/>
                </a:solidFill>
                <a:latin typeface="Calibri" panose="020F0502020204030204" pitchFamily="34" charset="0"/>
                <a:cs typeface="Calibri" panose="020F0502020204030204" pitchFamily="34" charset="0"/>
              </a:rPr>
              <a:t>weniger Wärme geht verloren</a:t>
            </a:r>
          </a:p>
          <a:p>
            <a:pPr marL="285750" indent="-285750">
              <a:spcBef>
                <a:spcPts val="0"/>
              </a:spcBef>
              <a:spcAft>
                <a:spcPts val="600"/>
              </a:spcAft>
              <a:buClr>
                <a:srgbClr val="006577"/>
              </a:buClr>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wird in </a:t>
            </a:r>
            <a:r>
              <a:rPr lang="de-DE" sz="1600" b="1">
                <a:solidFill>
                  <a:srgbClr val="006577"/>
                </a:solidFill>
                <a:latin typeface="Calibri" panose="020F0502020204030204" pitchFamily="34" charset="0"/>
                <a:cs typeface="Calibri" panose="020F0502020204030204" pitchFamily="34" charset="0"/>
              </a:rPr>
              <a:t>W/m²K</a:t>
            </a:r>
            <a:r>
              <a:rPr lang="de-DE" sz="1600">
                <a:solidFill>
                  <a:srgbClr val="006577"/>
                </a:solidFill>
                <a:latin typeface="Calibri" panose="020F0502020204030204" pitchFamily="34" charset="0"/>
                <a:cs typeface="Calibri" panose="020F0502020204030204" pitchFamily="34" charset="0"/>
              </a:rPr>
              <a:t> angegeben </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rPr>
              <a:t>(Watt pro Quadratmeter &amp; Kelvin)</a:t>
            </a:r>
          </a:p>
        </p:txBody>
      </p:sp>
      <p:pic>
        <p:nvPicPr>
          <p:cNvPr id="9" name="Grafik 8" descr="Die Grafik zeigt einen Schnitt durch eine ungedämmte Außenwand aus Mauerwerk. Der U-Wert beträgt zwischen 1,00 – 1,50 W/m²K.">
            <a:extLst>
              <a:ext uri="{FF2B5EF4-FFF2-40B4-BE49-F238E27FC236}">
                <a16:creationId xmlns:a16="http://schemas.microsoft.com/office/drawing/2014/main" id="{A396B39A-9F4B-CE7C-B7E0-4AD522B6F61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67548" y="1622116"/>
            <a:ext cx="1335740" cy="1116000"/>
          </a:xfrm>
          <a:prstGeom prst="rect">
            <a:avLst/>
          </a:prstGeom>
        </p:spPr>
      </p:pic>
      <p:pic>
        <p:nvPicPr>
          <p:cNvPr id="10" name="Grafik 9" descr="Die Grafik zeigt einen Schnitt durch eine gedämmte Außenwand aus Mauerwerk mit einer Fassadendämmung auf der Außenseite. Der U-Wert beträgt zwischen 0,14 – 0,15 W/m²K.">
            <a:extLst>
              <a:ext uri="{FF2B5EF4-FFF2-40B4-BE49-F238E27FC236}">
                <a16:creationId xmlns:a16="http://schemas.microsoft.com/office/drawing/2014/main" id="{1B64209D-1C83-38D4-6C21-870D21D105A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667548" y="2932763"/>
            <a:ext cx="1335740" cy="1116000"/>
          </a:xfrm>
          <a:prstGeom prst="rect">
            <a:avLst/>
          </a:prstGeom>
        </p:spPr>
      </p:pic>
      <p:sp>
        <p:nvSpPr>
          <p:cNvPr id="7" name="Textfeld 6">
            <a:extLst>
              <a:ext uri="{FF2B5EF4-FFF2-40B4-BE49-F238E27FC236}">
                <a16:creationId xmlns:a16="http://schemas.microsoft.com/office/drawing/2014/main" id="{FEE884DD-D159-6822-4FCE-D2308969B793}"/>
              </a:ext>
            </a:extLst>
          </p:cNvPr>
          <p:cNvSpPr txBox="1"/>
          <p:nvPr/>
        </p:nvSpPr>
        <p:spPr>
          <a:xfrm>
            <a:off x="6149062" y="1296000"/>
            <a:ext cx="2667835" cy="2677656"/>
          </a:xfrm>
          <a:prstGeom prst="rect">
            <a:avLst/>
          </a:prstGeom>
          <a:noFill/>
        </p:spPr>
        <p:txBody>
          <a:bodyPr wrap="square">
            <a:spAutoFit/>
          </a:bodyPr>
          <a:lstStyle/>
          <a:p>
            <a:pPr>
              <a:spcBef>
                <a:spcPts val="0"/>
              </a:spcBef>
              <a:spcAft>
                <a:spcPts val="600"/>
              </a:spcAft>
            </a:pPr>
            <a:r>
              <a:rPr lang="de-DE" sz="1600" b="1">
                <a:solidFill>
                  <a:srgbClr val="006577"/>
                </a:solidFill>
                <a:latin typeface="Calibri" panose="020F0502020204030204" pitchFamily="34" charset="0"/>
                <a:cs typeface="Calibri" panose="020F0502020204030204" pitchFamily="34" charset="0"/>
              </a:rPr>
              <a:t>Beispiel Außenwand</a:t>
            </a:r>
          </a:p>
          <a:p>
            <a:pPr>
              <a:spcBef>
                <a:spcPts val="0"/>
              </a:spcBef>
              <a:spcAft>
                <a:spcPts val="600"/>
              </a:spcAft>
            </a:pPr>
            <a:endParaRPr lang="de-DE" sz="1400" b="1">
              <a:solidFill>
                <a:srgbClr val="006577"/>
              </a:solidFill>
              <a:latin typeface="Calibri" panose="020F0502020204030204" pitchFamily="34" charset="0"/>
              <a:cs typeface="Calibri" panose="020F0502020204030204" pitchFamily="34" charset="0"/>
            </a:endParaRPr>
          </a:p>
          <a:p>
            <a:pPr>
              <a:spcBef>
                <a:spcPts val="0"/>
              </a:spcBef>
              <a:spcAft>
                <a:spcPts val="600"/>
              </a:spcAft>
            </a:pPr>
            <a:r>
              <a:rPr lang="de-DE" sz="1400">
                <a:solidFill>
                  <a:srgbClr val="006577"/>
                </a:solidFill>
                <a:latin typeface="Calibri" panose="020F0502020204030204" pitchFamily="34" charset="0"/>
                <a:cs typeface="Calibri" panose="020F0502020204030204" pitchFamily="34" charset="0"/>
              </a:rPr>
              <a:t>Ungedämmt:</a:t>
            </a:r>
          </a:p>
          <a:p>
            <a:pPr>
              <a:spcBef>
                <a:spcPts val="0"/>
              </a:spcBef>
              <a:spcAft>
                <a:spcPts val="600"/>
              </a:spcAft>
              <a:buClr>
                <a:srgbClr val="006577"/>
              </a:buClr>
            </a:pPr>
            <a:r>
              <a:rPr lang="de-DE" sz="1400">
                <a:solidFill>
                  <a:srgbClr val="006577"/>
                </a:solidFill>
                <a:latin typeface="Calibri" panose="020F0502020204030204" pitchFamily="34" charset="0"/>
                <a:cs typeface="Calibri" panose="020F0502020204030204" pitchFamily="34" charset="0"/>
              </a:rPr>
              <a:t>U-Wert: 1,00 – 1,50 W/m²K</a:t>
            </a:r>
          </a:p>
          <a:p>
            <a:pPr>
              <a:spcBef>
                <a:spcPts val="0"/>
              </a:spcBef>
              <a:spcAft>
                <a:spcPts val="600"/>
              </a:spcAft>
              <a:buClr>
                <a:srgbClr val="006577"/>
              </a:buClr>
            </a:pPr>
            <a:endParaRPr lang="de-DE" sz="1400">
              <a:solidFill>
                <a:srgbClr val="006577"/>
              </a:solidFill>
              <a:latin typeface="Calibri" panose="020F0502020204030204" pitchFamily="34" charset="0"/>
              <a:cs typeface="Calibri" panose="020F0502020204030204" pitchFamily="34" charset="0"/>
            </a:endParaRPr>
          </a:p>
          <a:p>
            <a:pPr>
              <a:spcBef>
                <a:spcPts val="0"/>
              </a:spcBef>
              <a:spcAft>
                <a:spcPts val="600"/>
              </a:spcAft>
              <a:buClr>
                <a:srgbClr val="006577"/>
              </a:buClr>
            </a:pPr>
            <a:endParaRPr lang="de-DE" sz="1400">
              <a:solidFill>
                <a:srgbClr val="006577"/>
              </a:solidFill>
              <a:latin typeface="Calibri" panose="020F0502020204030204" pitchFamily="34" charset="0"/>
              <a:cs typeface="Calibri" panose="020F0502020204030204" pitchFamily="34" charset="0"/>
            </a:endParaRPr>
          </a:p>
          <a:p>
            <a:pPr>
              <a:spcBef>
                <a:spcPts val="0"/>
              </a:spcBef>
              <a:spcAft>
                <a:spcPts val="600"/>
              </a:spcAft>
              <a:buClr>
                <a:srgbClr val="006577"/>
              </a:buClr>
            </a:pPr>
            <a:r>
              <a:rPr lang="de-DE" sz="1400">
                <a:solidFill>
                  <a:srgbClr val="006577"/>
                </a:solidFill>
                <a:latin typeface="Calibri" panose="020F0502020204030204" pitchFamily="34" charset="0"/>
                <a:cs typeface="Calibri" panose="020F0502020204030204" pitchFamily="34" charset="0"/>
              </a:rPr>
              <a:t>Gedämmt:</a:t>
            </a:r>
          </a:p>
          <a:p>
            <a:pPr>
              <a:spcBef>
                <a:spcPts val="0"/>
              </a:spcBef>
              <a:spcAft>
                <a:spcPts val="600"/>
              </a:spcAft>
              <a:buClr>
                <a:srgbClr val="006577"/>
              </a:buClr>
            </a:pPr>
            <a:r>
              <a:rPr lang="de-DE" sz="1400">
                <a:solidFill>
                  <a:srgbClr val="006577"/>
                </a:solidFill>
                <a:latin typeface="Calibri" panose="020F0502020204030204" pitchFamily="34" charset="0"/>
                <a:cs typeface="Calibri" panose="020F0502020204030204" pitchFamily="34" charset="0"/>
              </a:rPr>
              <a:t>+ 20 cm Mineralwolle (WLS 035)</a:t>
            </a:r>
          </a:p>
          <a:p>
            <a:pPr>
              <a:spcBef>
                <a:spcPts val="0"/>
              </a:spcBef>
              <a:spcAft>
                <a:spcPts val="600"/>
              </a:spcAft>
              <a:buClr>
                <a:srgbClr val="006577"/>
              </a:buClr>
            </a:pPr>
            <a:r>
              <a:rPr lang="de-DE" sz="1400">
                <a:solidFill>
                  <a:srgbClr val="006577"/>
                </a:solidFill>
                <a:latin typeface="Calibri" panose="020F0502020204030204" pitchFamily="34" charset="0"/>
                <a:cs typeface="Calibri" panose="020F0502020204030204" pitchFamily="34" charset="0"/>
              </a:rPr>
              <a:t>U-Wert: 0,14 – 0,15 W/m²K</a:t>
            </a:r>
          </a:p>
        </p:txBody>
      </p:sp>
    </p:spTree>
    <p:extLst>
      <p:ext uri="{BB962C8B-B14F-4D97-AF65-F5344CB8AC3E}">
        <p14:creationId xmlns:p14="http://schemas.microsoft.com/office/powerpoint/2010/main" val="2832585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E4253-E1EC-20C3-BF2C-247FBACFF22B}"/>
            </a:ext>
          </a:extLst>
        </p:cNvPr>
        <p:cNvGrpSpPr/>
        <p:nvPr/>
      </p:nvGrpSpPr>
      <p:grpSpPr>
        <a:xfrm>
          <a:off x="0" y="0"/>
          <a:ext cx="0" cy="0"/>
          <a:chOff x="0" y="0"/>
          <a:chExt cx="0" cy="0"/>
        </a:xfrm>
      </p:grpSpPr>
      <p:sp>
        <p:nvSpPr>
          <p:cNvPr id="7" name="Titel 2">
            <a:extLst>
              <a:ext uri="{FF2B5EF4-FFF2-40B4-BE49-F238E27FC236}">
                <a16:creationId xmlns:a16="http://schemas.microsoft.com/office/drawing/2014/main" id="{CDEDB74A-69E0-BC3D-AA9E-9716A7E5B4E9}"/>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Dämmstoffe im Vergleich</a:t>
            </a:r>
            <a:endPar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pic>
        <p:nvPicPr>
          <p:cNvPr id="12" name="Grafik 11" descr="Die Tabelle vergleicht die Qualität verschiedener natürlicher und mineralische Dämmstoffe sowie Schaum- und Spezialdämmstoffe. Hierbei wird auf die Dämmfähigkeit eingegangen sowie auf die notwendige Dämmstärke für einen U-Wert von kleiner gleich 0,20 W/m²K, die Brandschutzeigenschaften und die Preise.">
            <a:extLst>
              <a:ext uri="{FF2B5EF4-FFF2-40B4-BE49-F238E27FC236}">
                <a16:creationId xmlns:a16="http://schemas.microsoft.com/office/drawing/2014/main" id="{BBF616D2-9632-7BAA-69AC-4124299174D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0000" y="1222524"/>
            <a:ext cx="5938068" cy="3365805"/>
          </a:xfrm>
          <a:prstGeom prst="rect">
            <a:avLst/>
          </a:prstGeom>
        </p:spPr>
      </p:pic>
      <p:sp>
        <p:nvSpPr>
          <p:cNvPr id="3" name="Textfeld 2">
            <a:extLst>
              <a:ext uri="{FF2B5EF4-FFF2-40B4-BE49-F238E27FC236}">
                <a16:creationId xmlns:a16="http://schemas.microsoft.com/office/drawing/2014/main" id="{49AFE608-7D37-F9E6-F195-9E591C6182D4}"/>
              </a:ext>
            </a:extLst>
          </p:cNvPr>
          <p:cNvSpPr txBox="1"/>
          <p:nvPr/>
        </p:nvSpPr>
        <p:spPr>
          <a:xfrm>
            <a:off x="608459" y="4745499"/>
            <a:ext cx="6489262" cy="216534"/>
          </a:xfrm>
          <a:prstGeom prst="rect">
            <a:avLst/>
          </a:prstGeom>
          <a:noFill/>
        </p:spPr>
        <p:txBody>
          <a:bodyPr wrap="square" lIns="108000" tIns="46800" anchor="b">
            <a:spAutoFit/>
          </a:bodyPr>
          <a:lstStyle/>
          <a:p>
            <a:r>
              <a:rPr lang="de-DE" sz="800">
                <a:latin typeface="Calibri"/>
                <a:cs typeface="Calibri"/>
              </a:rPr>
              <a:t>* Unterschiedliche Dämmstärke bei gleicher Dämmwirkung, U-Wert von ≤ 0,20 W/m</a:t>
            </a:r>
            <a:r>
              <a:rPr lang="de-DE" sz="800" baseline="30000">
                <a:latin typeface="Calibri"/>
                <a:cs typeface="Calibri"/>
              </a:rPr>
              <a:t>2</a:t>
            </a:r>
            <a:r>
              <a:rPr lang="de-DE" sz="800">
                <a:latin typeface="Calibri"/>
                <a:cs typeface="Calibri"/>
              </a:rPr>
              <a:t>K</a:t>
            </a:r>
            <a:endParaRPr lang="de-DE" sz="800" strike="sngStrike">
              <a:highlight>
                <a:srgbClr val="FF0000"/>
              </a:highlight>
              <a:latin typeface="Calibri"/>
              <a:cs typeface="Calibri"/>
            </a:endParaRPr>
          </a:p>
        </p:txBody>
      </p:sp>
    </p:spTree>
    <p:extLst>
      <p:ext uri="{BB962C8B-B14F-4D97-AF65-F5344CB8AC3E}">
        <p14:creationId xmlns:p14="http://schemas.microsoft.com/office/powerpoint/2010/main" val="3741918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F5DC4-2726-150F-70FD-0E7BB0DC33E3}"/>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62C17D02-7B3E-AF4F-BDA2-845BC4DA1CDF}"/>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t>Dach oder oberste Geschossdecke</a:t>
            </a:r>
            <a:endParaRPr kumimoji="0" lang="de-DE" sz="2000" b="0" i="0" u="none" strike="noStrike" kern="1200" cap="none" spc="0" normalizeH="0" baseline="0" noProof="0">
              <a:ln>
                <a:noFill/>
              </a:ln>
              <a:solidFill>
                <a:schemeClr val="tx1">
                  <a:lumMod val="60000"/>
                  <a:lumOff val="40000"/>
                </a:schemeClr>
              </a:solidFill>
              <a:effectLst/>
              <a:uLnTx/>
              <a:uFillTx/>
              <a:latin typeface="Calibri"/>
              <a:ea typeface="Calibri"/>
              <a:cs typeface="Calibri"/>
            </a:endParaRPr>
          </a:p>
        </p:txBody>
      </p:sp>
      <p:sp>
        <p:nvSpPr>
          <p:cNvPr id="4" name="Textfeld 3">
            <a:extLst>
              <a:ext uri="{FF2B5EF4-FFF2-40B4-BE49-F238E27FC236}">
                <a16:creationId xmlns:a16="http://schemas.microsoft.com/office/drawing/2014/main" id="{E2317F49-0E7C-3091-6692-F87744C9A43F}"/>
              </a:ext>
            </a:extLst>
          </p:cNvPr>
          <p:cNvSpPr txBox="1">
            <a:spLocks/>
          </p:cNvSpPr>
          <p:nvPr/>
        </p:nvSpPr>
        <p:spPr>
          <a:xfrm>
            <a:off x="720000" y="1296000"/>
            <a:ext cx="3612543" cy="360000"/>
          </a:xfrm>
          <a:prstGeom prst="rect">
            <a:avLst/>
          </a:prstGeom>
          <a:solidFill>
            <a:srgbClr val="006577"/>
          </a:solidFill>
          <a:ln w="19050">
            <a:noFill/>
          </a:ln>
        </p:spPr>
        <p:txBody>
          <a:bodyPr wrap="square" rIns="36000" rtlCol="0" anchor="ctr">
            <a:noAutofit/>
          </a:bodyPr>
          <a:lstStyle/>
          <a:p>
            <a:r>
              <a:rPr lang="de-DE" sz="1600" b="1">
                <a:solidFill>
                  <a:schemeClr val="bg1"/>
                </a:solidFill>
                <a:latin typeface="Calibri" panose="020F0502020204030204" pitchFamily="34" charset="0"/>
                <a:cs typeface="Calibri" panose="020F0502020204030204" pitchFamily="34" charset="0"/>
              </a:rPr>
              <a:t>Oberste Geschossdecke </a:t>
            </a:r>
            <a:endParaRPr lang="de-DE" sz="1600" strike="sngStrike">
              <a:solidFill>
                <a:schemeClr val="bg1"/>
              </a:solidFill>
              <a:latin typeface="Calibri" panose="020F0502020204030204" pitchFamily="34" charset="0"/>
              <a:cs typeface="Calibri" panose="020F0502020204030204" pitchFamily="34" charset="0"/>
            </a:endParaRPr>
          </a:p>
        </p:txBody>
      </p:sp>
      <p:sp>
        <p:nvSpPr>
          <p:cNvPr id="16" name="Textfeld 15">
            <a:extLst>
              <a:ext uri="{FF2B5EF4-FFF2-40B4-BE49-F238E27FC236}">
                <a16:creationId xmlns:a16="http://schemas.microsoft.com/office/drawing/2014/main" id="{84814DF2-DBD8-7F70-7C7E-8E43E9B4BBB1}"/>
              </a:ext>
            </a:extLst>
          </p:cNvPr>
          <p:cNvSpPr txBox="1"/>
          <p:nvPr/>
        </p:nvSpPr>
        <p:spPr>
          <a:xfrm>
            <a:off x="719138" y="1828267"/>
            <a:ext cx="3612543" cy="2769989"/>
          </a:xfrm>
          <a:prstGeom prst="rect">
            <a:avLst/>
          </a:prstGeom>
          <a:noFill/>
        </p:spPr>
        <p:txBody>
          <a:bodyPr wrap="square">
            <a:spAutoFit/>
          </a:bodyPr>
          <a:lstStyle/>
          <a:p>
            <a:pPr>
              <a:spcAft>
                <a:spcPts val="1200"/>
              </a:spcAft>
            </a:pPr>
            <a:r>
              <a:rPr lang="de-DE" sz="1400" b="1">
                <a:solidFill>
                  <a:srgbClr val="006577"/>
                </a:solidFill>
                <a:latin typeface="Calibri" panose="020F0502020204030204" pitchFamily="34" charset="0"/>
                <a:cs typeface="Calibri" panose="020F0502020204030204" pitchFamily="34" charset="0"/>
              </a:rPr>
              <a:t>Möglich bei unbeheiztem Dachraum</a:t>
            </a:r>
          </a:p>
          <a:p>
            <a:r>
              <a:rPr lang="de-DE" sz="1400" b="1">
                <a:solidFill>
                  <a:srgbClr val="006577"/>
                </a:solidFill>
                <a:latin typeface="Calibri" panose="020F0502020204030204" pitchFamily="34" charset="0"/>
                <a:cs typeface="Calibri" panose="020F0502020204030204" pitchFamily="34" charset="0"/>
              </a:rPr>
              <a:t>Entscheidung hängt von </a:t>
            </a:r>
          </a:p>
          <a:p>
            <a:pPr marL="285750" indent="-285750">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der Größe des Dachraums</a:t>
            </a:r>
          </a:p>
          <a:p>
            <a:pPr marL="285750" indent="-285750">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dem Zustand des Daches </a:t>
            </a:r>
          </a:p>
          <a:p>
            <a:pPr marL="285750" indent="-285750">
              <a:spcAft>
                <a:spcPts val="12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und der zukünftigen Nutzung ab</a:t>
            </a:r>
          </a:p>
          <a:p>
            <a:r>
              <a:rPr lang="de-DE" sz="1400" b="1">
                <a:solidFill>
                  <a:srgbClr val="006577"/>
                </a:solidFill>
                <a:latin typeface="Calibri" panose="020F0502020204030204" pitchFamily="34" charset="0"/>
                <a:cs typeface="Calibri" panose="020F0502020204030204" pitchFamily="34" charset="0"/>
              </a:rPr>
              <a:t>Vorteile</a:t>
            </a:r>
          </a:p>
          <a:p>
            <a:pPr marL="285750" indent="-285750">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kostengünstig </a:t>
            </a:r>
          </a:p>
          <a:p>
            <a:pPr marL="285750" indent="-285750">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in Eigenleistung realisierbar</a:t>
            </a:r>
          </a:p>
          <a:p>
            <a:pPr marL="285750" indent="-285750">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(unbewohnter) Dachraum wird nicht mitgeheizt</a:t>
            </a:r>
          </a:p>
          <a:p>
            <a:pPr marL="285750" indent="-285750">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reduziert Überhitzung im Sommer</a:t>
            </a:r>
          </a:p>
        </p:txBody>
      </p:sp>
      <p:sp>
        <p:nvSpPr>
          <p:cNvPr id="14" name="Textfeld 13">
            <a:extLst>
              <a:ext uri="{FF2B5EF4-FFF2-40B4-BE49-F238E27FC236}">
                <a16:creationId xmlns:a16="http://schemas.microsoft.com/office/drawing/2014/main" id="{0A2AD3D0-F30F-05DC-311C-DE998E69DF08}"/>
              </a:ext>
            </a:extLst>
          </p:cNvPr>
          <p:cNvSpPr txBox="1">
            <a:spLocks/>
          </p:cNvSpPr>
          <p:nvPr/>
        </p:nvSpPr>
        <p:spPr>
          <a:xfrm>
            <a:off x="4440505" y="1296000"/>
            <a:ext cx="3612543" cy="360000"/>
          </a:xfrm>
          <a:prstGeom prst="rect">
            <a:avLst/>
          </a:prstGeom>
          <a:solidFill>
            <a:srgbClr val="006577"/>
          </a:solidFill>
          <a:ln w="19050">
            <a:noFill/>
          </a:ln>
        </p:spPr>
        <p:txBody>
          <a:bodyPr wrap="square" rIns="36000" rtlCol="0" anchor="ctr">
            <a:noAutofit/>
          </a:bodyPr>
          <a:lstStyle/>
          <a:p>
            <a:r>
              <a:rPr lang="de-DE" sz="1600" b="1">
                <a:solidFill>
                  <a:schemeClr val="bg1"/>
                </a:solidFill>
                <a:latin typeface="Calibri" panose="020F0502020204030204" pitchFamily="34" charset="0"/>
                <a:cs typeface="Calibri" panose="020F0502020204030204" pitchFamily="34" charset="0"/>
              </a:rPr>
              <a:t>Dach </a:t>
            </a:r>
            <a:endParaRPr lang="de-DE" sz="1600" strike="sngStrike">
              <a:solidFill>
                <a:schemeClr val="bg1"/>
              </a:solidFill>
              <a:latin typeface="Calibri" panose="020F0502020204030204" pitchFamily="34" charset="0"/>
              <a:cs typeface="Calibri" panose="020F0502020204030204" pitchFamily="34" charset="0"/>
            </a:endParaRPr>
          </a:p>
        </p:txBody>
      </p:sp>
      <p:sp>
        <p:nvSpPr>
          <p:cNvPr id="10" name="Textfeld 9">
            <a:extLst>
              <a:ext uri="{FF2B5EF4-FFF2-40B4-BE49-F238E27FC236}">
                <a16:creationId xmlns:a16="http://schemas.microsoft.com/office/drawing/2014/main" id="{5EBD1E96-0711-4D28-DFB7-9F4F63AEC24E}"/>
              </a:ext>
            </a:extLst>
          </p:cNvPr>
          <p:cNvSpPr txBox="1"/>
          <p:nvPr/>
        </p:nvSpPr>
        <p:spPr>
          <a:xfrm>
            <a:off x="4440505" y="1828267"/>
            <a:ext cx="3612543" cy="1754326"/>
          </a:xfrm>
          <a:prstGeom prst="rect">
            <a:avLst/>
          </a:prstGeom>
          <a:noFill/>
        </p:spPr>
        <p:txBody>
          <a:bodyPr wrap="square">
            <a:spAutoFit/>
          </a:bodyPr>
          <a:lstStyle/>
          <a:p>
            <a:pPr>
              <a:spcAft>
                <a:spcPts val="1200"/>
              </a:spcAft>
            </a:pPr>
            <a:r>
              <a:rPr lang="de-DE" sz="1400" b="1">
                <a:solidFill>
                  <a:srgbClr val="006577"/>
                </a:solidFill>
                <a:latin typeface="Calibri" panose="020F0502020204030204" pitchFamily="34" charset="0"/>
                <a:cs typeface="Calibri" panose="020F0502020204030204" pitchFamily="34" charset="0"/>
              </a:rPr>
              <a:t>Dachausbau oder Aufstockung möglich</a:t>
            </a:r>
          </a:p>
          <a:p>
            <a:r>
              <a:rPr lang="de-DE" sz="1400" b="1">
                <a:solidFill>
                  <a:srgbClr val="006577"/>
                </a:solidFill>
                <a:latin typeface="Calibri" panose="020F0502020204030204" pitchFamily="34" charset="0"/>
                <a:cs typeface="Calibri" panose="020F0502020204030204" pitchFamily="34" charset="0"/>
              </a:rPr>
              <a:t>Vorteile</a:t>
            </a:r>
          </a:p>
          <a:p>
            <a:pPr marL="285750" indent="-285750">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Gauben können geändert, vergrößert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oder ergänzt werden (ggf. genehmigungspflichtig)</a:t>
            </a:r>
          </a:p>
          <a:p>
            <a:pPr marL="285750" indent="-285750">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Luftdichtheit kann (erheblich) verbessert werden</a:t>
            </a:r>
          </a:p>
        </p:txBody>
      </p:sp>
      <p:sp>
        <p:nvSpPr>
          <p:cNvPr id="8" name="Textfeld 7">
            <a:extLst>
              <a:ext uri="{FF2B5EF4-FFF2-40B4-BE49-F238E27FC236}">
                <a16:creationId xmlns:a16="http://schemas.microsoft.com/office/drawing/2014/main" id="{BD659B41-3816-499D-1C37-25CC1A41CA0D}"/>
              </a:ext>
            </a:extLst>
          </p:cNvPr>
          <p:cNvSpPr txBox="1"/>
          <p:nvPr/>
        </p:nvSpPr>
        <p:spPr>
          <a:xfrm rot="21360000">
            <a:off x="4811668" y="3641594"/>
            <a:ext cx="2410394" cy="738664"/>
          </a:xfrm>
          <a:prstGeom prst="rect">
            <a:avLst/>
          </a:prstGeom>
          <a:solidFill>
            <a:schemeClr val="bg1"/>
          </a:solidFill>
          <a:ln>
            <a:solidFill>
              <a:srgbClr val="EC6607"/>
            </a:solidFill>
          </a:ln>
        </p:spPr>
        <p:txBody>
          <a:bodyPr wrap="square" rtlCol="0">
            <a:spAutoFit/>
          </a:bodyPr>
          <a:lstStyle/>
          <a:p>
            <a:pPr algn="ctr"/>
            <a:r>
              <a:rPr lang="de-DE" sz="1400">
                <a:solidFill>
                  <a:srgbClr val="EC6607"/>
                </a:solidFill>
                <a:latin typeface="Calibri" panose="020F0502020204030204" pitchFamily="34" charset="0"/>
                <a:cs typeface="Calibri" panose="020F0502020204030204" pitchFamily="34" charset="0"/>
              </a:rPr>
              <a:t>Grundlegende Dachsanierung löst PV-Pflicht aus (auch Verpachtung möglich)</a:t>
            </a:r>
          </a:p>
        </p:txBody>
      </p:sp>
      <p:pic>
        <p:nvPicPr>
          <p:cNvPr id="18" name="Grafik 17">
            <a:extLst>
              <a:ext uri="{FF2B5EF4-FFF2-40B4-BE49-F238E27FC236}">
                <a16:creationId xmlns:a16="http://schemas.microsoft.com/office/drawing/2014/main" id="{0972C23F-C94A-9194-1D8A-B08E6DA76A5A}"/>
              </a:ext>
              <a:ext uri="{C183D7F6-B498-43B3-948B-1728B52AA6E4}">
                <adec:decorative xmlns:adec="http://schemas.microsoft.com/office/drawing/2017/decorative" val="1"/>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9434" l="0" r="100000">
                        <a14:foregroundMark x1="0" y1="97170" x2="99813" y2="97358"/>
                      </a14:backgroundRemoval>
                    </a14:imgEffect>
                  </a14:imgLayer>
                </a14:imgProps>
              </a:ext>
              <a:ext uri="{28A0092B-C50C-407E-A947-70E740481C1C}">
                <a14:useLocalDpi xmlns:a14="http://schemas.microsoft.com/office/drawing/2010/main" val="0"/>
              </a:ext>
            </a:extLst>
          </a:blip>
          <a:srcRect/>
          <a:stretch/>
        </p:blipFill>
        <p:spPr>
          <a:xfrm>
            <a:off x="7163505" y="1072687"/>
            <a:ext cx="799714" cy="792000"/>
          </a:xfrm>
          <a:prstGeom prst="ellipse">
            <a:avLst/>
          </a:prstGeom>
          <a:solidFill>
            <a:schemeClr val="bg1"/>
          </a:solidFill>
          <a:ln w="9525">
            <a:solidFill>
              <a:srgbClr val="006373"/>
            </a:solidFill>
          </a:ln>
        </p:spPr>
      </p:pic>
      <p:pic>
        <p:nvPicPr>
          <p:cNvPr id="2" name="Grafik 1">
            <a:extLst>
              <a:ext uri="{FF2B5EF4-FFF2-40B4-BE49-F238E27FC236}">
                <a16:creationId xmlns:a16="http://schemas.microsoft.com/office/drawing/2014/main" id="{23E7AD53-F6AE-DCAA-194C-07C799975A01}"/>
              </a:ext>
              <a:ext uri="{C183D7F6-B498-43B3-948B-1728B52AA6E4}">
                <adec:decorative xmlns:adec="http://schemas.microsoft.com/office/drawing/2017/decorative" val="1"/>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9474" l="0" r="100000">
                        <a14:foregroundMark x1="0" y1="67347" x2="99748" y2="62500"/>
                        <a14:foregroundMark x1="0" y1="72449" x2="71537" y2="72194"/>
                        <a14:foregroundMark x1="15365" y1="85969" x2="84887" y2="69898"/>
                        <a14:foregroundMark x1="0" y1="80867" x2="40554" y2="82908"/>
                        <a14:foregroundMark x1="26943" y1="83684" x2="80829" y2="84737"/>
                        <a14:foregroundMark x1="82902" y1="81579" x2="80311" y2="83684"/>
                        <a14:foregroundMark x1="89119" y1="81053" x2="74611" y2="84737"/>
                        <a14:foregroundMark x1="74093" y1="91053" x2="97409" y2="82105"/>
                        <a14:foregroundMark x1="3627" y1="92105" x2="82902" y2="94737"/>
                        <a14:foregroundMark x1="19171" y1="94211" x2="87565" y2="92105"/>
                        <a14:foregroundMark x1="87565" y1="92105" x2="91192" y2="92105"/>
                        <a14:foregroundMark x1="22798" y1="99474" x2="82383" y2="96316"/>
                      </a14:backgroundRemoval>
                    </a14:imgEffect>
                  </a14:imgLayer>
                </a14:imgProps>
              </a:ext>
              <a:ext uri="{28A0092B-C50C-407E-A947-70E740481C1C}">
                <a14:useLocalDpi xmlns:a14="http://schemas.microsoft.com/office/drawing/2010/main" val="0"/>
              </a:ext>
            </a:extLst>
          </a:blip>
          <a:srcRect/>
          <a:stretch/>
        </p:blipFill>
        <p:spPr>
          <a:xfrm>
            <a:off x="3442080" y="1072687"/>
            <a:ext cx="800980" cy="792000"/>
          </a:xfrm>
          <a:prstGeom prst="ellipse">
            <a:avLst/>
          </a:prstGeom>
          <a:solidFill>
            <a:schemeClr val="bg1"/>
          </a:solidFill>
          <a:ln w="9525">
            <a:solidFill>
              <a:srgbClr val="006373"/>
            </a:solidFill>
          </a:ln>
        </p:spPr>
      </p:pic>
    </p:spTree>
    <p:extLst>
      <p:ext uri="{BB962C8B-B14F-4D97-AF65-F5344CB8AC3E}">
        <p14:creationId xmlns:p14="http://schemas.microsoft.com/office/powerpoint/2010/main" val="3959499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F89B7-7ED0-BE96-8CB2-E2C6AC0BEDEF}"/>
            </a:ext>
          </a:extLst>
        </p:cNvPr>
        <p:cNvGrpSpPr/>
        <p:nvPr/>
      </p:nvGrpSpPr>
      <p:grpSpPr>
        <a:xfrm>
          <a:off x="0" y="0"/>
          <a:ext cx="0" cy="0"/>
          <a:chOff x="0" y="0"/>
          <a:chExt cx="0" cy="0"/>
        </a:xfrm>
      </p:grpSpPr>
      <p:pic>
        <p:nvPicPr>
          <p:cNvPr id="4" name="Grafik 3">
            <a:extLst>
              <a:ext uri="{FF2B5EF4-FFF2-40B4-BE49-F238E27FC236}">
                <a16:creationId xmlns:a16="http://schemas.microsoft.com/office/drawing/2014/main" id="{A6439C82-220E-6449-3771-01537AD9F6A6}"/>
              </a:ext>
              <a:ext uri="{C183D7F6-B498-43B3-948B-1728B52AA6E4}">
                <adec:decorative xmlns:adec="http://schemas.microsoft.com/office/drawing/2017/decorative" val="1"/>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9434" l="0" r="100000">
                        <a14:foregroundMark x1="0" y1="97170" x2="99813" y2="97358"/>
                      </a14:backgroundRemoval>
                    </a14:imgEffect>
                  </a14:imgLayer>
                </a14:imgProps>
              </a:ext>
              <a:ext uri="{28A0092B-C50C-407E-A947-70E740481C1C}">
                <a14:useLocalDpi xmlns:a14="http://schemas.microsoft.com/office/drawing/2010/main" val="0"/>
              </a:ext>
            </a:extLst>
          </a:blip>
          <a:srcRect/>
          <a:stretch/>
        </p:blipFill>
        <p:spPr>
          <a:xfrm>
            <a:off x="8089020" y="249404"/>
            <a:ext cx="799714" cy="792000"/>
          </a:xfrm>
          <a:prstGeom prst="ellipse">
            <a:avLst/>
          </a:prstGeom>
          <a:solidFill>
            <a:schemeClr val="bg1"/>
          </a:solidFill>
          <a:ln w="9525">
            <a:solidFill>
              <a:srgbClr val="006373"/>
            </a:solidFill>
          </a:ln>
        </p:spPr>
      </p:pic>
      <p:sp>
        <p:nvSpPr>
          <p:cNvPr id="27" name="Titel 2">
            <a:extLst>
              <a:ext uri="{FF2B5EF4-FFF2-40B4-BE49-F238E27FC236}">
                <a16:creationId xmlns:a16="http://schemas.microsoft.com/office/drawing/2014/main" id="{C4CA2205-764C-FF65-A9CA-E45DD6E04503}"/>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t>Dach dämmen: drei Varianten</a:t>
            </a:r>
            <a:endParaRPr kumimoji="0" lang="de-DE" sz="2000" b="0" i="0" u="none" strike="noStrike" kern="1200" cap="none" spc="0" normalizeH="0" baseline="0" noProof="0">
              <a:ln>
                <a:noFill/>
              </a:ln>
              <a:solidFill>
                <a:schemeClr val="tx1">
                  <a:lumMod val="60000"/>
                  <a:lumOff val="40000"/>
                </a:schemeClr>
              </a:solidFill>
              <a:effectLst/>
              <a:uLnTx/>
              <a:uFillTx/>
              <a:latin typeface="Calibri"/>
              <a:ea typeface="Calibri"/>
              <a:cs typeface="Calibri"/>
            </a:endParaRPr>
          </a:p>
        </p:txBody>
      </p:sp>
      <p:sp>
        <p:nvSpPr>
          <p:cNvPr id="30" name="Textfeld 29">
            <a:extLst>
              <a:ext uri="{FF2B5EF4-FFF2-40B4-BE49-F238E27FC236}">
                <a16:creationId xmlns:a16="http://schemas.microsoft.com/office/drawing/2014/main" id="{61CCCF60-ECC8-1303-7DBB-7775A8BABFEE}"/>
              </a:ext>
            </a:extLst>
          </p:cNvPr>
          <p:cNvSpPr txBox="1">
            <a:spLocks/>
          </p:cNvSpPr>
          <p:nvPr/>
        </p:nvSpPr>
        <p:spPr>
          <a:xfrm>
            <a:off x="1022866" y="1152000"/>
            <a:ext cx="4261684" cy="360000"/>
          </a:xfrm>
          <a:prstGeom prst="rect">
            <a:avLst/>
          </a:prstGeom>
          <a:solidFill>
            <a:srgbClr val="006577"/>
          </a:solidFill>
          <a:ln w="19050">
            <a:noFill/>
          </a:ln>
        </p:spPr>
        <p:txBody>
          <a:bodyPr wrap="square" rIns="36000" rtlCol="0" anchor="ctr">
            <a:noAutofit/>
          </a:bodyPr>
          <a:lstStyle/>
          <a:p>
            <a:pPr algn="ctr"/>
            <a:r>
              <a:rPr lang="de-DE" sz="1600">
                <a:solidFill>
                  <a:schemeClr val="bg1"/>
                </a:solidFill>
                <a:latin typeface="Calibri" panose="020F0502020204030204" pitchFamily="34" charset="0"/>
                <a:cs typeface="Calibri" panose="020F0502020204030204" pitchFamily="34" charset="0"/>
              </a:rPr>
              <a:t>Sanierung von </a:t>
            </a:r>
            <a:r>
              <a:rPr lang="de-DE" sz="1600" b="1">
                <a:solidFill>
                  <a:schemeClr val="bg1"/>
                </a:solidFill>
                <a:latin typeface="Calibri" panose="020F0502020204030204" pitchFamily="34" charset="0"/>
                <a:cs typeface="Calibri" panose="020F0502020204030204" pitchFamily="34" charset="0"/>
              </a:rPr>
              <a:t>außen </a:t>
            </a:r>
          </a:p>
        </p:txBody>
      </p:sp>
      <p:sp>
        <p:nvSpPr>
          <p:cNvPr id="32" name="Textfeld 31">
            <a:extLst>
              <a:ext uri="{FF2B5EF4-FFF2-40B4-BE49-F238E27FC236}">
                <a16:creationId xmlns:a16="http://schemas.microsoft.com/office/drawing/2014/main" id="{6E482219-A424-4570-1B02-3B244835FC7F}"/>
              </a:ext>
            </a:extLst>
          </p:cNvPr>
          <p:cNvSpPr txBox="1"/>
          <p:nvPr/>
        </p:nvSpPr>
        <p:spPr>
          <a:xfrm>
            <a:off x="1011333" y="1495376"/>
            <a:ext cx="2270612" cy="492443"/>
          </a:xfrm>
          <a:prstGeom prst="rect">
            <a:avLst/>
          </a:prstGeom>
          <a:noFill/>
        </p:spPr>
        <p:txBody>
          <a:bodyPr wrap="square">
            <a:spAutoFit/>
          </a:bodyPr>
          <a:lstStyle/>
          <a:p>
            <a:pPr algn="ctr"/>
            <a:r>
              <a:rPr lang="de-DE" sz="1400" b="1">
                <a:solidFill>
                  <a:srgbClr val="006577"/>
                </a:solidFill>
                <a:latin typeface="Calibri" panose="020F0502020204030204" pitchFamily="34" charset="0"/>
                <a:cs typeface="Calibri" panose="020F0502020204030204" pitchFamily="34" charset="0"/>
              </a:rPr>
              <a:t>Aufsparrendämmung (A)</a:t>
            </a:r>
          </a:p>
          <a:p>
            <a:pPr algn="ctr"/>
            <a:r>
              <a:rPr lang="de-DE" sz="1200">
                <a:solidFill>
                  <a:srgbClr val="006577"/>
                </a:solidFill>
                <a:latin typeface="Calibri" panose="020F0502020204030204" pitchFamily="34" charset="0"/>
                <a:cs typeface="Calibri" panose="020F0502020204030204" pitchFamily="34" charset="0"/>
              </a:rPr>
              <a:t>(sichtbare Sparren / Verkleidung)</a:t>
            </a:r>
          </a:p>
        </p:txBody>
      </p:sp>
      <p:sp>
        <p:nvSpPr>
          <p:cNvPr id="23" name="Textfeld 22">
            <a:extLst>
              <a:ext uri="{FF2B5EF4-FFF2-40B4-BE49-F238E27FC236}">
                <a16:creationId xmlns:a16="http://schemas.microsoft.com/office/drawing/2014/main" id="{C4881348-F762-F74D-646D-7C5CE22C039D}"/>
              </a:ext>
            </a:extLst>
          </p:cNvPr>
          <p:cNvSpPr txBox="1"/>
          <p:nvPr/>
        </p:nvSpPr>
        <p:spPr>
          <a:xfrm>
            <a:off x="348303" y="3270485"/>
            <a:ext cx="958333" cy="1200329"/>
          </a:xfrm>
          <a:prstGeom prst="rect">
            <a:avLst/>
          </a:prstGeom>
          <a:noFill/>
        </p:spPr>
        <p:txBody>
          <a:bodyPr wrap="square" rtlCol="0">
            <a:spAutoFit/>
          </a:bodyPr>
          <a:lstStyle/>
          <a:p>
            <a:r>
              <a:rPr lang="de-DE" sz="1200" b="1">
                <a:solidFill>
                  <a:srgbClr val="006577"/>
                </a:solidFill>
                <a:latin typeface="Calibri" panose="020F0502020204030204" pitchFamily="34" charset="0"/>
                <a:cs typeface="Calibri" panose="020F0502020204030204" pitchFamily="34" charset="0"/>
              </a:rPr>
              <a:t>Material</a:t>
            </a:r>
          </a:p>
          <a:p>
            <a:endParaRPr lang="de-DE" sz="1200">
              <a:solidFill>
                <a:srgbClr val="006577"/>
              </a:solidFill>
              <a:latin typeface="Calibri" panose="020F0502020204030204" pitchFamily="34" charset="0"/>
              <a:cs typeface="Calibri" panose="020F0502020204030204" pitchFamily="34" charset="0"/>
            </a:endParaRPr>
          </a:p>
          <a:p>
            <a:endParaRPr lang="de-DE" sz="1200">
              <a:solidFill>
                <a:srgbClr val="006577"/>
              </a:solidFill>
              <a:latin typeface="Calibri" panose="020F0502020204030204" pitchFamily="34" charset="0"/>
              <a:cs typeface="Calibri" panose="020F0502020204030204" pitchFamily="34" charset="0"/>
            </a:endParaRPr>
          </a:p>
          <a:p>
            <a:endParaRPr lang="de-DE" sz="1200" b="1">
              <a:solidFill>
                <a:srgbClr val="006577"/>
              </a:solidFill>
              <a:latin typeface="Calibri" panose="020F0502020204030204" pitchFamily="34" charset="0"/>
              <a:cs typeface="Calibri" panose="020F0502020204030204" pitchFamily="34" charset="0"/>
            </a:endParaRPr>
          </a:p>
          <a:p>
            <a:r>
              <a:rPr lang="de-DE" sz="1200" b="1">
                <a:solidFill>
                  <a:srgbClr val="006577"/>
                </a:solidFill>
                <a:latin typeface="Calibri" panose="020F0502020204030204" pitchFamily="34" charset="0"/>
                <a:cs typeface="Calibri" panose="020F0502020204030204" pitchFamily="34" charset="0"/>
              </a:rPr>
              <a:t>Eigen-</a:t>
            </a:r>
            <a:r>
              <a:rPr lang="de-DE" sz="1200" b="1" err="1">
                <a:solidFill>
                  <a:srgbClr val="006577"/>
                </a:solidFill>
                <a:latin typeface="Calibri" panose="020F0502020204030204" pitchFamily="34" charset="0"/>
                <a:cs typeface="Calibri" panose="020F0502020204030204" pitchFamily="34" charset="0"/>
              </a:rPr>
              <a:t>schaften</a:t>
            </a:r>
            <a:endParaRPr lang="de-DE" sz="1200" b="1">
              <a:solidFill>
                <a:srgbClr val="006577"/>
              </a:solidFill>
              <a:latin typeface="Calibri" panose="020F0502020204030204" pitchFamily="34" charset="0"/>
              <a:cs typeface="Calibri" panose="020F0502020204030204" pitchFamily="34" charset="0"/>
            </a:endParaRPr>
          </a:p>
        </p:txBody>
      </p:sp>
      <p:sp>
        <p:nvSpPr>
          <p:cNvPr id="36" name="Textfeld 35">
            <a:extLst>
              <a:ext uri="{FF2B5EF4-FFF2-40B4-BE49-F238E27FC236}">
                <a16:creationId xmlns:a16="http://schemas.microsoft.com/office/drawing/2014/main" id="{E106A062-5038-B5A6-AB4D-05A912B5B245}"/>
              </a:ext>
            </a:extLst>
          </p:cNvPr>
          <p:cNvSpPr txBox="1"/>
          <p:nvPr/>
        </p:nvSpPr>
        <p:spPr>
          <a:xfrm>
            <a:off x="1141127" y="3270485"/>
            <a:ext cx="2140818" cy="1569660"/>
          </a:xfrm>
          <a:prstGeom prst="rect">
            <a:avLst/>
          </a:prstGeom>
          <a:noFill/>
        </p:spPr>
        <p:txBody>
          <a:bodyPr wrap="square" lIns="36000" rIns="36000" rtlCol="0">
            <a:spAutoFit/>
          </a:bodyPr>
          <a:lstStyle/>
          <a:p>
            <a:pPr marL="171450" indent="-171450">
              <a:buFont typeface="Wingdings" panose="05000000000000000000" pitchFamily="2" charset="2"/>
              <a:buChar char="§"/>
            </a:pPr>
            <a:r>
              <a:rPr lang="de-DE" sz="1200">
                <a:solidFill>
                  <a:srgbClr val="006577"/>
                </a:solidFill>
                <a:latin typeface="Calibri" panose="020F0502020204030204" pitchFamily="34" charset="0"/>
                <a:cs typeface="Calibri" panose="020F0502020204030204" pitchFamily="34" charset="0"/>
              </a:rPr>
              <a:t>Polyurethan (A)</a:t>
            </a:r>
          </a:p>
          <a:p>
            <a:pPr marL="171450" indent="-171450">
              <a:buFont typeface="Wingdings" panose="05000000000000000000" pitchFamily="2" charset="2"/>
              <a:buChar char="§"/>
            </a:pPr>
            <a:endParaRPr lang="de-DE" sz="1200">
              <a:solidFill>
                <a:srgbClr val="006577"/>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endParaRPr lang="de-DE" sz="1200">
              <a:solidFill>
                <a:srgbClr val="006577"/>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endParaRPr lang="de-DE" sz="1200">
              <a:solidFill>
                <a:srgbClr val="006577"/>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r>
              <a:rPr lang="de-DE" sz="1200">
                <a:solidFill>
                  <a:srgbClr val="006577"/>
                </a:solidFill>
                <a:latin typeface="Calibri" panose="020F0502020204030204" pitchFamily="34" charset="0"/>
                <a:cs typeface="Calibri" panose="020F0502020204030204" pitchFamily="34" charset="0"/>
              </a:rPr>
              <a:t>günstiger</a:t>
            </a:r>
          </a:p>
          <a:p>
            <a:pPr marL="171450" indent="-171450">
              <a:buFont typeface="Wingdings" panose="05000000000000000000" pitchFamily="2" charset="2"/>
              <a:buChar char="§"/>
            </a:pPr>
            <a:r>
              <a:rPr lang="de-DE" sz="1200">
                <a:solidFill>
                  <a:srgbClr val="006577"/>
                </a:solidFill>
                <a:latin typeface="Calibri" panose="020F0502020204030204" pitchFamily="34" charset="0"/>
                <a:cs typeface="Calibri" panose="020F0502020204030204" pitchFamily="34" charset="0"/>
              </a:rPr>
              <a:t>schlechterer Schallschutz und sommerlicher Hitzeschutz</a:t>
            </a:r>
          </a:p>
          <a:p>
            <a:pPr marL="171450" indent="-171450">
              <a:buFont typeface="Wingdings" panose="05000000000000000000" pitchFamily="2" charset="2"/>
              <a:buChar char="§"/>
            </a:pPr>
            <a:r>
              <a:rPr lang="de-DE" sz="1200">
                <a:solidFill>
                  <a:srgbClr val="006577"/>
                </a:solidFill>
                <a:latin typeface="Calibri" panose="020F0502020204030204" pitchFamily="34" charset="0"/>
                <a:cs typeface="Calibri" panose="020F0502020204030204" pitchFamily="34" charset="0"/>
              </a:rPr>
              <a:t>sichtbare Sparren möglich</a:t>
            </a:r>
          </a:p>
        </p:txBody>
      </p:sp>
      <p:sp>
        <p:nvSpPr>
          <p:cNvPr id="33" name="Textfeld 32">
            <a:extLst>
              <a:ext uri="{FF2B5EF4-FFF2-40B4-BE49-F238E27FC236}">
                <a16:creationId xmlns:a16="http://schemas.microsoft.com/office/drawing/2014/main" id="{44A63EA6-6D07-E61C-B116-B90E2D6FB716}"/>
              </a:ext>
            </a:extLst>
          </p:cNvPr>
          <p:cNvSpPr txBox="1"/>
          <p:nvPr/>
        </p:nvSpPr>
        <p:spPr>
          <a:xfrm>
            <a:off x="3295480" y="1495376"/>
            <a:ext cx="1989069" cy="523220"/>
          </a:xfrm>
          <a:prstGeom prst="rect">
            <a:avLst/>
          </a:prstGeom>
          <a:noFill/>
        </p:spPr>
        <p:txBody>
          <a:bodyPr wrap="square">
            <a:spAutoFit/>
          </a:bodyPr>
          <a:lstStyle/>
          <a:p>
            <a:pPr algn="ctr"/>
            <a:r>
              <a:rPr lang="de-DE" sz="1400" b="1">
                <a:solidFill>
                  <a:srgbClr val="006577"/>
                </a:solidFill>
                <a:latin typeface="Calibri" panose="020F0502020204030204" pitchFamily="34" charset="0"/>
                <a:cs typeface="Calibri" panose="020F0502020204030204" pitchFamily="34" charset="0"/>
              </a:rPr>
              <a:t>Auf- und Zwischen-</a:t>
            </a:r>
            <a:r>
              <a:rPr lang="de-DE" sz="1400" b="1" err="1">
                <a:solidFill>
                  <a:srgbClr val="006577"/>
                </a:solidFill>
                <a:latin typeface="Calibri" panose="020F0502020204030204" pitchFamily="34" charset="0"/>
                <a:cs typeface="Calibri" panose="020F0502020204030204" pitchFamily="34" charset="0"/>
              </a:rPr>
              <a:t>sparrendämmung</a:t>
            </a:r>
            <a:r>
              <a:rPr lang="de-DE" sz="1400" b="1">
                <a:solidFill>
                  <a:srgbClr val="006577"/>
                </a:solidFill>
                <a:latin typeface="Calibri" panose="020F0502020204030204" pitchFamily="34" charset="0"/>
                <a:cs typeface="Calibri" panose="020F0502020204030204" pitchFamily="34" charset="0"/>
              </a:rPr>
              <a:t> (A, Z) </a:t>
            </a:r>
          </a:p>
        </p:txBody>
      </p:sp>
      <p:sp>
        <p:nvSpPr>
          <p:cNvPr id="38" name="Textfeld 37">
            <a:extLst>
              <a:ext uri="{FF2B5EF4-FFF2-40B4-BE49-F238E27FC236}">
                <a16:creationId xmlns:a16="http://schemas.microsoft.com/office/drawing/2014/main" id="{1E80B1C6-F407-6B70-F501-14E3DF17E5EE}"/>
              </a:ext>
            </a:extLst>
          </p:cNvPr>
          <p:cNvSpPr txBox="1"/>
          <p:nvPr/>
        </p:nvSpPr>
        <p:spPr>
          <a:xfrm>
            <a:off x="3348653" y="3270485"/>
            <a:ext cx="2270612" cy="1569660"/>
          </a:xfrm>
          <a:prstGeom prst="rect">
            <a:avLst/>
          </a:prstGeom>
          <a:noFill/>
        </p:spPr>
        <p:txBody>
          <a:bodyPr wrap="square" lIns="36000" rIns="36000" rtlCol="0">
            <a:spAutoFit/>
          </a:bodyPr>
          <a:lstStyle/>
          <a:p>
            <a:pPr marL="171450" indent="-171450">
              <a:buFont typeface="Wingdings" panose="05000000000000000000" pitchFamily="2" charset="2"/>
              <a:buChar char="§"/>
            </a:pPr>
            <a:r>
              <a:rPr lang="de-DE" sz="1200">
                <a:solidFill>
                  <a:srgbClr val="006577"/>
                </a:solidFill>
                <a:latin typeface="Calibri" panose="020F0502020204030204" pitchFamily="34" charset="0"/>
                <a:cs typeface="Calibri" panose="020F0502020204030204" pitchFamily="34" charset="0"/>
              </a:rPr>
              <a:t>Holzfaser, Polyurethan (A)</a:t>
            </a:r>
          </a:p>
          <a:p>
            <a:pPr marL="171450" indent="-171450">
              <a:buFont typeface="Wingdings" panose="05000000000000000000" pitchFamily="2" charset="2"/>
              <a:buChar char="§"/>
            </a:pPr>
            <a:r>
              <a:rPr lang="de-DE" sz="1200">
                <a:solidFill>
                  <a:srgbClr val="006577"/>
                </a:solidFill>
                <a:latin typeface="Calibri" panose="020F0502020204030204" pitchFamily="34" charset="0"/>
                <a:cs typeface="Calibri" panose="020F0502020204030204" pitchFamily="34" charset="0"/>
              </a:rPr>
              <a:t>Mineralwolle, Holzfaser, Zellulose (Z)</a:t>
            </a:r>
          </a:p>
          <a:p>
            <a:pPr marL="171450" indent="-171450">
              <a:buFont typeface="Wingdings" panose="05000000000000000000" pitchFamily="2" charset="2"/>
              <a:buChar char="§"/>
            </a:pPr>
            <a:endParaRPr lang="de-DE" sz="1200">
              <a:solidFill>
                <a:srgbClr val="006577"/>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r>
              <a:rPr lang="de-DE" sz="1200">
                <a:solidFill>
                  <a:srgbClr val="006577"/>
                </a:solidFill>
                <a:latin typeface="Calibri" panose="020F0502020204030204" pitchFamily="34" charset="0"/>
                <a:cs typeface="Calibri" panose="020F0502020204030204" pitchFamily="34" charset="0"/>
              </a:rPr>
              <a:t>Verbesserung des </a:t>
            </a:r>
            <a:br>
              <a:rPr lang="de-DE" sz="1200">
                <a:solidFill>
                  <a:srgbClr val="006577"/>
                </a:solidFill>
                <a:latin typeface="Calibri" panose="020F0502020204030204" pitchFamily="34" charset="0"/>
                <a:cs typeface="Calibri" panose="020F0502020204030204" pitchFamily="34" charset="0"/>
              </a:rPr>
            </a:br>
            <a:r>
              <a:rPr lang="de-DE" sz="1200">
                <a:solidFill>
                  <a:srgbClr val="006577"/>
                </a:solidFill>
                <a:latin typeface="Calibri" panose="020F0502020204030204" pitchFamily="34" charset="0"/>
                <a:cs typeface="Calibri" panose="020F0502020204030204" pitchFamily="34" charset="0"/>
              </a:rPr>
              <a:t>sommerlichen Hitze- und </a:t>
            </a:r>
            <a:br>
              <a:rPr lang="de-DE" sz="1200">
                <a:solidFill>
                  <a:srgbClr val="006577"/>
                </a:solidFill>
                <a:latin typeface="Calibri" panose="020F0502020204030204" pitchFamily="34" charset="0"/>
                <a:cs typeface="Calibri" panose="020F0502020204030204" pitchFamily="34" charset="0"/>
              </a:rPr>
            </a:br>
            <a:r>
              <a:rPr lang="de-DE" sz="1200">
                <a:solidFill>
                  <a:srgbClr val="006577"/>
                </a:solidFill>
                <a:latin typeface="Calibri" panose="020F0502020204030204" pitchFamily="34" charset="0"/>
                <a:cs typeface="Calibri" panose="020F0502020204030204" pitchFamily="34" charset="0"/>
              </a:rPr>
              <a:t>Schallschutzes möglich</a:t>
            </a:r>
          </a:p>
          <a:p>
            <a:pPr marL="171450" indent="-171450">
              <a:buFont typeface="Wingdings" panose="05000000000000000000" pitchFamily="2" charset="2"/>
              <a:buChar char="§"/>
            </a:pPr>
            <a:endParaRPr lang="de-DE" sz="1200">
              <a:solidFill>
                <a:srgbClr val="006577"/>
              </a:solidFill>
              <a:latin typeface="Calibri" panose="020F0502020204030204" pitchFamily="34" charset="0"/>
              <a:cs typeface="Calibri" panose="020F0502020204030204" pitchFamily="34" charset="0"/>
            </a:endParaRPr>
          </a:p>
        </p:txBody>
      </p:sp>
      <p:sp>
        <p:nvSpPr>
          <p:cNvPr id="31" name="Textfeld 30">
            <a:extLst>
              <a:ext uri="{FF2B5EF4-FFF2-40B4-BE49-F238E27FC236}">
                <a16:creationId xmlns:a16="http://schemas.microsoft.com/office/drawing/2014/main" id="{D42337E4-8F15-B382-8E8D-CA681DAAB0C0}"/>
              </a:ext>
            </a:extLst>
          </p:cNvPr>
          <p:cNvSpPr txBox="1">
            <a:spLocks/>
          </p:cNvSpPr>
          <p:nvPr/>
        </p:nvSpPr>
        <p:spPr>
          <a:xfrm>
            <a:off x="5382575" y="1152000"/>
            <a:ext cx="2842924" cy="360000"/>
          </a:xfrm>
          <a:prstGeom prst="rect">
            <a:avLst/>
          </a:prstGeom>
          <a:solidFill>
            <a:srgbClr val="006577"/>
          </a:solidFill>
          <a:ln w="19050">
            <a:noFill/>
          </a:ln>
        </p:spPr>
        <p:txBody>
          <a:bodyPr wrap="square" rIns="36000" rtlCol="0" anchor="ctr">
            <a:noAutofit/>
          </a:bodyPr>
          <a:lstStyle/>
          <a:p>
            <a:pPr algn="ctr"/>
            <a:r>
              <a:rPr lang="de-DE" sz="1600">
                <a:solidFill>
                  <a:schemeClr val="bg1"/>
                </a:solidFill>
                <a:latin typeface="Calibri" panose="020F0502020204030204" pitchFamily="34" charset="0"/>
                <a:cs typeface="Calibri" panose="020F0502020204030204" pitchFamily="34" charset="0"/>
              </a:rPr>
              <a:t>Sanierung von </a:t>
            </a:r>
            <a:r>
              <a:rPr lang="de-DE" sz="1600" b="1">
                <a:solidFill>
                  <a:schemeClr val="bg1"/>
                </a:solidFill>
                <a:latin typeface="Calibri" panose="020F0502020204030204" pitchFamily="34" charset="0"/>
                <a:cs typeface="Calibri" panose="020F0502020204030204" pitchFamily="34" charset="0"/>
              </a:rPr>
              <a:t>innen </a:t>
            </a:r>
            <a:endParaRPr lang="de-DE" sz="1600" strike="sngStrike">
              <a:solidFill>
                <a:schemeClr val="bg1"/>
              </a:solidFill>
              <a:latin typeface="Calibri" panose="020F0502020204030204" pitchFamily="34" charset="0"/>
              <a:cs typeface="Calibri" panose="020F0502020204030204" pitchFamily="34" charset="0"/>
            </a:endParaRPr>
          </a:p>
        </p:txBody>
      </p:sp>
      <p:sp>
        <p:nvSpPr>
          <p:cNvPr id="35" name="Textfeld 34">
            <a:extLst>
              <a:ext uri="{FF2B5EF4-FFF2-40B4-BE49-F238E27FC236}">
                <a16:creationId xmlns:a16="http://schemas.microsoft.com/office/drawing/2014/main" id="{364F1B39-7B88-4150-FE00-8253188660A2}"/>
              </a:ext>
            </a:extLst>
          </p:cNvPr>
          <p:cNvSpPr txBox="1"/>
          <p:nvPr/>
        </p:nvSpPr>
        <p:spPr>
          <a:xfrm>
            <a:off x="5807521" y="1495376"/>
            <a:ext cx="2088000" cy="523220"/>
          </a:xfrm>
          <a:prstGeom prst="rect">
            <a:avLst/>
          </a:prstGeom>
          <a:noFill/>
        </p:spPr>
        <p:txBody>
          <a:bodyPr wrap="square">
            <a:spAutoFit/>
          </a:bodyPr>
          <a:lstStyle/>
          <a:p>
            <a:pPr algn="ctr"/>
            <a:r>
              <a:rPr lang="de-DE" sz="1400" b="1">
                <a:solidFill>
                  <a:srgbClr val="006577"/>
                </a:solidFill>
                <a:latin typeface="Calibri" panose="020F0502020204030204" pitchFamily="34" charset="0"/>
                <a:cs typeface="Calibri" panose="020F0502020204030204" pitchFamily="34" charset="0"/>
              </a:rPr>
              <a:t>Zwischen- und Unter-</a:t>
            </a:r>
          </a:p>
          <a:p>
            <a:pPr algn="ctr"/>
            <a:r>
              <a:rPr lang="de-DE" sz="1400" b="1" err="1">
                <a:solidFill>
                  <a:srgbClr val="006577"/>
                </a:solidFill>
                <a:latin typeface="Calibri" panose="020F0502020204030204" pitchFamily="34" charset="0"/>
                <a:cs typeface="Calibri" panose="020F0502020204030204" pitchFamily="34" charset="0"/>
              </a:rPr>
              <a:t>sparrendämmung</a:t>
            </a:r>
            <a:r>
              <a:rPr lang="de-DE" sz="1400" b="1">
                <a:solidFill>
                  <a:srgbClr val="006577"/>
                </a:solidFill>
                <a:latin typeface="Calibri" panose="020F0502020204030204" pitchFamily="34" charset="0"/>
                <a:cs typeface="Calibri" panose="020F0502020204030204" pitchFamily="34" charset="0"/>
              </a:rPr>
              <a:t> (Z, U)</a:t>
            </a:r>
          </a:p>
        </p:txBody>
      </p:sp>
      <p:sp>
        <p:nvSpPr>
          <p:cNvPr id="39" name="Textfeld 38">
            <a:extLst>
              <a:ext uri="{FF2B5EF4-FFF2-40B4-BE49-F238E27FC236}">
                <a16:creationId xmlns:a16="http://schemas.microsoft.com/office/drawing/2014/main" id="{F359357A-9C00-1AC9-6F2C-A42885C7F4EF}"/>
              </a:ext>
            </a:extLst>
          </p:cNvPr>
          <p:cNvSpPr txBox="1"/>
          <p:nvPr/>
        </p:nvSpPr>
        <p:spPr>
          <a:xfrm>
            <a:off x="5726343" y="3270485"/>
            <a:ext cx="2830356" cy="1569660"/>
          </a:xfrm>
          <a:prstGeom prst="rect">
            <a:avLst/>
          </a:prstGeom>
          <a:noFill/>
        </p:spPr>
        <p:txBody>
          <a:bodyPr wrap="square" lIns="36000" rIns="36000" rtlCol="0">
            <a:spAutoFit/>
          </a:bodyPr>
          <a:lstStyle/>
          <a:p>
            <a:pPr marL="171450" indent="-171450">
              <a:buFont typeface="Wingdings" panose="05000000000000000000" pitchFamily="2" charset="2"/>
              <a:buChar char="§"/>
            </a:pPr>
            <a:r>
              <a:rPr lang="de-DE" sz="1200">
                <a:solidFill>
                  <a:srgbClr val="006577"/>
                </a:solidFill>
                <a:latin typeface="Calibri" panose="020F0502020204030204" pitchFamily="34" charset="0"/>
                <a:cs typeface="Calibri" panose="020F0502020204030204" pitchFamily="34" charset="0"/>
              </a:rPr>
              <a:t>Mineralwolle, Holzfaser, Zellulose (Z)</a:t>
            </a:r>
          </a:p>
          <a:p>
            <a:pPr marL="171450" indent="-171450">
              <a:buFont typeface="Wingdings" panose="05000000000000000000" pitchFamily="2" charset="2"/>
              <a:buChar char="§"/>
            </a:pPr>
            <a:r>
              <a:rPr lang="de-DE" sz="1200">
                <a:solidFill>
                  <a:srgbClr val="006577"/>
                </a:solidFill>
                <a:latin typeface="Calibri" panose="020F0502020204030204" pitchFamily="34" charset="0"/>
                <a:cs typeface="Calibri" panose="020F0502020204030204" pitchFamily="34" charset="0"/>
              </a:rPr>
              <a:t>Mineralwolle, Holzweichfaser (U)</a:t>
            </a:r>
          </a:p>
          <a:p>
            <a:pPr marL="171450" indent="-171450">
              <a:buFont typeface="Wingdings" panose="05000000000000000000" pitchFamily="2" charset="2"/>
              <a:buChar char="§"/>
            </a:pPr>
            <a:endParaRPr lang="de-DE" sz="1200">
              <a:solidFill>
                <a:srgbClr val="006577"/>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endParaRPr lang="de-DE" sz="1200">
              <a:solidFill>
                <a:srgbClr val="006577"/>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r>
              <a:rPr lang="de-DE" sz="1200">
                <a:solidFill>
                  <a:srgbClr val="006577"/>
                </a:solidFill>
                <a:latin typeface="Calibri" panose="020F0502020204030204" pitchFamily="34" charset="0"/>
                <a:cs typeface="Calibri" panose="020F0502020204030204" pitchFamily="34" charset="0"/>
              </a:rPr>
              <a:t>günstiger</a:t>
            </a:r>
          </a:p>
          <a:p>
            <a:pPr marL="171450" indent="-171450">
              <a:buFont typeface="Wingdings" panose="05000000000000000000" pitchFamily="2" charset="2"/>
              <a:buChar char="§"/>
            </a:pPr>
            <a:r>
              <a:rPr lang="de-DE" sz="1200">
                <a:solidFill>
                  <a:srgbClr val="006577"/>
                </a:solidFill>
                <a:latin typeface="Calibri" panose="020F0502020204030204" pitchFamily="34" charset="0"/>
                <a:cs typeface="Calibri" panose="020F0502020204030204" pitchFamily="34" charset="0"/>
              </a:rPr>
              <a:t>schlechterer Dämmstandard</a:t>
            </a:r>
          </a:p>
          <a:p>
            <a:pPr marL="171450" indent="-171450">
              <a:buFont typeface="Wingdings" panose="05000000000000000000" pitchFamily="2" charset="2"/>
              <a:buChar char="§"/>
            </a:pPr>
            <a:r>
              <a:rPr lang="de-DE" sz="1200">
                <a:solidFill>
                  <a:srgbClr val="006577"/>
                </a:solidFill>
                <a:latin typeface="Calibri" panose="020F0502020204030204" pitchFamily="34" charset="0"/>
                <a:cs typeface="Calibri" panose="020F0502020204030204" pitchFamily="34" charset="0"/>
              </a:rPr>
              <a:t>keine Erneuerung der Ziegel</a:t>
            </a:r>
          </a:p>
          <a:p>
            <a:pPr marL="171450" indent="-171450">
              <a:buFont typeface="Wingdings" panose="05000000000000000000" pitchFamily="2" charset="2"/>
              <a:buChar char="§"/>
            </a:pPr>
            <a:r>
              <a:rPr lang="de-DE" sz="1200">
                <a:solidFill>
                  <a:srgbClr val="006577"/>
                </a:solidFill>
                <a:latin typeface="Calibri" panose="020F0502020204030204" pitchFamily="34" charset="0"/>
                <a:cs typeface="Calibri" panose="020F0502020204030204" pitchFamily="34" charset="0"/>
              </a:rPr>
              <a:t>geringere Kopfhöhe und Wohnfläche</a:t>
            </a:r>
          </a:p>
        </p:txBody>
      </p:sp>
      <p:pic>
        <p:nvPicPr>
          <p:cNvPr id="15" name="Grafik 14">
            <a:extLst>
              <a:ext uri="{FF2B5EF4-FFF2-40B4-BE49-F238E27FC236}">
                <a16:creationId xmlns:a16="http://schemas.microsoft.com/office/drawing/2014/main" id="{03E51888-8457-557D-99FC-F3F7A3EF9D92}"/>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372639" y="2079925"/>
            <a:ext cx="1548000" cy="1046061"/>
          </a:xfrm>
          <a:prstGeom prst="rect">
            <a:avLst/>
          </a:prstGeom>
        </p:spPr>
      </p:pic>
      <p:sp>
        <p:nvSpPr>
          <p:cNvPr id="11" name="Textfeld 10">
            <a:extLst>
              <a:ext uri="{FF2B5EF4-FFF2-40B4-BE49-F238E27FC236}">
                <a16:creationId xmlns:a16="http://schemas.microsoft.com/office/drawing/2014/main" id="{3E6B4F4F-0E6B-3061-7471-6C5F4E1918C1}"/>
              </a:ext>
              <a:ext uri="{C183D7F6-B498-43B3-948B-1728B52AA6E4}">
                <adec:decorative xmlns:adec="http://schemas.microsoft.com/office/drawing/2017/decorative" val="1"/>
              </a:ext>
            </a:extLst>
          </p:cNvPr>
          <p:cNvSpPr txBox="1"/>
          <p:nvPr/>
        </p:nvSpPr>
        <p:spPr>
          <a:xfrm>
            <a:off x="348303" y="2285138"/>
            <a:ext cx="1152790" cy="600164"/>
          </a:xfrm>
          <a:prstGeom prst="rect">
            <a:avLst/>
          </a:prstGeom>
          <a:noFill/>
        </p:spPr>
        <p:txBody>
          <a:bodyPr wrap="square" lIns="36000" rIns="36000" rtlCol="0">
            <a:spAutoFit/>
          </a:bodyPr>
          <a:lstStyle/>
          <a:p>
            <a:r>
              <a:rPr lang="de-DE" sz="1100" b="1">
                <a:solidFill>
                  <a:srgbClr val="006577"/>
                </a:solidFill>
                <a:latin typeface="Calibri" panose="020F0502020204030204" pitchFamily="34" charset="0"/>
                <a:cs typeface="Calibri" panose="020F0502020204030204" pitchFamily="34" charset="0"/>
              </a:rPr>
              <a:t>1</a:t>
            </a:r>
            <a:r>
              <a:rPr lang="de-DE" sz="1100">
                <a:solidFill>
                  <a:srgbClr val="006577"/>
                </a:solidFill>
                <a:latin typeface="Calibri" panose="020F0502020204030204" pitchFamily="34" charset="0"/>
                <a:cs typeface="Calibri" panose="020F0502020204030204" pitchFamily="34" charset="0"/>
              </a:rPr>
              <a:t> Dachziegel</a:t>
            </a:r>
          </a:p>
          <a:p>
            <a:r>
              <a:rPr lang="de-DE" sz="1100" b="1">
                <a:solidFill>
                  <a:srgbClr val="006577"/>
                </a:solidFill>
                <a:latin typeface="Calibri" panose="020F0502020204030204" pitchFamily="34" charset="0"/>
                <a:cs typeface="Calibri" panose="020F0502020204030204" pitchFamily="34" charset="0"/>
              </a:rPr>
              <a:t>2</a:t>
            </a:r>
            <a:r>
              <a:rPr lang="de-DE" sz="1100">
                <a:solidFill>
                  <a:srgbClr val="006577"/>
                </a:solidFill>
                <a:latin typeface="Calibri" panose="020F0502020204030204" pitchFamily="34" charset="0"/>
                <a:cs typeface="Calibri" panose="020F0502020204030204" pitchFamily="34" charset="0"/>
              </a:rPr>
              <a:t> Dämmung</a:t>
            </a:r>
          </a:p>
          <a:p>
            <a:r>
              <a:rPr lang="de-DE" sz="1100" b="1">
                <a:solidFill>
                  <a:srgbClr val="006577"/>
                </a:solidFill>
                <a:latin typeface="Calibri" panose="020F0502020204030204" pitchFamily="34" charset="0"/>
                <a:cs typeface="Calibri" panose="020F0502020204030204" pitchFamily="34" charset="0"/>
              </a:rPr>
              <a:t>3</a:t>
            </a:r>
            <a:r>
              <a:rPr lang="de-DE" sz="1100">
                <a:solidFill>
                  <a:srgbClr val="006577"/>
                </a:solidFill>
                <a:latin typeface="Calibri" panose="020F0502020204030204" pitchFamily="34" charset="0"/>
                <a:cs typeface="Calibri" panose="020F0502020204030204" pitchFamily="34" charset="0"/>
              </a:rPr>
              <a:t> Sparren</a:t>
            </a:r>
          </a:p>
        </p:txBody>
      </p:sp>
      <p:pic>
        <p:nvPicPr>
          <p:cNvPr id="17" name="Grafik 16">
            <a:extLst>
              <a:ext uri="{FF2B5EF4-FFF2-40B4-BE49-F238E27FC236}">
                <a16:creationId xmlns:a16="http://schemas.microsoft.com/office/drawing/2014/main" id="{82E2FC92-B640-88F5-3500-7391B8642A7F}"/>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516014" y="2097611"/>
            <a:ext cx="1548000" cy="921060"/>
          </a:xfrm>
          <a:prstGeom prst="rect">
            <a:avLst/>
          </a:prstGeom>
        </p:spPr>
      </p:pic>
      <p:pic>
        <p:nvPicPr>
          <p:cNvPr id="19" name="Grafik 18">
            <a:extLst>
              <a:ext uri="{FF2B5EF4-FFF2-40B4-BE49-F238E27FC236}">
                <a16:creationId xmlns:a16="http://schemas.microsoft.com/office/drawing/2014/main" id="{0D9A466E-E570-6BDD-08A3-B93B2F0A4916}"/>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987558" y="2097611"/>
            <a:ext cx="1727926" cy="772767"/>
          </a:xfrm>
          <a:prstGeom prst="rect">
            <a:avLst/>
          </a:prstGeom>
        </p:spPr>
      </p:pic>
    </p:spTree>
    <p:extLst>
      <p:ext uri="{BB962C8B-B14F-4D97-AF65-F5344CB8AC3E}">
        <p14:creationId xmlns:p14="http://schemas.microsoft.com/office/powerpoint/2010/main" val="3220966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8C934-DDC4-FED4-F9EC-5FA1EC46B11A}"/>
            </a:ext>
          </a:extLst>
        </p:cNvPr>
        <p:cNvGrpSpPr/>
        <p:nvPr/>
      </p:nvGrpSpPr>
      <p:grpSpPr>
        <a:xfrm>
          <a:off x="0" y="0"/>
          <a:ext cx="0" cy="0"/>
          <a:chOff x="0" y="0"/>
          <a:chExt cx="0" cy="0"/>
        </a:xfrm>
      </p:grpSpPr>
      <p:sp>
        <p:nvSpPr>
          <p:cNvPr id="10" name="Titel 9">
            <a:extLst>
              <a:ext uri="{FF2B5EF4-FFF2-40B4-BE49-F238E27FC236}">
                <a16:creationId xmlns:a16="http://schemas.microsoft.com/office/drawing/2014/main" id="{F981F880-1A61-FD09-F067-8DE7B00B57CF}"/>
              </a:ext>
            </a:extLst>
          </p:cNvPr>
          <p:cNvSpPr>
            <a:spLocks noGrp="1"/>
          </p:cNvSpPr>
          <p:nvPr>
            <p:ph type="title"/>
          </p:nvPr>
        </p:nvSpPr>
        <p:spPr>
          <a:xfrm>
            <a:off x="608459" y="406800"/>
            <a:ext cx="7325769" cy="486000"/>
          </a:xfrm>
        </p:spPr>
        <p:txBody>
          <a:bodyPr anchor="t"/>
          <a:lstStyle/>
          <a:p>
            <a:r>
              <a:rPr lang="de-DE"/>
              <a:t>Fenstertausch</a:t>
            </a:r>
            <a:br>
              <a:rPr lang="de-DE"/>
            </a:br>
            <a:r>
              <a:rPr lang="de-DE" sz="2000"/>
              <a:t>Der richtige Zeitpunkt</a:t>
            </a:r>
          </a:p>
        </p:txBody>
      </p:sp>
      <p:sp>
        <p:nvSpPr>
          <p:cNvPr id="5" name="Textfeld 4">
            <a:extLst>
              <a:ext uri="{FF2B5EF4-FFF2-40B4-BE49-F238E27FC236}">
                <a16:creationId xmlns:a16="http://schemas.microsoft.com/office/drawing/2014/main" id="{DB037FDB-47C5-B35A-3076-AA8C28F00DAF}"/>
              </a:ext>
            </a:extLst>
          </p:cNvPr>
          <p:cNvSpPr txBox="1"/>
          <p:nvPr/>
        </p:nvSpPr>
        <p:spPr>
          <a:xfrm>
            <a:off x="648000" y="1296000"/>
            <a:ext cx="4586940" cy="3077766"/>
          </a:xfrm>
          <a:prstGeom prst="rect">
            <a:avLst/>
          </a:prstGeom>
          <a:noFill/>
        </p:spPr>
        <p:txBody>
          <a:bodyPr wrap="square" rIns="0">
            <a:spAutoFit/>
          </a:bodyPr>
          <a:lstStyle/>
          <a:p>
            <a:pPr>
              <a:spcAft>
                <a:spcPts val="600"/>
              </a:spcAft>
              <a:buClr>
                <a:srgbClr val="006577"/>
              </a:buClr>
            </a:pPr>
            <a:r>
              <a:rPr lang="de-DE" sz="1400" b="1">
                <a:solidFill>
                  <a:srgbClr val="006373"/>
                </a:solidFill>
                <a:latin typeface="Calibri" panose="020F0502020204030204" pitchFamily="34" charset="0"/>
                <a:cs typeface="Calibri" panose="020F0502020204030204" pitchFamily="34" charset="0"/>
              </a:rPr>
              <a:t>Gründe für Fenstertausch</a:t>
            </a:r>
          </a:p>
          <a:p>
            <a:pPr marL="285750" indent="-285750">
              <a:spcAft>
                <a:spcPts val="600"/>
              </a:spcAft>
              <a:buClr>
                <a:srgbClr val="006577"/>
              </a:buClr>
              <a:buFont typeface="Wingdings" panose="05000000000000000000" pitchFamily="2" charset="2"/>
              <a:buChar char="§"/>
            </a:pPr>
            <a:r>
              <a:rPr lang="de-DE" sz="1400">
                <a:solidFill>
                  <a:srgbClr val="006373"/>
                </a:solidFill>
                <a:latin typeface="Calibri" panose="020F0502020204030204" pitchFamily="34" charset="0"/>
                <a:cs typeface="Calibri" panose="020F0502020204030204" pitchFamily="34" charset="0"/>
              </a:rPr>
              <a:t>Zugluft durch undichte Fugen und kalte Oberflächen-temperatur des Glases</a:t>
            </a:r>
          </a:p>
          <a:p>
            <a:pPr marL="285750" indent="-285750">
              <a:spcAft>
                <a:spcPts val="600"/>
              </a:spcAft>
              <a:buClr>
                <a:srgbClr val="006577"/>
              </a:buClr>
              <a:buFont typeface="Wingdings" panose="05000000000000000000" pitchFamily="2" charset="2"/>
              <a:buChar char="§"/>
            </a:pPr>
            <a:r>
              <a:rPr lang="de-DE" sz="1400">
                <a:solidFill>
                  <a:srgbClr val="006373"/>
                </a:solidFill>
                <a:latin typeface="Calibri" panose="020F0502020204030204" pitchFamily="34" charset="0"/>
                <a:cs typeface="Calibri" panose="020F0502020204030204" pitchFamily="34" charset="0"/>
              </a:rPr>
              <a:t>Beschläge – nicht nachstellbar und keine Ersatzteile </a:t>
            </a:r>
            <a:br>
              <a:rPr lang="de-DE" sz="1400">
                <a:solidFill>
                  <a:srgbClr val="006373"/>
                </a:solidFill>
                <a:latin typeface="Calibri" panose="020F0502020204030204" pitchFamily="34" charset="0"/>
                <a:cs typeface="Calibri" panose="020F0502020204030204" pitchFamily="34" charset="0"/>
              </a:rPr>
            </a:br>
            <a:r>
              <a:rPr lang="de-DE" sz="1400">
                <a:solidFill>
                  <a:srgbClr val="006373"/>
                </a:solidFill>
                <a:latin typeface="Calibri" panose="020F0502020204030204" pitchFamily="34" charset="0"/>
                <a:cs typeface="Calibri" panose="020F0502020204030204" pitchFamily="34" charset="0"/>
              </a:rPr>
              <a:t>mehr erhältlich</a:t>
            </a:r>
          </a:p>
          <a:p>
            <a:pPr marL="285750" indent="-285750">
              <a:spcAft>
                <a:spcPts val="1200"/>
              </a:spcAft>
              <a:buClr>
                <a:srgbClr val="006577"/>
              </a:buClr>
              <a:buFont typeface="Wingdings" panose="05000000000000000000" pitchFamily="2" charset="2"/>
              <a:buChar char="§"/>
            </a:pPr>
            <a:r>
              <a:rPr lang="de-DE" sz="1400">
                <a:solidFill>
                  <a:srgbClr val="006373"/>
                </a:solidFill>
                <a:latin typeface="Calibri" panose="020F0502020204030204" pitchFamily="34" charset="0"/>
                <a:cs typeface="Calibri" panose="020F0502020204030204" pitchFamily="34" charset="0"/>
              </a:rPr>
              <a:t>Scheiben sind blind oder Holzrahmen faulen</a:t>
            </a:r>
          </a:p>
          <a:p>
            <a:pPr>
              <a:spcAft>
                <a:spcPts val="600"/>
              </a:spcAft>
              <a:buClr>
                <a:srgbClr val="006577"/>
              </a:buClr>
            </a:pPr>
            <a:r>
              <a:rPr lang="de-DE" sz="1400" b="1">
                <a:solidFill>
                  <a:srgbClr val="006373"/>
                </a:solidFill>
                <a:latin typeface="Calibri" panose="020F0502020204030204" pitchFamily="34" charset="0"/>
                <a:cs typeface="Calibri" panose="020F0502020204030204" pitchFamily="34" charset="0"/>
              </a:rPr>
              <a:t>Vorteile eines Fenstertausches</a:t>
            </a:r>
          </a:p>
          <a:p>
            <a:pPr marL="285750" indent="-285750">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verbesserter Wärme- und Schallschutz</a:t>
            </a:r>
          </a:p>
          <a:p>
            <a:pPr marL="285750" indent="-285750">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Komfortgewinn (durch die höhere Oberflächen-temperatur gibt es weniger Zugluft)</a:t>
            </a:r>
          </a:p>
          <a:p>
            <a:pPr marL="285750" indent="-285750">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Rollladenkästen können erneuert werden</a:t>
            </a:r>
          </a:p>
        </p:txBody>
      </p:sp>
      <p:pic>
        <p:nvPicPr>
          <p:cNvPr id="3" name="Grafik 2">
            <a:extLst>
              <a:ext uri="{FF2B5EF4-FFF2-40B4-BE49-F238E27FC236}">
                <a16:creationId xmlns:a16="http://schemas.microsoft.com/office/drawing/2014/main" id="{9EAF0E46-FC0C-BB94-6AAA-5D31B023FFBE}"/>
              </a:ext>
              <a:ext uri="{C183D7F6-B498-43B3-948B-1728B52AA6E4}">
                <adec:decorative xmlns:adec="http://schemas.microsoft.com/office/drawing/2017/decorative" val="1"/>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2260" b="100000" l="0" r="88268">
                        <a14:foregroundMark x1="0" y1="5650" x2="58101" y2="9605"/>
                        <a14:foregroundMark x1="0" y1="14124" x2="41899" y2="49153"/>
                        <a14:foregroundMark x1="42458" y1="49718" x2="39665" y2="11864"/>
                        <a14:foregroundMark x1="55866" y1="0" x2="56983" y2="89831"/>
                        <a14:foregroundMark x1="57542" y1="90395" x2="3352" y2="96610"/>
                        <a14:foregroundMark x1="64246" y1="25989" x2="62011" y2="63277"/>
                        <a14:foregroundMark x1="64246" y1="2825" x2="64246" y2="99435"/>
                        <a14:foregroundMark x1="0" y1="51412" x2="50279" y2="92655"/>
                        <a14:foregroundMark x1="21788" y1="19774" x2="0" y2="33898"/>
                        <a14:foregroundMark x1="12849" y1="43503" x2="12849" y2="43503"/>
                        <a14:foregroundMark x1="31285" y1="61582" x2="31285" y2="61582"/>
                        <a14:foregroundMark x1="8380" y1="27684" x2="49721" y2="80791"/>
                        <a14:foregroundMark x1="49721" y1="80791" x2="49721" y2="80791"/>
                        <a14:foregroundMark x1="5587" y1="36723" x2="44134" y2="85876"/>
                        <a14:foregroundMark x1="0" y1="64407" x2="23464" y2="98870"/>
                        <a14:foregroundMark x1="0" y1="85876" x2="6145" y2="99435"/>
                        <a14:foregroundMark x1="0" y1="90960" x2="4469" y2="99435"/>
                        <a14:foregroundMark x1="60894" y1="18644" x2="58659" y2="75141"/>
                        <a14:foregroundMark x1="59218" y1="18079" x2="62570" y2="82486"/>
                        <a14:foregroundMark x1="62570" y1="82486" x2="56425" y2="93220"/>
                        <a14:foregroundMark x1="51397" y1="70621" x2="53631" y2="99435"/>
                      </a14:backgroundRemoval>
                    </a14:imgEffect>
                  </a14:imgLayer>
                </a14:imgProps>
              </a:ext>
              <a:ext uri="{28A0092B-C50C-407E-A947-70E740481C1C}">
                <a14:useLocalDpi xmlns:a14="http://schemas.microsoft.com/office/drawing/2010/main" val="0"/>
              </a:ext>
            </a:extLst>
          </a:blip>
          <a:srcRect/>
          <a:stretch/>
        </p:blipFill>
        <p:spPr>
          <a:xfrm>
            <a:off x="8093201" y="249404"/>
            <a:ext cx="799974" cy="792000"/>
          </a:xfrm>
          <a:prstGeom prst="ellipse">
            <a:avLst/>
          </a:prstGeom>
          <a:solidFill>
            <a:schemeClr val="bg1"/>
          </a:solidFill>
          <a:ln w="9525">
            <a:solidFill>
              <a:srgbClr val="006373"/>
            </a:solidFill>
          </a:ln>
        </p:spPr>
      </p:pic>
      <p:pic>
        <p:nvPicPr>
          <p:cNvPr id="4" name="Grafik 3">
            <a:extLst>
              <a:ext uri="{FF2B5EF4-FFF2-40B4-BE49-F238E27FC236}">
                <a16:creationId xmlns:a16="http://schemas.microsoft.com/office/drawing/2014/main" id="{46264046-BEE3-5280-E852-A1A658985AA5}"/>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536548" y="2433906"/>
            <a:ext cx="3356627" cy="1939860"/>
          </a:xfrm>
          <a:prstGeom prst="rect">
            <a:avLst/>
          </a:prstGeom>
        </p:spPr>
      </p:pic>
      <p:sp>
        <p:nvSpPr>
          <p:cNvPr id="2" name="Rechteck 1">
            <a:extLst>
              <a:ext uri="{FF2B5EF4-FFF2-40B4-BE49-F238E27FC236}">
                <a16:creationId xmlns:a16="http://schemas.microsoft.com/office/drawing/2014/main" id="{5C19A33A-0165-64FA-AF1A-C119FFDCE38B}"/>
              </a:ext>
            </a:extLst>
          </p:cNvPr>
          <p:cNvSpPr/>
          <p:nvPr/>
        </p:nvSpPr>
        <p:spPr>
          <a:xfrm rot="212460">
            <a:off x="5464730" y="1506708"/>
            <a:ext cx="3262001" cy="910982"/>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eaLnBrk="1" hangingPunct="1">
              <a:lnSpc>
                <a:spcPct val="90000"/>
              </a:lnSpc>
              <a:spcBef>
                <a:spcPts val="600"/>
              </a:spcBef>
              <a:buClr>
                <a:srgbClr val="E9692E"/>
              </a:buClr>
              <a:buSzPct val="90000"/>
            </a:pPr>
            <a:r>
              <a:rPr lang="de-DE" sz="1400" b="1">
                <a:solidFill>
                  <a:srgbClr val="EC6607"/>
                </a:solidFill>
                <a:latin typeface="Calibri" panose="020F0502020204030204" pitchFamily="34" charset="0"/>
              </a:rPr>
              <a:t>Dreifachverglasungen</a:t>
            </a:r>
            <a:r>
              <a:rPr lang="de-DE" sz="1400">
                <a:solidFill>
                  <a:srgbClr val="EC6607"/>
                </a:solidFill>
                <a:latin typeface="Calibri" panose="020F0502020204030204" pitchFamily="34" charset="0"/>
              </a:rPr>
              <a:t> haben gegenüber Zweifachverglasungen geringere Wärme-verluste und </a:t>
            </a:r>
            <a:r>
              <a:rPr lang="de-DE" sz="1400" b="1">
                <a:solidFill>
                  <a:srgbClr val="EC6607"/>
                </a:solidFill>
                <a:latin typeface="Calibri" panose="020F0502020204030204" pitchFamily="34" charset="0"/>
              </a:rPr>
              <a:t>deutliche Komfortvorteile</a:t>
            </a:r>
            <a:r>
              <a:rPr lang="de-DE" sz="1400">
                <a:solidFill>
                  <a:srgbClr val="EC6607"/>
                </a:solidFill>
                <a:latin typeface="Calibri" panose="020F0502020204030204" pitchFamily="34" charset="0"/>
              </a:rPr>
              <a:t>, </a:t>
            </a:r>
            <a:br>
              <a:rPr lang="de-DE" sz="1400">
                <a:solidFill>
                  <a:srgbClr val="EC6607"/>
                </a:solidFill>
                <a:latin typeface="Calibri" panose="020F0502020204030204" pitchFamily="34" charset="0"/>
              </a:rPr>
            </a:br>
            <a:r>
              <a:rPr lang="de-DE" sz="1400">
                <a:solidFill>
                  <a:srgbClr val="EC6607"/>
                </a:solidFill>
                <a:latin typeface="Calibri" panose="020F0502020204030204" pitchFamily="34" charset="0"/>
              </a:rPr>
              <a:t>bei gleichzeitig </a:t>
            </a:r>
            <a:r>
              <a:rPr lang="de-DE" sz="1400" b="1">
                <a:solidFill>
                  <a:srgbClr val="EC6607"/>
                </a:solidFill>
                <a:latin typeface="Calibri" panose="020F0502020204030204" pitchFamily="34" charset="0"/>
              </a:rPr>
              <a:t>nur geringen Mehrkosten</a:t>
            </a:r>
            <a:r>
              <a:rPr lang="de-DE" sz="1400">
                <a:solidFill>
                  <a:srgbClr val="EC6607"/>
                </a:solidFill>
                <a:latin typeface="Calibri" panose="020F0502020204030204" pitchFamily="34" charset="0"/>
              </a:rPr>
              <a:t>.</a:t>
            </a:r>
          </a:p>
        </p:txBody>
      </p:sp>
    </p:spTree>
    <p:extLst>
      <p:ext uri="{BB962C8B-B14F-4D97-AF65-F5344CB8AC3E}">
        <p14:creationId xmlns:p14="http://schemas.microsoft.com/office/powerpoint/2010/main" val="2153706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9AE93-18D7-96A3-1360-2002BE046418}"/>
            </a:ext>
          </a:extLst>
        </p:cNvPr>
        <p:cNvGrpSpPr/>
        <p:nvPr/>
      </p:nvGrpSpPr>
      <p:grpSpPr>
        <a:xfrm>
          <a:off x="0" y="0"/>
          <a:ext cx="0" cy="0"/>
          <a:chOff x="0" y="0"/>
          <a:chExt cx="0" cy="0"/>
        </a:xfrm>
      </p:grpSpPr>
      <p:sp>
        <p:nvSpPr>
          <p:cNvPr id="10" name="Titel 9">
            <a:extLst>
              <a:ext uri="{FF2B5EF4-FFF2-40B4-BE49-F238E27FC236}">
                <a16:creationId xmlns:a16="http://schemas.microsoft.com/office/drawing/2014/main" id="{C7023F21-7661-A56B-0EAB-5D65A60818CE}"/>
              </a:ext>
            </a:extLst>
          </p:cNvPr>
          <p:cNvSpPr>
            <a:spLocks noGrp="1"/>
          </p:cNvSpPr>
          <p:nvPr>
            <p:ph type="title"/>
          </p:nvPr>
        </p:nvSpPr>
        <p:spPr>
          <a:xfrm>
            <a:off x="608459" y="406800"/>
            <a:ext cx="7325769" cy="486000"/>
          </a:xfrm>
        </p:spPr>
        <p:txBody>
          <a:bodyPr anchor="t"/>
          <a:lstStyle/>
          <a:p>
            <a:r>
              <a:rPr lang="de-DE"/>
              <a:t>Fenstertausch</a:t>
            </a:r>
            <a:br>
              <a:rPr lang="de-DE"/>
            </a:br>
            <a:r>
              <a:rPr lang="de-DE" sz="2000"/>
              <a:t>Was gibt es zu beachten?</a:t>
            </a:r>
            <a:br>
              <a:rPr lang="de-DE" sz="2000"/>
            </a:br>
            <a:endParaRPr lang="de-DE" sz="2000" strike="sngStrike"/>
          </a:p>
        </p:txBody>
      </p:sp>
      <p:sp>
        <p:nvSpPr>
          <p:cNvPr id="2" name="Textfeld 1">
            <a:extLst>
              <a:ext uri="{FF2B5EF4-FFF2-40B4-BE49-F238E27FC236}">
                <a16:creationId xmlns:a16="http://schemas.microsoft.com/office/drawing/2014/main" id="{D0D3E141-1CD2-25A2-2845-C77C17BD02CB}"/>
              </a:ext>
            </a:extLst>
          </p:cNvPr>
          <p:cNvSpPr txBox="1"/>
          <p:nvPr/>
        </p:nvSpPr>
        <p:spPr>
          <a:xfrm>
            <a:off x="648000" y="1296000"/>
            <a:ext cx="4815540" cy="3570208"/>
          </a:xfrm>
          <a:prstGeom prst="rect">
            <a:avLst/>
          </a:prstGeom>
          <a:noFill/>
        </p:spPr>
        <p:txBody>
          <a:bodyPr wrap="square" rIns="0">
            <a:spAutoFit/>
          </a:bodyPr>
          <a:lstStyle/>
          <a:p>
            <a:pPr>
              <a:spcAft>
                <a:spcPts val="600"/>
              </a:spcAft>
              <a:buClr>
                <a:srgbClr val="006577"/>
              </a:buClr>
            </a:pPr>
            <a:r>
              <a:rPr lang="de-DE" sz="1400" b="1">
                <a:solidFill>
                  <a:srgbClr val="EC6607"/>
                </a:solidFill>
                <a:latin typeface="Calibri" panose="020F0502020204030204" pitchFamily="34" charset="0"/>
                <a:cs typeface="Calibri" panose="020F0502020204030204" pitchFamily="34" charset="0"/>
              </a:rPr>
              <a:t>Lüftungskonzept </a:t>
            </a:r>
            <a:r>
              <a:rPr lang="de-DE" sz="1400">
                <a:solidFill>
                  <a:srgbClr val="006577"/>
                </a:solidFill>
                <a:latin typeface="Calibri" panose="020F0502020204030204" pitchFamily="34" charset="0"/>
                <a:cs typeface="Calibri" panose="020F0502020204030204" pitchFamily="34" charset="0"/>
              </a:rPr>
              <a:t>erstellen lassen</a:t>
            </a:r>
            <a:r>
              <a:rPr lang="de-DE" sz="1400" b="1">
                <a:solidFill>
                  <a:srgbClr val="EC6607"/>
                </a:solidFill>
                <a:latin typeface="Calibri" panose="020F0502020204030204" pitchFamily="34" charset="0"/>
                <a:cs typeface="Calibri" panose="020F0502020204030204" pitchFamily="34" charset="0"/>
              </a:rPr>
              <a:t> </a:t>
            </a:r>
          </a:p>
          <a:p>
            <a:pPr marL="285750" indent="-285750">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erforderlich, wenn mehr als 1/3 der Fenster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getauscht werden</a:t>
            </a:r>
          </a:p>
          <a:p>
            <a:pPr marL="285750" indent="-285750">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es wird ermittelt, ob das Gebäude nach dem Fenstertausch </a:t>
            </a:r>
            <a:r>
              <a:rPr lang="de-DE" sz="1400" b="1">
                <a:solidFill>
                  <a:srgbClr val="006577"/>
                </a:solidFill>
                <a:latin typeface="Calibri" panose="020F0502020204030204" pitchFamily="34" charset="0"/>
                <a:cs typeface="Calibri" panose="020F0502020204030204" pitchFamily="34" charset="0"/>
              </a:rPr>
              <a:t>zu dicht</a:t>
            </a:r>
            <a:r>
              <a:rPr lang="de-DE" sz="1400">
                <a:solidFill>
                  <a:srgbClr val="006577"/>
                </a:solidFill>
                <a:latin typeface="Calibri" panose="020F0502020204030204" pitchFamily="34" charset="0"/>
                <a:cs typeface="Calibri" panose="020F0502020204030204" pitchFamily="34" charset="0"/>
              </a:rPr>
              <a:t> ist und dadurch die </a:t>
            </a:r>
            <a:r>
              <a:rPr lang="de-DE" sz="1400" b="1">
                <a:solidFill>
                  <a:srgbClr val="006577"/>
                </a:solidFill>
                <a:latin typeface="Calibri" panose="020F0502020204030204" pitchFamily="34" charset="0"/>
                <a:cs typeface="Calibri" panose="020F0502020204030204" pitchFamily="34" charset="0"/>
              </a:rPr>
              <a:t>Raumfeuchte bei geschlossenen Fenstern nicht ausreichend entweichen kann.</a:t>
            </a:r>
          </a:p>
          <a:p>
            <a:pPr marL="285750" indent="-285750">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ggf. Maßnahmen nötig, um geringen </a:t>
            </a:r>
            <a:r>
              <a:rPr lang="de-DE" sz="1400">
                <a:solidFill>
                  <a:srgbClr val="006577"/>
                </a:solidFill>
                <a:latin typeface="Calibri" panose="020F0502020204030204" pitchFamily="34" charset="0"/>
                <a:cs typeface="Calibri" panose="020F0502020204030204" pitchFamily="34" charset="0"/>
              </a:rPr>
              <a:t>Luftaustausch zum Feuchteschutz sicherzustellen, z.B. durch Luftdurchlässe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(in Fenster oder Außenwand) oder Abluftanlage. </a:t>
            </a:r>
          </a:p>
          <a:p>
            <a:pPr>
              <a:spcAft>
                <a:spcPts val="600"/>
              </a:spcAft>
            </a:pPr>
            <a:r>
              <a:rPr lang="de-DE" sz="1400" b="1">
                <a:solidFill>
                  <a:srgbClr val="EC6607"/>
                </a:solidFill>
                <a:latin typeface="Calibri" panose="020F0502020204030204" pitchFamily="34" charset="0"/>
                <a:cs typeface="Calibri" panose="020F0502020204030204" pitchFamily="34" charset="0"/>
              </a:rPr>
              <a:t>Mindestwärmeschutz </a:t>
            </a:r>
            <a:r>
              <a:rPr lang="de-DE" sz="1400">
                <a:solidFill>
                  <a:srgbClr val="006577"/>
                </a:solidFill>
                <a:latin typeface="Calibri" panose="020F0502020204030204" pitchFamily="34" charset="0"/>
                <a:cs typeface="Calibri" panose="020F0502020204030204" pitchFamily="34" charset="0"/>
              </a:rPr>
              <a:t>sicherstellen</a:t>
            </a:r>
          </a:p>
          <a:p>
            <a:pPr marL="285750" indent="-285750">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abhängig von der Konstruktion der Außenwand und Position des Fensters</a:t>
            </a:r>
          </a:p>
          <a:p>
            <a:pPr marL="285750" indent="-285750">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ggf. dünne Dämmung in der Laibung innen, am Sturz und unter der Fensterbank erforderlich</a:t>
            </a:r>
          </a:p>
        </p:txBody>
      </p:sp>
      <p:pic>
        <p:nvPicPr>
          <p:cNvPr id="9" name="Grafik 8">
            <a:extLst>
              <a:ext uri="{FF2B5EF4-FFF2-40B4-BE49-F238E27FC236}">
                <a16:creationId xmlns:a16="http://schemas.microsoft.com/office/drawing/2014/main" id="{BAF2C0A6-AD38-AD3C-54F1-48AD7CF6BE39}"/>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530720" y="1512001"/>
            <a:ext cx="3356627" cy="1939860"/>
          </a:xfrm>
          <a:prstGeom prst="rect">
            <a:avLst/>
          </a:prstGeom>
        </p:spPr>
      </p:pic>
      <p:pic>
        <p:nvPicPr>
          <p:cNvPr id="3" name="Grafik 2">
            <a:extLst>
              <a:ext uri="{FF2B5EF4-FFF2-40B4-BE49-F238E27FC236}">
                <a16:creationId xmlns:a16="http://schemas.microsoft.com/office/drawing/2014/main" id="{8FC1C6B7-E446-5D3D-C5C4-FB88B493CC4E}"/>
              </a:ext>
              <a:ext uri="{C183D7F6-B498-43B3-948B-1728B52AA6E4}">
                <adec:decorative xmlns:adec="http://schemas.microsoft.com/office/drawing/2017/decorative" val="1"/>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2260" b="100000" l="0" r="88268">
                        <a14:foregroundMark x1="0" y1="5650" x2="58101" y2="9605"/>
                        <a14:foregroundMark x1="0" y1="14124" x2="41899" y2="49153"/>
                        <a14:foregroundMark x1="42458" y1="49718" x2="39665" y2="11864"/>
                        <a14:foregroundMark x1="55866" y1="0" x2="56983" y2="89831"/>
                        <a14:foregroundMark x1="57542" y1="90395" x2="3352" y2="96610"/>
                        <a14:foregroundMark x1="64246" y1="25989" x2="62011" y2="63277"/>
                        <a14:foregroundMark x1="64246" y1="2825" x2="64246" y2="99435"/>
                        <a14:foregroundMark x1="0" y1="51412" x2="50279" y2="92655"/>
                        <a14:foregroundMark x1="21788" y1="19774" x2="0" y2="33898"/>
                        <a14:foregroundMark x1="12849" y1="43503" x2="12849" y2="43503"/>
                        <a14:foregroundMark x1="31285" y1="61582" x2="31285" y2="61582"/>
                        <a14:foregroundMark x1="8380" y1="27684" x2="49721" y2="80791"/>
                        <a14:foregroundMark x1="49721" y1="80791" x2="49721" y2="80791"/>
                        <a14:foregroundMark x1="5587" y1="36723" x2="44134" y2="85876"/>
                        <a14:foregroundMark x1="0" y1="64407" x2="23464" y2="98870"/>
                        <a14:foregroundMark x1="0" y1="85876" x2="6145" y2="99435"/>
                        <a14:foregroundMark x1="0" y1="90960" x2="4469" y2="99435"/>
                        <a14:foregroundMark x1="60894" y1="18644" x2="58659" y2="75141"/>
                        <a14:foregroundMark x1="59218" y1="18079" x2="62570" y2="82486"/>
                        <a14:foregroundMark x1="62570" y1="82486" x2="56425" y2="93220"/>
                        <a14:foregroundMark x1="51397" y1="70621" x2="53631" y2="99435"/>
                      </a14:backgroundRemoval>
                    </a14:imgEffect>
                  </a14:imgLayer>
                </a14:imgProps>
              </a:ext>
              <a:ext uri="{28A0092B-C50C-407E-A947-70E740481C1C}">
                <a14:useLocalDpi xmlns:a14="http://schemas.microsoft.com/office/drawing/2010/main" val="0"/>
              </a:ext>
            </a:extLst>
          </a:blip>
          <a:srcRect/>
          <a:stretch/>
        </p:blipFill>
        <p:spPr>
          <a:xfrm>
            <a:off x="8093201" y="249404"/>
            <a:ext cx="799974" cy="792000"/>
          </a:xfrm>
          <a:prstGeom prst="ellipse">
            <a:avLst/>
          </a:prstGeom>
          <a:solidFill>
            <a:schemeClr val="bg1"/>
          </a:solidFill>
          <a:ln w="9525">
            <a:solidFill>
              <a:srgbClr val="006373"/>
            </a:solidFill>
          </a:ln>
        </p:spPr>
      </p:pic>
      <p:sp>
        <p:nvSpPr>
          <p:cNvPr id="4" name="Rechteck 3">
            <a:extLst>
              <a:ext uri="{FF2B5EF4-FFF2-40B4-BE49-F238E27FC236}">
                <a16:creationId xmlns:a16="http://schemas.microsoft.com/office/drawing/2014/main" id="{A5972832-C6B1-60F9-D711-991B5DB48B36}"/>
              </a:ext>
            </a:extLst>
          </p:cNvPr>
          <p:cNvSpPr/>
          <p:nvPr/>
        </p:nvSpPr>
        <p:spPr>
          <a:xfrm rot="212460">
            <a:off x="5858040" y="3417231"/>
            <a:ext cx="2467363" cy="645032"/>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eaLnBrk="1" hangingPunct="1">
              <a:lnSpc>
                <a:spcPct val="90000"/>
              </a:lnSpc>
              <a:spcBef>
                <a:spcPts val="600"/>
              </a:spcBef>
              <a:buClr>
                <a:srgbClr val="E9692E"/>
              </a:buClr>
              <a:buSzPct val="90000"/>
            </a:pPr>
            <a:r>
              <a:rPr lang="de-DE" sz="1400">
                <a:solidFill>
                  <a:srgbClr val="EC6607"/>
                </a:solidFill>
                <a:latin typeface="Calibri" panose="020F0502020204030204" pitchFamily="34" charset="0"/>
              </a:rPr>
              <a:t>Lüftungskonzept und Mindestwärmeschutz reduzieren das Schimmelrisiko.</a:t>
            </a:r>
          </a:p>
        </p:txBody>
      </p:sp>
    </p:spTree>
    <p:extLst>
      <p:ext uri="{BB962C8B-B14F-4D97-AF65-F5344CB8AC3E}">
        <p14:creationId xmlns:p14="http://schemas.microsoft.com/office/powerpoint/2010/main" val="1371353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553EC-59A5-EB76-AD49-4D57117A2FAE}"/>
            </a:ext>
          </a:extLst>
        </p:cNvPr>
        <p:cNvGrpSpPr/>
        <p:nvPr/>
      </p:nvGrpSpPr>
      <p:grpSpPr>
        <a:xfrm>
          <a:off x="0" y="0"/>
          <a:ext cx="0" cy="0"/>
          <a:chOff x="0" y="0"/>
          <a:chExt cx="0" cy="0"/>
        </a:xfrm>
      </p:grpSpPr>
      <p:sp>
        <p:nvSpPr>
          <p:cNvPr id="13" name="Titel 2">
            <a:extLst>
              <a:ext uri="{FF2B5EF4-FFF2-40B4-BE49-F238E27FC236}">
                <a16:creationId xmlns:a16="http://schemas.microsoft.com/office/drawing/2014/main" id="{37609B77-426F-FC47-161B-C81F5E4AC177}"/>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Fenster und Fassadendämmung</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Fenstereinbau bei Fassadendämmung</a:t>
            </a:r>
            <a:endParaRPr kumimoji="0" lang="de-DE" sz="2000" b="0" i="0" u="none" strike="sngStrike" kern="1200" cap="none" spc="0" normalizeH="0" baseline="0" noProof="0">
              <a:ln>
                <a:noFill/>
              </a:ln>
              <a:solidFill>
                <a:schemeClr val="tx1">
                  <a:lumMod val="60000"/>
                  <a:lumOff val="40000"/>
                </a:schemeClr>
              </a:solidFill>
              <a:effectLst/>
              <a:uLnTx/>
              <a:uFillTx/>
              <a:latin typeface="Calibri" pitchFamily="-102" charset="0"/>
              <a:ea typeface="+mn-ea"/>
              <a:cs typeface="Calibri" pitchFamily="-102" charset="0"/>
            </a:endParaRPr>
          </a:p>
        </p:txBody>
      </p:sp>
      <p:sp>
        <p:nvSpPr>
          <p:cNvPr id="14" name="Textfeld 13">
            <a:extLst>
              <a:ext uri="{FF2B5EF4-FFF2-40B4-BE49-F238E27FC236}">
                <a16:creationId xmlns:a16="http://schemas.microsoft.com/office/drawing/2014/main" id="{CC520A38-95FC-FEFD-CB52-4588EEDBC6B6}"/>
              </a:ext>
            </a:extLst>
          </p:cNvPr>
          <p:cNvSpPr txBox="1"/>
          <p:nvPr/>
        </p:nvSpPr>
        <p:spPr>
          <a:xfrm>
            <a:off x="612000" y="1260000"/>
            <a:ext cx="7062944" cy="523220"/>
          </a:xfrm>
          <a:prstGeom prst="rect">
            <a:avLst/>
          </a:prstGeom>
          <a:noFill/>
        </p:spPr>
        <p:txBody>
          <a:bodyPr wrap="square">
            <a:spAutoFit/>
          </a:bodyPr>
          <a:lstStyle/>
          <a:p>
            <a:r>
              <a:rPr lang="de-DE" sz="1400">
                <a:solidFill>
                  <a:srgbClr val="006373"/>
                </a:solidFill>
                <a:latin typeface="Calibri" panose="020F0502020204030204" pitchFamily="34" charset="0"/>
                <a:cs typeface="Calibri" panose="020F0502020204030204" pitchFamily="34" charset="0"/>
              </a:rPr>
              <a:t>Bei gedämmter Fassade können die Fenster an verschiedenen Positionen eingebaut werden. Um eine lückenlose Dämmung zu erreichen, wird der Rahmen teilweise überdämmt. </a:t>
            </a:r>
          </a:p>
        </p:txBody>
      </p:sp>
      <p:sp>
        <p:nvSpPr>
          <p:cNvPr id="24" name="Textfeld 23">
            <a:extLst>
              <a:ext uri="{FF2B5EF4-FFF2-40B4-BE49-F238E27FC236}">
                <a16:creationId xmlns:a16="http://schemas.microsoft.com/office/drawing/2014/main" id="{55289723-6A4B-8942-7CBA-F4B1A2DA9821}"/>
              </a:ext>
              <a:ext uri="{C183D7F6-B498-43B3-948B-1728B52AA6E4}">
                <adec:decorative xmlns:adec="http://schemas.microsoft.com/office/drawing/2017/decorative" val="1"/>
              </a:ext>
            </a:extLst>
          </p:cNvPr>
          <p:cNvSpPr txBox="1"/>
          <p:nvPr/>
        </p:nvSpPr>
        <p:spPr>
          <a:xfrm>
            <a:off x="813636" y="1933678"/>
            <a:ext cx="391050" cy="523220"/>
          </a:xfrm>
          <a:prstGeom prst="rect">
            <a:avLst/>
          </a:prstGeom>
          <a:noFill/>
        </p:spPr>
        <p:txBody>
          <a:bodyPr wrap="square" anchor="ctr">
            <a:spAutoFit/>
          </a:bodyPr>
          <a:lstStyle/>
          <a:p>
            <a:r>
              <a:rPr lang="de-DE" sz="2800" b="1">
                <a:solidFill>
                  <a:srgbClr val="006373"/>
                </a:solidFill>
                <a:latin typeface="Calibri" panose="020F0502020204030204" pitchFamily="34" charset="0"/>
                <a:cs typeface="Calibri" panose="020F0502020204030204" pitchFamily="34" charset="0"/>
              </a:rPr>
              <a:t>1</a:t>
            </a:r>
            <a:endParaRPr lang="de-DE" sz="2800" b="1">
              <a:solidFill>
                <a:srgbClr val="006373"/>
              </a:solidFill>
              <a:highlight>
                <a:srgbClr val="FFFF00"/>
              </a:highlight>
              <a:latin typeface="Calibri" panose="020F0502020204030204" pitchFamily="34" charset="0"/>
              <a:cs typeface="Calibri" panose="020F0502020204030204" pitchFamily="34" charset="0"/>
            </a:endParaRPr>
          </a:p>
        </p:txBody>
      </p:sp>
      <p:pic>
        <p:nvPicPr>
          <p:cNvPr id="4" name="Grafik 3" descr="Die Grafik zeigt einen Horizontalschnitt  durch eine Wand mit Fenster von oben. Die Wand ist außen mit einer Dämmung versehen. Das Fenster ist mittig in der Wand eingebaut, an der Position wo es auch vor der Fassadendämmung und dem Fenstertausch saß.">
            <a:extLst>
              <a:ext uri="{FF2B5EF4-FFF2-40B4-BE49-F238E27FC236}">
                <a16:creationId xmlns:a16="http://schemas.microsoft.com/office/drawing/2014/main" id="{B5457C01-50A9-EF2C-0522-70209C3A8D9C}"/>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rcRect t="14115" b="67466"/>
          <a:stretch/>
        </p:blipFill>
        <p:spPr>
          <a:xfrm>
            <a:off x="1314002" y="1882525"/>
            <a:ext cx="3419856" cy="861785"/>
          </a:xfrm>
          <a:prstGeom prst="rect">
            <a:avLst/>
          </a:prstGeom>
        </p:spPr>
      </p:pic>
      <p:sp>
        <p:nvSpPr>
          <p:cNvPr id="15" name="Textfeld 14">
            <a:extLst>
              <a:ext uri="{FF2B5EF4-FFF2-40B4-BE49-F238E27FC236}">
                <a16:creationId xmlns:a16="http://schemas.microsoft.com/office/drawing/2014/main" id="{5CD0F362-96EA-CE47-CCD1-119533D79ED6}"/>
              </a:ext>
            </a:extLst>
          </p:cNvPr>
          <p:cNvSpPr txBox="1"/>
          <p:nvPr/>
        </p:nvSpPr>
        <p:spPr>
          <a:xfrm>
            <a:off x="4707325" y="1949044"/>
            <a:ext cx="2404210" cy="738664"/>
          </a:xfrm>
          <a:prstGeom prst="rect">
            <a:avLst/>
          </a:prstGeom>
          <a:noFill/>
        </p:spPr>
        <p:txBody>
          <a:bodyPr wrap="square">
            <a:spAutoFit/>
          </a:bodyPr>
          <a:lstStyle/>
          <a:p>
            <a:r>
              <a:rPr lang="de-DE" sz="1400">
                <a:solidFill>
                  <a:srgbClr val="006373"/>
                </a:solidFill>
                <a:latin typeface="Calibri" panose="020F0502020204030204" pitchFamily="34" charset="0"/>
                <a:cs typeface="Calibri" panose="020F0502020204030204" pitchFamily="34" charset="0"/>
              </a:rPr>
              <a:t>Fenster bleibt an derselben Position wie zuvor (ggf. breiterer Rahmen notwendig)</a:t>
            </a:r>
          </a:p>
        </p:txBody>
      </p:sp>
      <p:sp>
        <p:nvSpPr>
          <p:cNvPr id="25" name="Textfeld 24">
            <a:extLst>
              <a:ext uri="{FF2B5EF4-FFF2-40B4-BE49-F238E27FC236}">
                <a16:creationId xmlns:a16="http://schemas.microsoft.com/office/drawing/2014/main" id="{2F8F674E-D0B3-4BBE-8306-1E7209AAE905}"/>
              </a:ext>
              <a:ext uri="{C183D7F6-B498-43B3-948B-1728B52AA6E4}">
                <adec:decorative xmlns:adec="http://schemas.microsoft.com/office/drawing/2017/decorative" val="1"/>
              </a:ext>
            </a:extLst>
          </p:cNvPr>
          <p:cNvSpPr txBox="1"/>
          <p:nvPr/>
        </p:nvSpPr>
        <p:spPr>
          <a:xfrm>
            <a:off x="813636" y="2978580"/>
            <a:ext cx="391050" cy="523220"/>
          </a:xfrm>
          <a:prstGeom prst="rect">
            <a:avLst/>
          </a:prstGeom>
          <a:noFill/>
        </p:spPr>
        <p:txBody>
          <a:bodyPr wrap="square" anchor="ctr">
            <a:spAutoFit/>
          </a:bodyPr>
          <a:lstStyle/>
          <a:p>
            <a:r>
              <a:rPr lang="de-DE" sz="2800" b="1">
                <a:solidFill>
                  <a:srgbClr val="006373"/>
                </a:solidFill>
                <a:latin typeface="Calibri" panose="020F0502020204030204" pitchFamily="34" charset="0"/>
                <a:cs typeface="Calibri" panose="020F0502020204030204" pitchFamily="34" charset="0"/>
              </a:rPr>
              <a:t>2</a:t>
            </a:r>
            <a:endParaRPr lang="de-DE" sz="2800" b="1">
              <a:solidFill>
                <a:srgbClr val="006373"/>
              </a:solidFill>
              <a:highlight>
                <a:srgbClr val="FFFF00"/>
              </a:highlight>
              <a:latin typeface="Calibri" panose="020F0502020204030204" pitchFamily="34" charset="0"/>
              <a:cs typeface="Calibri" panose="020F0502020204030204" pitchFamily="34" charset="0"/>
            </a:endParaRPr>
          </a:p>
        </p:txBody>
      </p:sp>
      <p:pic>
        <p:nvPicPr>
          <p:cNvPr id="6" name="Grafik 5" descr="Die Grafik zeigt einen Horizontalschnitt  durch eine Wand mit Fenster von oben. Die Wand ist außen mit einer Dämmung versehen. Das Fenster ist außenbündig in die Ebene der Wand eingebaut und grenzt somit direkt an die Fassadendämmung.">
            <a:extLst>
              <a:ext uri="{FF2B5EF4-FFF2-40B4-BE49-F238E27FC236}">
                <a16:creationId xmlns:a16="http://schemas.microsoft.com/office/drawing/2014/main" id="{F05C9570-FB23-23D1-359D-C82EC767650D}"/>
              </a:ext>
            </a:extLst>
          </p:cNvPr>
          <p:cNvPicPr>
            <a:picLocks noChangeAspect="1"/>
          </p:cNvPicPr>
          <p:nvPr/>
        </p:nvPicPr>
        <p:blipFill>
          <a:blip r:embed="rId2">
            <a:extLst>
              <a:ext uri="{28A0092B-C50C-407E-A947-70E740481C1C}">
                <a14:useLocalDpi xmlns:a14="http://schemas.microsoft.com/office/drawing/2010/main" val="0"/>
              </a:ext>
            </a:extLst>
          </a:blip>
          <a:srcRect t="37129" b="47395"/>
          <a:stretch/>
        </p:blipFill>
        <p:spPr>
          <a:xfrm>
            <a:off x="1314002" y="2992980"/>
            <a:ext cx="3419856" cy="724063"/>
          </a:xfrm>
          <a:prstGeom prst="rect">
            <a:avLst/>
          </a:prstGeom>
        </p:spPr>
      </p:pic>
      <p:sp>
        <p:nvSpPr>
          <p:cNvPr id="16" name="Textfeld 15">
            <a:extLst>
              <a:ext uri="{FF2B5EF4-FFF2-40B4-BE49-F238E27FC236}">
                <a16:creationId xmlns:a16="http://schemas.microsoft.com/office/drawing/2014/main" id="{6F789DAF-6C05-43DE-9743-E3539E33DCE0}"/>
              </a:ext>
            </a:extLst>
          </p:cNvPr>
          <p:cNvSpPr txBox="1"/>
          <p:nvPr/>
        </p:nvSpPr>
        <p:spPr>
          <a:xfrm>
            <a:off x="4707325" y="3012408"/>
            <a:ext cx="2268000" cy="523220"/>
          </a:xfrm>
          <a:prstGeom prst="rect">
            <a:avLst/>
          </a:prstGeom>
          <a:noFill/>
        </p:spPr>
        <p:txBody>
          <a:bodyPr wrap="square">
            <a:spAutoFit/>
          </a:bodyPr>
          <a:lstStyle/>
          <a:p>
            <a:r>
              <a:rPr lang="de-DE" sz="1400">
                <a:solidFill>
                  <a:srgbClr val="006373"/>
                </a:solidFill>
                <a:latin typeface="Calibri" panose="020F0502020204030204" pitchFamily="34" charset="0"/>
                <a:cs typeface="Calibri" panose="020F0502020204030204" pitchFamily="34" charset="0"/>
              </a:rPr>
              <a:t>Außenbündiger Einbau </a:t>
            </a:r>
            <a:br>
              <a:rPr lang="de-DE" sz="1400">
                <a:solidFill>
                  <a:srgbClr val="006373"/>
                </a:solidFill>
                <a:latin typeface="Calibri" panose="020F0502020204030204" pitchFamily="34" charset="0"/>
                <a:cs typeface="Calibri" panose="020F0502020204030204" pitchFamily="34" charset="0"/>
              </a:rPr>
            </a:br>
            <a:r>
              <a:rPr lang="de-DE" sz="1400">
                <a:solidFill>
                  <a:srgbClr val="006373"/>
                </a:solidFill>
                <a:latin typeface="Calibri" panose="020F0502020204030204" pitchFamily="34" charset="0"/>
                <a:cs typeface="Calibri" panose="020F0502020204030204" pitchFamily="34" charset="0"/>
              </a:rPr>
              <a:t>im Mauerwerk</a:t>
            </a:r>
            <a:endParaRPr lang="de-DE" sz="1400">
              <a:solidFill>
                <a:srgbClr val="006373"/>
              </a:solidFill>
              <a:highlight>
                <a:srgbClr val="FFFF00"/>
              </a:highlight>
              <a:latin typeface="Calibri" panose="020F0502020204030204" pitchFamily="34" charset="0"/>
              <a:cs typeface="Calibri" panose="020F0502020204030204" pitchFamily="34" charset="0"/>
            </a:endParaRPr>
          </a:p>
        </p:txBody>
      </p:sp>
      <p:sp>
        <p:nvSpPr>
          <p:cNvPr id="26" name="Textfeld 25">
            <a:extLst>
              <a:ext uri="{FF2B5EF4-FFF2-40B4-BE49-F238E27FC236}">
                <a16:creationId xmlns:a16="http://schemas.microsoft.com/office/drawing/2014/main" id="{025B2897-40E8-5FF9-EC3D-55A1A086C9C4}"/>
              </a:ext>
              <a:ext uri="{C183D7F6-B498-43B3-948B-1728B52AA6E4}">
                <adec:decorative xmlns:adec="http://schemas.microsoft.com/office/drawing/2017/decorative" val="1"/>
              </a:ext>
            </a:extLst>
          </p:cNvPr>
          <p:cNvSpPr txBox="1"/>
          <p:nvPr/>
        </p:nvSpPr>
        <p:spPr>
          <a:xfrm>
            <a:off x="813636" y="3958169"/>
            <a:ext cx="391050" cy="523220"/>
          </a:xfrm>
          <a:prstGeom prst="rect">
            <a:avLst/>
          </a:prstGeom>
          <a:noFill/>
        </p:spPr>
        <p:txBody>
          <a:bodyPr wrap="square" anchor="ctr">
            <a:spAutoFit/>
          </a:bodyPr>
          <a:lstStyle/>
          <a:p>
            <a:r>
              <a:rPr lang="de-DE" sz="2800" b="1">
                <a:solidFill>
                  <a:srgbClr val="006373"/>
                </a:solidFill>
                <a:latin typeface="Calibri" panose="020F0502020204030204" pitchFamily="34" charset="0"/>
                <a:cs typeface="Calibri" panose="020F0502020204030204" pitchFamily="34" charset="0"/>
              </a:rPr>
              <a:t>3</a:t>
            </a:r>
            <a:endParaRPr lang="de-DE" sz="2800" b="1">
              <a:solidFill>
                <a:srgbClr val="006373"/>
              </a:solidFill>
              <a:highlight>
                <a:srgbClr val="FFFF00"/>
              </a:highlight>
              <a:latin typeface="Calibri" panose="020F0502020204030204" pitchFamily="34" charset="0"/>
              <a:cs typeface="Calibri" panose="020F0502020204030204" pitchFamily="34" charset="0"/>
            </a:endParaRPr>
          </a:p>
        </p:txBody>
      </p:sp>
      <p:pic>
        <p:nvPicPr>
          <p:cNvPr id="8" name="Grafik 7" descr="Die Grafik zeigt einen Horizontalschnitt  durch eine Wand mit Fenster von oben. Die Wand ist außen mit einer Dämmung versehen. Das Fenster ist in die Ebene der Dämmung eingebaut, also vor der Wand.">
            <a:extLst>
              <a:ext uri="{FF2B5EF4-FFF2-40B4-BE49-F238E27FC236}">
                <a16:creationId xmlns:a16="http://schemas.microsoft.com/office/drawing/2014/main" id="{33554D2A-509D-8627-BA99-0C0212106AB6}"/>
              </a:ext>
            </a:extLst>
          </p:cNvPr>
          <p:cNvPicPr>
            <a:picLocks noChangeAspect="1"/>
          </p:cNvPicPr>
          <p:nvPr/>
        </p:nvPicPr>
        <p:blipFill>
          <a:blip r:embed="rId2">
            <a:extLst>
              <a:ext uri="{28A0092B-C50C-407E-A947-70E740481C1C}">
                <a14:useLocalDpi xmlns:a14="http://schemas.microsoft.com/office/drawing/2010/main" val="0"/>
              </a:ext>
            </a:extLst>
          </a:blip>
          <a:srcRect t="57129" b="24990"/>
          <a:stretch/>
        </p:blipFill>
        <p:spPr>
          <a:xfrm>
            <a:off x="1314002" y="3775367"/>
            <a:ext cx="3419856" cy="836612"/>
          </a:xfrm>
          <a:prstGeom prst="rect">
            <a:avLst/>
          </a:prstGeom>
        </p:spPr>
      </p:pic>
      <p:sp>
        <p:nvSpPr>
          <p:cNvPr id="17" name="Textfeld 16">
            <a:extLst>
              <a:ext uri="{FF2B5EF4-FFF2-40B4-BE49-F238E27FC236}">
                <a16:creationId xmlns:a16="http://schemas.microsoft.com/office/drawing/2014/main" id="{2CDD21F1-8304-0106-3796-7BE76236CA96}"/>
              </a:ext>
            </a:extLst>
          </p:cNvPr>
          <p:cNvSpPr txBox="1"/>
          <p:nvPr/>
        </p:nvSpPr>
        <p:spPr>
          <a:xfrm>
            <a:off x="4707325" y="3954980"/>
            <a:ext cx="2404210" cy="523220"/>
          </a:xfrm>
          <a:prstGeom prst="rect">
            <a:avLst/>
          </a:prstGeom>
          <a:noFill/>
        </p:spPr>
        <p:txBody>
          <a:bodyPr wrap="square">
            <a:spAutoFit/>
          </a:bodyPr>
          <a:lstStyle/>
          <a:p>
            <a:r>
              <a:rPr lang="de-DE" sz="1400">
                <a:solidFill>
                  <a:srgbClr val="006373"/>
                </a:solidFill>
                <a:latin typeface="Calibri" panose="020F0502020204030204" pitchFamily="34" charset="0"/>
                <a:cs typeface="Calibri" panose="020F0502020204030204" pitchFamily="34" charset="0"/>
              </a:rPr>
              <a:t>Einbau in die </a:t>
            </a:r>
            <a:br>
              <a:rPr lang="de-DE" sz="1400">
                <a:solidFill>
                  <a:srgbClr val="006373"/>
                </a:solidFill>
                <a:latin typeface="Calibri" panose="020F0502020204030204" pitchFamily="34" charset="0"/>
                <a:cs typeface="Calibri" panose="020F0502020204030204" pitchFamily="34" charset="0"/>
              </a:rPr>
            </a:br>
            <a:r>
              <a:rPr lang="de-DE" sz="1400">
                <a:solidFill>
                  <a:srgbClr val="006373"/>
                </a:solidFill>
                <a:latin typeface="Calibri" panose="020F0502020204030204" pitchFamily="34" charset="0"/>
                <a:cs typeface="Calibri" panose="020F0502020204030204" pitchFamily="34" charset="0"/>
              </a:rPr>
              <a:t>Dämmebene</a:t>
            </a:r>
            <a:endParaRPr lang="de-DE" sz="1400">
              <a:solidFill>
                <a:srgbClr val="006373"/>
              </a:solidFill>
              <a:highlight>
                <a:srgbClr val="FFFF00"/>
              </a:highlight>
              <a:latin typeface="Calibri" panose="020F0502020204030204" pitchFamily="34" charset="0"/>
              <a:cs typeface="Calibri" panose="020F0502020204030204" pitchFamily="34" charset="0"/>
            </a:endParaRPr>
          </a:p>
        </p:txBody>
      </p:sp>
      <p:sp>
        <p:nvSpPr>
          <p:cNvPr id="7" name="Textfeld 6">
            <a:extLst>
              <a:ext uri="{FF2B5EF4-FFF2-40B4-BE49-F238E27FC236}">
                <a16:creationId xmlns:a16="http://schemas.microsoft.com/office/drawing/2014/main" id="{DDB7E9DF-74F9-B01A-D4AB-990DB022BC43}"/>
              </a:ext>
            </a:extLst>
          </p:cNvPr>
          <p:cNvSpPr txBox="1"/>
          <p:nvPr/>
        </p:nvSpPr>
        <p:spPr>
          <a:xfrm>
            <a:off x="1320799" y="4597579"/>
            <a:ext cx="3142343" cy="258532"/>
          </a:xfrm>
          <a:prstGeom prst="rect">
            <a:avLst/>
          </a:prstGeom>
          <a:noFill/>
        </p:spPr>
        <p:txBody>
          <a:bodyPr wrap="square" lIns="36000" rIns="36000">
            <a:spAutoFit/>
          </a:bodyPr>
          <a:lstStyle/>
          <a:p>
            <a:pPr algn="ctr" eaLnBrk="1" hangingPunct="1">
              <a:lnSpc>
                <a:spcPct val="90000"/>
              </a:lnSpc>
              <a:spcBef>
                <a:spcPts val="600"/>
              </a:spcBef>
              <a:buClr>
                <a:srgbClr val="E9692E"/>
              </a:buClr>
              <a:buSzPct val="90000"/>
            </a:pPr>
            <a:r>
              <a:rPr lang="de-DE" sz="1200">
                <a:solidFill>
                  <a:srgbClr val="006373"/>
                </a:solidFill>
                <a:latin typeface="Calibri" panose="020F0502020204030204" pitchFamily="34" charset="0"/>
                <a:cs typeface="Calibri" panose="020F0502020204030204" pitchFamily="34" charset="0"/>
              </a:rPr>
              <a:t>Ansicht von oben, Wand und Fenster geschnitten</a:t>
            </a:r>
          </a:p>
        </p:txBody>
      </p:sp>
      <p:sp>
        <p:nvSpPr>
          <p:cNvPr id="5" name="Geschweifte Klammer rechts 4">
            <a:extLst>
              <a:ext uri="{FF2B5EF4-FFF2-40B4-BE49-F238E27FC236}">
                <a16:creationId xmlns:a16="http://schemas.microsoft.com/office/drawing/2014/main" id="{495F862E-FB17-5115-6749-00EE1D25B02E}"/>
              </a:ext>
              <a:ext uri="{C183D7F6-B498-43B3-948B-1728B52AA6E4}">
                <adec:decorative xmlns:adec="http://schemas.microsoft.com/office/drawing/2017/decorative" val="1"/>
              </a:ext>
            </a:extLst>
          </p:cNvPr>
          <p:cNvSpPr/>
          <p:nvPr/>
        </p:nvSpPr>
        <p:spPr>
          <a:xfrm>
            <a:off x="6399114" y="2910992"/>
            <a:ext cx="293188" cy="1537950"/>
          </a:xfrm>
          <a:prstGeom prst="rightBrace">
            <a:avLst/>
          </a:prstGeom>
          <a:ln w="19050">
            <a:solidFill>
              <a:srgbClr val="00657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Textfeld 8">
            <a:extLst>
              <a:ext uri="{FF2B5EF4-FFF2-40B4-BE49-F238E27FC236}">
                <a16:creationId xmlns:a16="http://schemas.microsoft.com/office/drawing/2014/main" id="{3820A8C8-C77E-3058-2737-9FB643C6E73C}"/>
              </a:ext>
            </a:extLst>
          </p:cNvPr>
          <p:cNvSpPr txBox="1"/>
          <p:nvPr/>
        </p:nvSpPr>
        <p:spPr>
          <a:xfrm>
            <a:off x="6662367" y="3095191"/>
            <a:ext cx="2004747" cy="1384995"/>
          </a:xfrm>
          <a:prstGeom prst="rect">
            <a:avLst/>
          </a:prstGeom>
          <a:noFill/>
        </p:spPr>
        <p:txBody>
          <a:bodyPr wrap="square">
            <a:spAutoFit/>
          </a:bodyPr>
          <a:lstStyle/>
          <a:p>
            <a:r>
              <a:rPr lang="de-DE" sz="1400">
                <a:solidFill>
                  <a:srgbClr val="006373"/>
                </a:solidFill>
                <a:latin typeface="Calibri" panose="020F0502020204030204" pitchFamily="34" charset="0"/>
                <a:cs typeface="Calibri" panose="020F0502020204030204" pitchFamily="34" charset="0"/>
              </a:rPr>
              <a:t>Versetzen der Fenster </a:t>
            </a:r>
          </a:p>
          <a:p>
            <a:pPr marL="285750" indent="-285750">
              <a:buFont typeface="Wingdings" panose="05000000000000000000" pitchFamily="2" charset="2"/>
              <a:buChar char="§"/>
            </a:pPr>
            <a:r>
              <a:rPr lang="de-DE" sz="1400">
                <a:solidFill>
                  <a:srgbClr val="006373"/>
                </a:solidFill>
                <a:latin typeface="Calibri" panose="020F0502020204030204" pitchFamily="34" charset="0"/>
                <a:cs typeface="Calibri" panose="020F0502020204030204" pitchFamily="34" charset="0"/>
              </a:rPr>
              <a:t>Putzarbeiten innen nötig </a:t>
            </a:r>
          </a:p>
          <a:p>
            <a:pPr marL="285750" indent="-285750">
              <a:buFont typeface="Wingdings" panose="05000000000000000000" pitchFamily="2" charset="2"/>
              <a:buChar char="§"/>
            </a:pPr>
            <a:r>
              <a:rPr lang="de-DE" sz="1400">
                <a:solidFill>
                  <a:srgbClr val="006373"/>
                </a:solidFill>
                <a:latin typeface="Calibri" panose="020F0502020204030204" pitchFamily="34" charset="0"/>
                <a:cs typeface="Calibri" panose="020F0502020204030204" pitchFamily="34" charset="0"/>
              </a:rPr>
              <a:t>Rollladenkasten bzw. Jalousie müssen mit angepasst werden</a:t>
            </a:r>
          </a:p>
        </p:txBody>
      </p:sp>
      <p:pic>
        <p:nvPicPr>
          <p:cNvPr id="2" name="Grafik 1">
            <a:extLst>
              <a:ext uri="{FF2B5EF4-FFF2-40B4-BE49-F238E27FC236}">
                <a16:creationId xmlns:a16="http://schemas.microsoft.com/office/drawing/2014/main" id="{82E555DC-C79F-1B67-1DE0-594C83A8E923}"/>
              </a:ext>
              <a:ext uri="{C183D7F6-B498-43B3-948B-1728B52AA6E4}">
                <adec:decorative xmlns:adec="http://schemas.microsoft.com/office/drawing/2017/decorative" val="1"/>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2260" b="100000" l="0" r="88268">
                        <a14:foregroundMark x1="0" y1="5650" x2="58101" y2="9605"/>
                        <a14:foregroundMark x1="0" y1="14124" x2="41899" y2="49153"/>
                        <a14:foregroundMark x1="42458" y1="49718" x2="39665" y2="11864"/>
                        <a14:foregroundMark x1="55866" y1="0" x2="56983" y2="89831"/>
                        <a14:foregroundMark x1="57542" y1="90395" x2="3352" y2="96610"/>
                        <a14:foregroundMark x1="64246" y1="25989" x2="62011" y2="63277"/>
                        <a14:foregroundMark x1="64246" y1="2825" x2="64246" y2="99435"/>
                        <a14:foregroundMark x1="0" y1="51412" x2="50279" y2="92655"/>
                        <a14:foregroundMark x1="21788" y1="19774" x2="0" y2="33898"/>
                        <a14:foregroundMark x1="12849" y1="43503" x2="12849" y2="43503"/>
                        <a14:foregroundMark x1="31285" y1="61582" x2="31285" y2="61582"/>
                        <a14:foregroundMark x1="8380" y1="27684" x2="49721" y2="80791"/>
                        <a14:foregroundMark x1="49721" y1="80791" x2="49721" y2="80791"/>
                        <a14:foregroundMark x1="5587" y1="36723" x2="44134" y2="85876"/>
                        <a14:foregroundMark x1="0" y1="64407" x2="23464" y2="98870"/>
                        <a14:foregroundMark x1="0" y1="85876" x2="6145" y2="99435"/>
                        <a14:foregroundMark x1="0" y1="90960" x2="4469" y2="99435"/>
                        <a14:foregroundMark x1="60894" y1="18644" x2="58659" y2="75141"/>
                        <a14:foregroundMark x1="59218" y1="18079" x2="62570" y2="82486"/>
                        <a14:foregroundMark x1="62570" y1="82486" x2="56425" y2="93220"/>
                        <a14:foregroundMark x1="51397" y1="70621" x2="53631" y2="99435"/>
                      </a14:backgroundRemoval>
                    </a14:imgEffect>
                  </a14:imgLayer>
                </a14:imgProps>
              </a:ext>
              <a:ext uri="{28A0092B-C50C-407E-A947-70E740481C1C}">
                <a14:useLocalDpi xmlns:a14="http://schemas.microsoft.com/office/drawing/2010/main" val="0"/>
              </a:ext>
            </a:extLst>
          </a:blip>
          <a:srcRect/>
          <a:stretch/>
        </p:blipFill>
        <p:spPr>
          <a:xfrm>
            <a:off x="8093201" y="249404"/>
            <a:ext cx="799974" cy="792000"/>
          </a:xfrm>
          <a:prstGeom prst="ellipse">
            <a:avLst/>
          </a:prstGeom>
          <a:solidFill>
            <a:schemeClr val="bg1"/>
          </a:solidFill>
          <a:ln w="9525">
            <a:solidFill>
              <a:srgbClr val="006373"/>
            </a:solidFill>
          </a:ln>
        </p:spPr>
      </p:pic>
    </p:spTree>
    <p:extLst>
      <p:ext uri="{BB962C8B-B14F-4D97-AF65-F5344CB8AC3E}">
        <p14:creationId xmlns:p14="http://schemas.microsoft.com/office/powerpoint/2010/main" val="940339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CF4D88C1-794F-ADC6-5562-C7FDEA2026D9}"/>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20000" y="1296000"/>
            <a:ext cx="3998901" cy="3291875"/>
          </a:xfrm>
          <a:prstGeom prst="rect">
            <a:avLst/>
          </a:prstGeom>
        </p:spPr>
      </p:pic>
      <p:sp>
        <p:nvSpPr>
          <p:cNvPr id="15" name="Titel 2">
            <a:extLst>
              <a:ext uri="{FF2B5EF4-FFF2-40B4-BE49-F238E27FC236}">
                <a16:creationId xmlns:a16="http://schemas.microsoft.com/office/drawing/2014/main" id="{09A22947-6FDA-3FF2-D6C1-6F5304F6304C}"/>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Fassade / Außenwand dämmen</a:t>
            </a:r>
          </a:p>
        </p:txBody>
      </p:sp>
      <p:sp>
        <p:nvSpPr>
          <p:cNvPr id="10" name="Textplatzhalter 4">
            <a:extLst>
              <a:ext uri="{FF2B5EF4-FFF2-40B4-BE49-F238E27FC236}">
                <a16:creationId xmlns:a16="http://schemas.microsoft.com/office/drawing/2014/main" id="{03C81683-7D3C-0B86-054C-20F0188DDDAB}"/>
              </a:ext>
            </a:extLst>
          </p:cNvPr>
          <p:cNvSpPr txBox="1">
            <a:spLocks/>
          </p:cNvSpPr>
          <p:nvPr/>
        </p:nvSpPr>
        <p:spPr>
          <a:xfrm>
            <a:off x="5082472" y="1296000"/>
            <a:ext cx="2982230" cy="2601592"/>
          </a:xfrm>
          <a:prstGeom prst="rect">
            <a:avLst/>
          </a:prstGeom>
        </p:spPr>
        <p:txBody>
          <a:bodyPr numCol="1" spcCol="360000"/>
          <a:lstStyle>
            <a:lvl1pPr marL="228600" indent="-228600" algn="l" rtl="0" eaLnBrk="0" fontAlgn="base" hangingPunct="0">
              <a:lnSpc>
                <a:spcPct val="90000"/>
              </a:lnSpc>
              <a:spcBef>
                <a:spcPts val="1000"/>
              </a:spcBef>
              <a:spcAft>
                <a:spcPct val="0"/>
              </a:spcAft>
              <a:buClr>
                <a:schemeClr val="accent1"/>
              </a:buClr>
              <a:buFont typeface="Courier New" pitchFamily="49" charset="0"/>
              <a:buChar char="o"/>
              <a:defRPr sz="2000" kern="1200">
                <a:solidFill>
                  <a:schemeClr val="tx1"/>
                </a:solidFill>
                <a:latin typeface="Calibri" pitchFamily="34" charset="0"/>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Clr>
                <a:srgbClr val="006577"/>
              </a:buClr>
              <a:buNone/>
            </a:pPr>
            <a:r>
              <a:rPr lang="de-DE" sz="1400" b="1">
                <a:solidFill>
                  <a:srgbClr val="006577"/>
                </a:solidFill>
              </a:rPr>
              <a:t>Dämmung der Fassade</a:t>
            </a:r>
          </a:p>
          <a:p>
            <a:pPr>
              <a:spcBef>
                <a:spcPts val="600"/>
              </a:spcBef>
              <a:buClr>
                <a:srgbClr val="006577"/>
              </a:buClr>
              <a:buFont typeface="Wingdings" panose="05000000000000000000" pitchFamily="2" charset="2"/>
              <a:buChar char="§"/>
            </a:pPr>
            <a:r>
              <a:rPr lang="de-DE" sz="1400">
                <a:solidFill>
                  <a:srgbClr val="006577"/>
                </a:solidFill>
              </a:rPr>
              <a:t>sorgt für mehr Wohnkomfort</a:t>
            </a:r>
          </a:p>
          <a:p>
            <a:pPr>
              <a:spcBef>
                <a:spcPts val="600"/>
              </a:spcBef>
              <a:buClr>
                <a:srgbClr val="006577"/>
              </a:buClr>
              <a:buFont typeface="Wingdings" panose="05000000000000000000" pitchFamily="2" charset="2"/>
              <a:buChar char="§"/>
            </a:pPr>
            <a:r>
              <a:rPr lang="de-DE" sz="1400">
                <a:solidFill>
                  <a:srgbClr val="006577"/>
                </a:solidFill>
                <a:sym typeface="Wingdings" panose="05000000000000000000" pitchFamily="2" charset="2"/>
              </a:rPr>
              <a:t>reduziert das Schimmelrisiko</a:t>
            </a:r>
          </a:p>
          <a:p>
            <a:pPr>
              <a:spcBef>
                <a:spcPts val="600"/>
              </a:spcBef>
              <a:buClr>
                <a:srgbClr val="006577"/>
              </a:buClr>
              <a:buFont typeface="Wingdings" panose="05000000000000000000" pitchFamily="2" charset="2"/>
              <a:buChar char="§"/>
            </a:pPr>
            <a:r>
              <a:rPr lang="de-DE" sz="1400">
                <a:solidFill>
                  <a:srgbClr val="006577"/>
                </a:solidFill>
                <a:sym typeface="Wingdings" panose="05000000000000000000" pitchFamily="2" charset="2"/>
              </a:rPr>
              <a:t>senkt die Heizkosten</a:t>
            </a:r>
          </a:p>
          <a:p>
            <a:pPr>
              <a:spcBef>
                <a:spcPts val="600"/>
              </a:spcBef>
              <a:buClr>
                <a:srgbClr val="006577"/>
              </a:buClr>
              <a:buFont typeface="Wingdings" panose="05000000000000000000" pitchFamily="2" charset="2"/>
              <a:buChar char="§"/>
            </a:pPr>
            <a:endParaRPr lang="de-DE" sz="1400">
              <a:solidFill>
                <a:srgbClr val="006577"/>
              </a:solidFill>
              <a:highlight>
                <a:srgbClr val="FFFF00"/>
              </a:highlight>
              <a:sym typeface="Wingdings" panose="05000000000000000000" pitchFamily="2" charset="2"/>
            </a:endParaRPr>
          </a:p>
          <a:p>
            <a:pPr>
              <a:spcBef>
                <a:spcPts val="600"/>
              </a:spcBef>
              <a:buClr>
                <a:srgbClr val="006577"/>
              </a:buClr>
              <a:buFont typeface="Wingdings" panose="05000000000000000000" pitchFamily="2" charset="2"/>
              <a:buChar char="§"/>
            </a:pPr>
            <a:r>
              <a:rPr lang="de-DE" sz="1400">
                <a:solidFill>
                  <a:srgbClr val="006577"/>
                </a:solidFill>
                <a:sym typeface="Wingdings" panose="05000000000000000000" pitchFamily="2" charset="2"/>
              </a:rPr>
              <a:t>gut gedämmte Wände: </a:t>
            </a:r>
            <a:br>
              <a:rPr lang="de-DE" sz="1400">
                <a:solidFill>
                  <a:srgbClr val="006577"/>
                </a:solidFill>
                <a:sym typeface="Wingdings" panose="05000000000000000000" pitchFamily="2" charset="2"/>
              </a:rPr>
            </a:br>
            <a:r>
              <a:rPr lang="de-DE" sz="1400">
                <a:solidFill>
                  <a:srgbClr val="006577"/>
                </a:solidFill>
                <a:sym typeface="Wingdings" panose="05000000000000000000" pitchFamily="2" charset="2"/>
              </a:rPr>
              <a:t>U-Wert </a:t>
            </a:r>
            <a:r>
              <a:rPr lang="de-DE" sz="1400" b="1">
                <a:solidFill>
                  <a:srgbClr val="006577"/>
                </a:solidFill>
                <a:sym typeface="Wingdings" panose="05000000000000000000" pitchFamily="2" charset="2"/>
              </a:rPr>
              <a:t>= 0,15 – 0,20 W/m²K</a:t>
            </a:r>
          </a:p>
          <a:p>
            <a:pPr>
              <a:spcBef>
                <a:spcPts val="600"/>
              </a:spcBef>
              <a:buClr>
                <a:srgbClr val="006577"/>
              </a:buClr>
              <a:buFont typeface="Wingdings" panose="05000000000000000000" pitchFamily="2" charset="2"/>
              <a:buChar char="§"/>
            </a:pPr>
            <a:r>
              <a:rPr lang="de-DE" sz="1400">
                <a:solidFill>
                  <a:srgbClr val="006577"/>
                </a:solidFill>
                <a:sym typeface="Wingdings" panose="05000000000000000000" pitchFamily="2" charset="2"/>
              </a:rPr>
              <a:t>gefördert Sanierung: 	</a:t>
            </a:r>
            <a:br>
              <a:rPr lang="de-DE" sz="1400">
                <a:solidFill>
                  <a:srgbClr val="006577"/>
                </a:solidFill>
                <a:sym typeface="Wingdings" panose="05000000000000000000" pitchFamily="2" charset="2"/>
              </a:rPr>
            </a:br>
            <a:r>
              <a:rPr lang="de-DE" sz="1400">
                <a:solidFill>
                  <a:srgbClr val="006577"/>
                </a:solidFill>
                <a:sym typeface="Wingdings" panose="05000000000000000000" pitchFamily="2" charset="2"/>
              </a:rPr>
              <a:t>U-Wert ≤ </a:t>
            </a:r>
            <a:r>
              <a:rPr lang="de-DE" sz="1400" b="1">
                <a:solidFill>
                  <a:srgbClr val="006577"/>
                </a:solidFill>
                <a:sym typeface="Wingdings" panose="05000000000000000000" pitchFamily="2" charset="2"/>
              </a:rPr>
              <a:t>0,20 W/m²K</a:t>
            </a:r>
          </a:p>
          <a:p>
            <a:pPr>
              <a:spcBef>
                <a:spcPts val="600"/>
              </a:spcBef>
              <a:buClr>
                <a:srgbClr val="EC6607"/>
              </a:buClr>
              <a:buFont typeface="Wingdings" panose="05000000000000000000" pitchFamily="2" charset="2"/>
              <a:buChar char="§"/>
            </a:pPr>
            <a:endParaRPr lang="de-DE" sz="1400">
              <a:solidFill>
                <a:srgbClr val="006577"/>
              </a:solidFill>
              <a:highlight>
                <a:srgbClr val="FFFF00"/>
              </a:highlight>
            </a:endParaRPr>
          </a:p>
          <a:p>
            <a:pPr>
              <a:spcBef>
                <a:spcPts val="600"/>
              </a:spcBef>
              <a:buClr>
                <a:srgbClr val="EC6607"/>
              </a:buClr>
              <a:buFont typeface="Wingdings" panose="05000000000000000000" pitchFamily="2" charset="2"/>
              <a:buChar char="§"/>
            </a:pPr>
            <a:endParaRPr lang="de-DE" sz="1400">
              <a:solidFill>
                <a:srgbClr val="006577"/>
              </a:solidFill>
              <a:highlight>
                <a:srgbClr val="FFFF00"/>
              </a:highlight>
            </a:endParaRPr>
          </a:p>
          <a:p>
            <a:pPr>
              <a:spcBef>
                <a:spcPts val="600"/>
              </a:spcBef>
              <a:buClr>
                <a:srgbClr val="EC6607"/>
              </a:buClr>
              <a:buFont typeface="Wingdings" panose="05000000000000000000" pitchFamily="2" charset="2"/>
              <a:buChar char="§"/>
            </a:pPr>
            <a:endParaRPr lang="de-DE" sz="1400">
              <a:solidFill>
                <a:srgbClr val="006577"/>
              </a:solidFill>
              <a:highlight>
                <a:srgbClr val="FFFF00"/>
              </a:highlight>
            </a:endParaRPr>
          </a:p>
          <a:p>
            <a:pPr>
              <a:spcBef>
                <a:spcPts val="600"/>
              </a:spcBef>
              <a:buClr>
                <a:srgbClr val="EC6607"/>
              </a:buClr>
              <a:buFont typeface="Wingdings" panose="05000000000000000000" pitchFamily="2" charset="2"/>
              <a:buChar char="§"/>
            </a:pPr>
            <a:endParaRPr lang="de-DE" sz="1400">
              <a:highlight>
                <a:srgbClr val="FFFF00"/>
              </a:highlight>
            </a:endParaRPr>
          </a:p>
        </p:txBody>
      </p:sp>
      <p:sp>
        <p:nvSpPr>
          <p:cNvPr id="18" name="Textfeld 17">
            <a:extLst>
              <a:ext uri="{FF2B5EF4-FFF2-40B4-BE49-F238E27FC236}">
                <a16:creationId xmlns:a16="http://schemas.microsoft.com/office/drawing/2014/main" id="{3C798CC5-44F0-06C2-DF9E-FFAD4DC0B655}"/>
              </a:ext>
            </a:extLst>
          </p:cNvPr>
          <p:cNvSpPr txBox="1"/>
          <p:nvPr/>
        </p:nvSpPr>
        <p:spPr>
          <a:xfrm rot="21360000">
            <a:off x="5994673" y="3704612"/>
            <a:ext cx="1907630" cy="657940"/>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36000" rIns="72000" rtlCol="0" anchor="ctr"/>
          <a:lstStyle>
            <a:defPPr>
              <a:defRPr lang="id-ID"/>
            </a:defPPr>
            <a:lvl1pPr eaLnBrk="1" hangingPunct="1">
              <a:lnSpc>
                <a:spcPct val="90000"/>
              </a:lnSpc>
              <a:spcBef>
                <a:spcPts val="600"/>
              </a:spcBef>
              <a:buClr>
                <a:srgbClr val="E9692E"/>
              </a:buClr>
              <a:buSzPct val="90000"/>
              <a:defRPr sz="1200">
                <a:solidFill>
                  <a:srgbClr val="F6781D"/>
                </a:solidFill>
                <a:latin typeface="Calibri" panose="020F050202020403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de-DE" sz="1400">
                <a:solidFill>
                  <a:srgbClr val="EC6607"/>
                </a:solidFill>
              </a:rPr>
              <a:t>5- bis 15-mal geringere Wärmeverluste </a:t>
            </a:r>
            <a:r>
              <a:rPr lang="de-DE" sz="1400" err="1">
                <a:solidFill>
                  <a:srgbClr val="EC6607"/>
                </a:solidFill>
              </a:rPr>
              <a:t>ggü</a:t>
            </a:r>
            <a:r>
              <a:rPr lang="de-DE" sz="1400">
                <a:solidFill>
                  <a:srgbClr val="EC6607"/>
                </a:solidFill>
              </a:rPr>
              <a:t>. ungedämmten Wänden!</a:t>
            </a:r>
          </a:p>
        </p:txBody>
      </p:sp>
      <p:pic>
        <p:nvPicPr>
          <p:cNvPr id="2" name="Grafik 1">
            <a:extLst>
              <a:ext uri="{FF2B5EF4-FFF2-40B4-BE49-F238E27FC236}">
                <a16:creationId xmlns:a16="http://schemas.microsoft.com/office/drawing/2014/main" id="{6C7FF51D-3B7E-0C78-6120-3D956765B063}"/>
              </a:ext>
              <a:ext uri="{C183D7F6-B498-43B3-948B-1728B52AA6E4}">
                <adec:decorative xmlns:adec="http://schemas.microsoft.com/office/drawing/2017/decorative" val="1"/>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36735" y1="23577" x2="84082" y2="48780"/>
                        <a14:foregroundMark x1="84082" y1="48780" x2="35918" y2="70325"/>
                        <a14:foregroundMark x1="39184" y1="35772" x2="71429" y2="43496"/>
                        <a14:foregroundMark x1="71429" y1="43496" x2="35102" y2="58130"/>
                        <a14:foregroundMark x1="46531" y1="16260" x2="86939" y2="44309"/>
                        <a14:foregroundMark x1="45714" y1="8537" x2="95102" y2="28862"/>
                        <a14:foregroundMark x1="95102" y1="28862" x2="60408" y2="91870"/>
                        <a14:foregroundMark x1="99592" y1="55285" x2="60408" y2="91463"/>
                        <a14:foregroundMark x1="88571" y1="2846" x2="99592" y2="52846"/>
                        <a14:foregroundMark x1="88571" y1="2846" x2="45306" y2="2846"/>
                        <a14:foregroundMark x1="51837" y1="8537" x2="99592" y2="87398"/>
                        <a14:foregroundMark x1="57551" y1="22764" x2="54694" y2="88618"/>
                        <a14:foregroundMark x1="55102" y1="93089" x2="95918" y2="93089"/>
                        <a14:foregroundMark x1="99592" y1="97154" x2="57143" y2="98780"/>
                        <a14:foregroundMark x1="66939" y1="89837" x2="99592" y2="86179"/>
                        <a14:foregroundMark x1="92245" y1="86585" x2="62857" y2="86992"/>
                        <a14:foregroundMark x1="52653" y1="85772" x2="51020" y2="96748"/>
                        <a14:foregroundMark x1="45714" y1="98780" x2="95510" y2="99187"/>
                        <a14:foregroundMark x1="34694" y1="98780" x2="35918" y2="68293"/>
                        <a14:foregroundMark x1="34286" y1="67073" x2="35510" y2="99187"/>
                        <a14:foregroundMark x1="35510" y1="47967" x2="39592" y2="16667"/>
                        <a14:foregroundMark x1="35918" y1="0" x2="35918" y2="32520"/>
                        <a14:foregroundMark x1="35510" y1="50407" x2="35510" y2="47154"/>
                        <a14:foregroundMark x1="34694" y1="0" x2="34286" y2="32520"/>
                        <a14:backgroundMark x1="816" y1="28049" x2="30612" y2="33333"/>
                        <a14:backgroundMark x1="408" y1="31301" x2="21224" y2="64634"/>
                        <a14:backgroundMark x1="25306" y1="67073" x2="28571" y2="71545"/>
                        <a14:backgroundMark x1="816" y1="26423" x2="2041" y2="29268"/>
                        <a14:backgroundMark x1="29388" y1="30894" x2="31020" y2="33740"/>
                        <a14:backgroundMark x1="28980" y1="34146" x2="30204" y2="34146"/>
                        <a14:backgroundMark x1="29796" y1="30894" x2="31020" y2="34146"/>
                        <a14:backgroundMark x1="27347" y1="33740" x2="30612" y2="33740"/>
                        <a14:backgroundMark x1="27755" y1="31301" x2="26531" y2="30488"/>
                        <a14:backgroundMark x1="17551" y1="68293" x2="27755" y2="73577"/>
                        <a14:backgroundMark x1="20000" y1="78049" x2="18367" y2="81707"/>
                        <a14:backgroundMark x1="24490" y1="71545" x2="14286" y2="66260"/>
                        <a14:backgroundMark x1="10204" y1="60976" x2="13878" y2="72358"/>
                        <a14:backgroundMark x1="13061" y1="71138" x2="13061" y2="71138"/>
                        <a14:backgroundMark x1="14694" y1="76016" x2="14694" y2="76016"/>
                        <a14:backgroundMark x1="14694" y1="80081" x2="15510" y2="79675"/>
                        <a14:backgroundMark x1="17551" y1="76423" x2="17551" y2="76423"/>
                        <a14:backgroundMark x1="15510" y1="76016" x2="16327" y2="75203"/>
                        <a14:backgroundMark x1="27347" y1="72358" x2="27347" y2="72358"/>
                        <a14:backgroundMark x1="32245" y1="33333" x2="32245" y2="33333"/>
                        <a14:backgroundMark x1="32245" y1="34146" x2="32245" y2="34146"/>
                        <a14:backgroundMark x1="31429" y1="34146" x2="31429" y2="34146"/>
                        <a14:backgroundMark x1="32653" y1="33333" x2="32653" y2="33333"/>
                        <a14:backgroundMark x1="32245" y1="32927" x2="32653" y2="47154"/>
                      </a14:backgroundRemoval>
                    </a14:imgEffect>
                  </a14:imgLayer>
                </a14:imgProps>
              </a:ext>
              <a:ext uri="{28A0092B-C50C-407E-A947-70E740481C1C}">
                <a14:useLocalDpi xmlns:a14="http://schemas.microsoft.com/office/drawing/2010/main" val="0"/>
              </a:ext>
            </a:extLst>
          </a:blip>
          <a:srcRect/>
          <a:stretch/>
        </p:blipFill>
        <p:spPr>
          <a:xfrm>
            <a:off x="8102141" y="249404"/>
            <a:ext cx="791034" cy="792000"/>
          </a:xfrm>
          <a:prstGeom prst="ellipse">
            <a:avLst/>
          </a:prstGeom>
          <a:solidFill>
            <a:schemeClr val="bg1"/>
          </a:solidFill>
          <a:ln w="9525">
            <a:solidFill>
              <a:srgbClr val="006373"/>
            </a:solidFill>
          </a:ln>
        </p:spPr>
      </p:pic>
    </p:spTree>
    <p:extLst>
      <p:ext uri="{BB962C8B-B14F-4D97-AF65-F5344CB8AC3E}">
        <p14:creationId xmlns:p14="http://schemas.microsoft.com/office/powerpoint/2010/main" val="4145814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B14E1-D350-D272-BA68-BE7096C57DA6}"/>
            </a:ext>
          </a:extLst>
        </p:cNvPr>
        <p:cNvGrpSpPr/>
        <p:nvPr/>
      </p:nvGrpSpPr>
      <p:grpSpPr>
        <a:xfrm>
          <a:off x="0" y="0"/>
          <a:ext cx="0" cy="0"/>
          <a:chOff x="0" y="0"/>
          <a:chExt cx="0" cy="0"/>
        </a:xfrm>
      </p:grpSpPr>
      <p:sp>
        <p:nvSpPr>
          <p:cNvPr id="7" name="Titel 2">
            <a:extLst>
              <a:ext uri="{FF2B5EF4-FFF2-40B4-BE49-F238E27FC236}">
                <a16:creationId xmlns:a16="http://schemas.microsoft.com/office/drawing/2014/main" id="{7347EAF3-D6DB-000F-A452-01875C91E38C}"/>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a:ea typeface="+mn-ea"/>
                <a:cs typeface="Calibri"/>
              </a:rPr>
              <a:t>Warum lohnt sich eine Sanierung?</a:t>
            </a:r>
          </a:p>
        </p:txBody>
      </p:sp>
      <p:sp>
        <p:nvSpPr>
          <p:cNvPr id="4" name="Textfeld 3">
            <a:extLst>
              <a:ext uri="{FF2B5EF4-FFF2-40B4-BE49-F238E27FC236}">
                <a16:creationId xmlns:a16="http://schemas.microsoft.com/office/drawing/2014/main" id="{68674B6A-E2EA-404B-1EE6-66C67698382D}"/>
              </a:ext>
            </a:extLst>
          </p:cNvPr>
          <p:cNvSpPr txBox="1"/>
          <p:nvPr/>
        </p:nvSpPr>
        <p:spPr>
          <a:xfrm>
            <a:off x="648000" y="1168462"/>
            <a:ext cx="7120799" cy="3508653"/>
          </a:xfrm>
          <a:prstGeom prst="rect">
            <a:avLst/>
          </a:prstGeom>
          <a:noFill/>
        </p:spPr>
        <p:txBody>
          <a:bodyPr wrap="square" rIns="0">
            <a:spAutoFit/>
          </a:bodyPr>
          <a:lstStyle/>
          <a:p>
            <a:pPr marL="285750" indent="-285750">
              <a:spcAft>
                <a:spcPts val="600"/>
              </a:spcAft>
              <a:buFont typeface="Wingdings" panose="05000000000000000000" pitchFamily="2" charset="2"/>
              <a:buChar char="§"/>
            </a:pPr>
            <a:r>
              <a:rPr lang="de-DE" sz="1600" b="1">
                <a:solidFill>
                  <a:srgbClr val="006577"/>
                </a:solidFill>
                <a:latin typeface="Calibri" panose="020F0502020204030204" pitchFamily="34" charset="0"/>
                <a:cs typeface="Calibri" panose="020F0502020204030204" pitchFamily="34" charset="0"/>
              </a:rPr>
              <a:t>Kosteneinsparungen</a:t>
            </a:r>
            <a:r>
              <a:rPr lang="de-DE" sz="1600">
                <a:solidFill>
                  <a:srgbClr val="006577"/>
                </a:solidFill>
                <a:latin typeface="Calibri" panose="020F0502020204030204" pitchFamily="34" charset="0"/>
                <a:cs typeface="Calibri" panose="020F0502020204030204" pitchFamily="34" charset="0"/>
              </a:rPr>
              <a:t> </a:t>
            </a:r>
          </a:p>
          <a:p>
            <a:pPr marL="742950" lvl="1" indent="-285750">
              <a:spcAft>
                <a:spcPts val="0"/>
              </a:spcAft>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reduzierte Wärmeverluste</a:t>
            </a:r>
          </a:p>
          <a:p>
            <a:pPr marL="742950" lvl="1" indent="-285750">
              <a:spcAft>
                <a:spcPts val="0"/>
              </a:spcAft>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geringerer Brennstoff- / Stromeinsatz</a:t>
            </a:r>
          </a:p>
          <a:p>
            <a:pPr marL="742950" lvl="1" indent="-285750">
              <a:spcAft>
                <a:spcPts val="600"/>
              </a:spcAft>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reduziert CO</a:t>
            </a:r>
            <a:r>
              <a:rPr lang="de-DE" sz="1600" baseline="-25000">
                <a:solidFill>
                  <a:srgbClr val="006577"/>
                </a:solidFill>
                <a:latin typeface="Calibri" panose="020F0502020204030204" pitchFamily="34" charset="0"/>
                <a:cs typeface="Calibri" panose="020F0502020204030204" pitchFamily="34" charset="0"/>
              </a:rPr>
              <a:t>2</a:t>
            </a:r>
            <a:r>
              <a:rPr lang="de-DE" sz="1600">
                <a:solidFill>
                  <a:srgbClr val="006577"/>
                </a:solidFill>
                <a:latin typeface="Calibri" panose="020F0502020204030204" pitchFamily="34" charset="0"/>
                <a:cs typeface="Calibri" panose="020F0502020204030204" pitchFamily="34" charset="0"/>
              </a:rPr>
              <a:t>-Emissionen</a:t>
            </a:r>
          </a:p>
          <a:p>
            <a:pPr marL="285750" indent="-285750">
              <a:spcAft>
                <a:spcPts val="600"/>
              </a:spcAft>
              <a:buFont typeface="Wingdings" panose="05000000000000000000" pitchFamily="2" charset="2"/>
              <a:buChar char="§"/>
            </a:pPr>
            <a:r>
              <a:rPr lang="de-DE" sz="1600" b="1">
                <a:solidFill>
                  <a:srgbClr val="006577"/>
                </a:solidFill>
                <a:latin typeface="Calibri" panose="020F0502020204030204" pitchFamily="34" charset="0"/>
                <a:cs typeface="Calibri" panose="020F0502020204030204" pitchFamily="34" charset="0"/>
              </a:rPr>
              <a:t>mehr Wohnkomfort </a:t>
            </a:r>
            <a:r>
              <a:rPr lang="de-DE" sz="1600">
                <a:solidFill>
                  <a:srgbClr val="006577"/>
                </a:solidFill>
                <a:latin typeface="Calibri" panose="020F0502020204030204" pitchFamily="34" charset="0"/>
                <a:cs typeface="Calibri" panose="020F0502020204030204" pitchFamily="34" charset="0"/>
              </a:rPr>
              <a:t>durch verbesserten Wärme- und Schallschutz</a:t>
            </a:r>
          </a:p>
          <a:p>
            <a:pPr marL="285750" indent="-285750">
              <a:spcAft>
                <a:spcPts val="600"/>
              </a:spcAft>
              <a:buClr>
                <a:srgbClr val="006577"/>
              </a:buClr>
              <a:buFont typeface="Wingdings" panose="05000000000000000000" pitchFamily="2" charset="2"/>
              <a:buChar char="§"/>
            </a:pPr>
            <a:r>
              <a:rPr lang="de-DE" sz="1600" b="1">
                <a:solidFill>
                  <a:srgbClr val="006577"/>
                </a:solidFill>
                <a:latin typeface="Calibri" panose="020F0502020204030204" pitchFamily="34" charset="0"/>
                <a:cs typeface="Calibri" panose="020F0502020204030204" pitchFamily="34" charset="0"/>
              </a:rPr>
              <a:t>Wertsteigerung</a:t>
            </a:r>
            <a:r>
              <a:rPr lang="de-DE" sz="1600">
                <a:solidFill>
                  <a:srgbClr val="006577"/>
                </a:solidFill>
                <a:latin typeface="Calibri" panose="020F0502020204030204" pitchFamily="34" charset="0"/>
                <a:cs typeface="Calibri" panose="020F0502020204030204" pitchFamily="34" charset="0"/>
              </a:rPr>
              <a:t> der Immobilie</a:t>
            </a:r>
          </a:p>
          <a:p>
            <a:pPr marL="285750" indent="-285750">
              <a:spcAft>
                <a:spcPts val="600"/>
              </a:spcAft>
              <a:buClr>
                <a:srgbClr val="006577"/>
              </a:buClr>
              <a:buFont typeface="Wingdings" panose="05000000000000000000" pitchFamily="2" charset="2"/>
              <a:buChar char="§"/>
            </a:pPr>
            <a:r>
              <a:rPr lang="de-DE" sz="1600" b="1">
                <a:solidFill>
                  <a:srgbClr val="006577"/>
                </a:solidFill>
                <a:latin typeface="Calibri" panose="020F0502020204030204" pitchFamily="34" charset="0"/>
                <a:cs typeface="Calibri" panose="020F0502020204030204" pitchFamily="34" charset="0"/>
              </a:rPr>
              <a:t>leichtere Einbindung </a:t>
            </a:r>
            <a:r>
              <a:rPr lang="de-DE" sz="1600">
                <a:solidFill>
                  <a:srgbClr val="006577"/>
                </a:solidFill>
                <a:latin typeface="Calibri" panose="020F0502020204030204" pitchFamily="34" charset="0"/>
                <a:cs typeface="Calibri" panose="020F0502020204030204" pitchFamily="34" charset="0"/>
              </a:rPr>
              <a:t>und </a:t>
            </a:r>
            <a:r>
              <a:rPr lang="de-DE" sz="1600" b="1">
                <a:solidFill>
                  <a:srgbClr val="006577"/>
                </a:solidFill>
                <a:latin typeface="Calibri" panose="020F0502020204030204" pitchFamily="34" charset="0"/>
                <a:cs typeface="Calibri" panose="020F0502020204030204" pitchFamily="34" charset="0"/>
              </a:rPr>
              <a:t>effizienterer Betrieb </a:t>
            </a:r>
            <a:r>
              <a:rPr lang="de-DE" sz="1600">
                <a:solidFill>
                  <a:srgbClr val="006577"/>
                </a:solidFill>
                <a:latin typeface="Calibri" panose="020F0502020204030204" pitchFamily="34" charset="0"/>
                <a:cs typeface="Calibri" panose="020F0502020204030204" pitchFamily="34" charset="0"/>
              </a:rPr>
              <a:t>klimafreundlicher Wärmeerzeuger</a:t>
            </a:r>
            <a:endParaRPr lang="de-DE" sz="1600" b="1">
              <a:solidFill>
                <a:srgbClr val="006577"/>
              </a:solidFill>
              <a:latin typeface="Calibri" panose="020F0502020204030204" pitchFamily="34" charset="0"/>
              <a:cs typeface="Calibri" panose="020F0502020204030204" pitchFamily="34" charset="0"/>
            </a:endParaRPr>
          </a:p>
          <a:p>
            <a:pPr marL="285750" indent="-285750">
              <a:spcAft>
                <a:spcPts val="600"/>
              </a:spcAft>
              <a:buClr>
                <a:srgbClr val="006577"/>
              </a:buClr>
              <a:buFont typeface="Wingdings" panose="05000000000000000000" pitchFamily="2" charset="2"/>
              <a:buChar char="§"/>
            </a:pPr>
            <a:r>
              <a:rPr lang="de-DE" sz="1600" b="1">
                <a:solidFill>
                  <a:srgbClr val="006577"/>
                </a:solidFill>
                <a:latin typeface="Calibri" panose="020F0502020204030204" pitchFamily="34" charset="0"/>
                <a:cs typeface="Calibri" panose="020F0502020204030204" pitchFamily="34" charset="0"/>
              </a:rPr>
              <a:t>positive Umweltwirkung </a:t>
            </a:r>
            <a:r>
              <a:rPr lang="de-DE" sz="1600">
                <a:solidFill>
                  <a:srgbClr val="006577"/>
                </a:solidFill>
                <a:latin typeface="Calibri" panose="020F0502020204030204" pitchFamily="34" charset="0"/>
                <a:cs typeface="Calibri" panose="020F0502020204030204" pitchFamily="34" charset="0"/>
              </a:rPr>
              <a:t>und damit Beitrag um </a:t>
            </a:r>
            <a:r>
              <a:rPr lang="de-DE" sz="1600" b="1">
                <a:solidFill>
                  <a:srgbClr val="006577"/>
                </a:solidFill>
                <a:latin typeface="Calibri" panose="020F0502020204030204" pitchFamily="34" charset="0"/>
                <a:cs typeface="Calibri" panose="020F0502020204030204" pitchFamily="34" charset="0"/>
              </a:rPr>
              <a:t>Klimaschutzziele </a:t>
            </a:r>
            <a:r>
              <a:rPr lang="de-DE" sz="1600">
                <a:solidFill>
                  <a:srgbClr val="006577"/>
                </a:solidFill>
                <a:latin typeface="Calibri" panose="020F0502020204030204" pitchFamily="34" charset="0"/>
                <a:cs typeface="Calibri" panose="020F0502020204030204" pitchFamily="34" charset="0"/>
              </a:rPr>
              <a:t>von Baden-Württemberg, Deutschland und Europa zu erreichen</a:t>
            </a:r>
          </a:p>
          <a:p>
            <a:pPr marL="285750" indent="-285750">
              <a:spcAft>
                <a:spcPts val="600"/>
              </a:spcAft>
              <a:buClr>
                <a:srgbClr val="006577"/>
              </a:buClr>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langfristig </a:t>
            </a:r>
            <a:r>
              <a:rPr lang="de-DE" sz="1600" b="1">
                <a:solidFill>
                  <a:srgbClr val="006577"/>
                </a:solidFill>
                <a:latin typeface="Calibri" panose="020F0502020204030204" pitchFamily="34" charset="0"/>
                <a:cs typeface="Calibri" panose="020F0502020204030204" pitchFamily="34" charset="0"/>
              </a:rPr>
              <a:t>verringerter bürokratischer Aufwand</a:t>
            </a:r>
            <a:r>
              <a:rPr lang="de-DE" sz="1600">
                <a:solidFill>
                  <a:srgbClr val="006577"/>
                </a:solidFill>
                <a:latin typeface="Calibri" panose="020F0502020204030204" pitchFamily="34" charset="0"/>
                <a:cs typeface="Calibri" panose="020F0502020204030204" pitchFamily="34" charset="0"/>
              </a:rPr>
              <a:t>, gesetzliche Nachweispflichten zu Fossilen entfallen</a:t>
            </a:r>
          </a:p>
        </p:txBody>
      </p:sp>
    </p:spTree>
    <p:extLst>
      <p:ext uri="{BB962C8B-B14F-4D97-AF65-F5344CB8AC3E}">
        <p14:creationId xmlns:p14="http://schemas.microsoft.com/office/powerpoint/2010/main" val="3152820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CFDD014A-FE80-F35B-205A-C1575E4858CB}"/>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Weniger Heizen, mehr Komfort </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durch höhere Oberflächentemperaturen</a:t>
            </a:r>
          </a:p>
        </p:txBody>
      </p:sp>
      <p:sp>
        <p:nvSpPr>
          <p:cNvPr id="8" name="Textfeld 7">
            <a:extLst>
              <a:ext uri="{FF2B5EF4-FFF2-40B4-BE49-F238E27FC236}">
                <a16:creationId xmlns:a16="http://schemas.microsoft.com/office/drawing/2014/main" id="{B632B9ED-284D-5BBA-2DE1-0FBE6629D543}"/>
              </a:ext>
            </a:extLst>
          </p:cNvPr>
          <p:cNvSpPr txBox="1"/>
          <p:nvPr/>
        </p:nvSpPr>
        <p:spPr>
          <a:xfrm>
            <a:off x="648000" y="1296000"/>
            <a:ext cx="3944105" cy="3570208"/>
          </a:xfrm>
          <a:prstGeom prst="rect">
            <a:avLst/>
          </a:prstGeom>
          <a:noFill/>
        </p:spPr>
        <p:txBody>
          <a:bodyPr wrap="square">
            <a:spAutoFit/>
          </a:bodyPr>
          <a:lstStyle/>
          <a:p>
            <a:r>
              <a:rPr lang="de-DE" sz="1600" b="1">
                <a:solidFill>
                  <a:srgbClr val="006577"/>
                </a:solidFill>
                <a:latin typeface="Calibri" panose="020F0502020204030204" pitchFamily="34" charset="0"/>
                <a:cs typeface="Calibri" panose="020F0502020204030204" pitchFamily="34" charset="0"/>
              </a:rPr>
              <a:t>Gefühlte (</a:t>
            </a:r>
            <a:r>
              <a:rPr lang="de-DE" sz="1600">
                <a:solidFill>
                  <a:srgbClr val="006577"/>
                </a:solidFill>
                <a:latin typeface="Calibri" panose="020F0502020204030204" pitchFamily="34" charset="0"/>
                <a:cs typeface="Calibri" panose="020F0502020204030204" pitchFamily="34" charset="0"/>
              </a:rPr>
              <a:t>=</a:t>
            </a:r>
            <a:r>
              <a:rPr lang="de-DE" sz="1600" b="1">
                <a:solidFill>
                  <a:srgbClr val="006577"/>
                </a:solidFill>
                <a:latin typeface="Calibri" panose="020F0502020204030204" pitchFamily="34" charset="0"/>
                <a:cs typeface="Calibri" panose="020F0502020204030204" pitchFamily="34" charset="0"/>
              </a:rPr>
              <a:t>operative) Raumtemperatur </a:t>
            </a:r>
          </a:p>
          <a:p>
            <a:pPr marL="285750" indent="-285750">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setzt sich </a:t>
            </a:r>
            <a:r>
              <a:rPr lang="de-DE" sz="1400" b="1">
                <a:solidFill>
                  <a:srgbClr val="006577"/>
                </a:solidFill>
                <a:latin typeface="Calibri" panose="020F0502020204030204" pitchFamily="34" charset="0"/>
                <a:cs typeface="Calibri" panose="020F0502020204030204" pitchFamily="34" charset="0"/>
              </a:rPr>
              <a:t>zu gleichen Teilen </a:t>
            </a:r>
            <a:r>
              <a:rPr lang="de-DE" sz="1400">
                <a:solidFill>
                  <a:srgbClr val="006577"/>
                </a:solidFill>
                <a:latin typeface="Calibri" panose="020F0502020204030204" pitchFamily="34" charset="0"/>
                <a:cs typeface="Calibri" panose="020F0502020204030204" pitchFamily="34" charset="0"/>
              </a:rPr>
              <a:t>zusammen aus </a:t>
            </a:r>
          </a:p>
          <a:p>
            <a:pPr marL="742950" lvl="1" indent="-285750">
              <a:buFont typeface="Wingdings" panose="05000000000000000000" pitchFamily="2" charset="2"/>
              <a:buChar char="§"/>
            </a:pPr>
            <a:r>
              <a:rPr lang="de-DE" sz="1400" b="1">
                <a:solidFill>
                  <a:srgbClr val="006577"/>
                </a:solidFill>
                <a:latin typeface="Calibri" panose="020F0502020204030204" pitchFamily="34" charset="0"/>
                <a:cs typeface="Calibri" panose="020F0502020204030204" pitchFamily="34" charset="0"/>
              </a:rPr>
              <a:t>Raumlufttemperatur</a:t>
            </a:r>
            <a:r>
              <a:rPr lang="de-DE" sz="1400">
                <a:solidFill>
                  <a:srgbClr val="006577"/>
                </a:solidFill>
                <a:latin typeface="Calibri" panose="020F0502020204030204" pitchFamily="34" charset="0"/>
                <a:cs typeface="Calibri" panose="020F0502020204030204" pitchFamily="34" charset="0"/>
              </a:rPr>
              <a:t>,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die wir am Thermometer ablesen UND</a:t>
            </a:r>
          </a:p>
          <a:p>
            <a:pPr marL="742950" lvl="1" indent="-285750">
              <a:buFont typeface="Wingdings" panose="05000000000000000000" pitchFamily="2" charset="2"/>
              <a:buChar char="§"/>
            </a:pPr>
            <a:r>
              <a:rPr lang="de-DE" sz="1400" b="1">
                <a:solidFill>
                  <a:srgbClr val="006577"/>
                </a:solidFill>
                <a:latin typeface="Calibri" panose="020F0502020204030204" pitchFamily="34" charset="0"/>
                <a:cs typeface="Calibri" panose="020F0502020204030204" pitchFamily="34" charset="0"/>
              </a:rPr>
              <a:t>Oberflächentemperatur</a:t>
            </a:r>
            <a:r>
              <a:rPr lang="de-DE" sz="1400">
                <a:solidFill>
                  <a:srgbClr val="006577"/>
                </a:solidFill>
                <a:latin typeface="Calibri" panose="020F0502020204030204" pitchFamily="34" charset="0"/>
                <a:cs typeface="Calibri" panose="020F0502020204030204" pitchFamily="34" charset="0"/>
              </a:rPr>
              <a:t>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der Flächen, die uns umgeben</a:t>
            </a:r>
            <a:endParaRPr lang="de-DE" sz="1400">
              <a:solidFill>
                <a:srgbClr val="006577"/>
              </a:solidFill>
              <a:highlight>
                <a:srgbClr val="FFFF00"/>
              </a:highlight>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um niedrigere Oberflächentemperaturen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(an Wand oder Fenster) auszugleichen, muss mehr geheizt werden</a:t>
            </a:r>
            <a:br>
              <a:rPr lang="de-DE" sz="1400">
                <a:solidFill>
                  <a:srgbClr val="006577"/>
                </a:solidFill>
                <a:latin typeface="Calibri" panose="020F0502020204030204" pitchFamily="34" charset="0"/>
                <a:cs typeface="Calibri" panose="020F0502020204030204" pitchFamily="34" charset="0"/>
              </a:rPr>
            </a:br>
            <a:endParaRPr lang="de-DE" sz="1400">
              <a:solidFill>
                <a:srgbClr val="006577"/>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de-DE" sz="1400" b="1">
                <a:solidFill>
                  <a:srgbClr val="006577"/>
                </a:solidFill>
                <a:latin typeface="Calibri" panose="020F0502020204030204" pitchFamily="34" charset="0"/>
                <a:cs typeface="Calibri" panose="020F0502020204030204" pitchFamily="34" charset="0"/>
              </a:rPr>
              <a:t>Energetische Sanierung </a:t>
            </a:r>
          </a:p>
          <a:p>
            <a:pPr marL="742950" lvl="1" indent="-285750">
              <a:buFont typeface="Wingdings" panose="05000000000000000000" pitchFamily="2" charset="2"/>
              <a:buChar char="§"/>
            </a:pPr>
            <a:r>
              <a:rPr lang="de-DE" sz="1400" b="1">
                <a:solidFill>
                  <a:srgbClr val="006577"/>
                </a:solidFill>
                <a:latin typeface="Calibri" panose="020F0502020204030204" pitchFamily="34" charset="0"/>
                <a:cs typeface="Calibri" panose="020F0502020204030204" pitchFamily="34" charset="0"/>
              </a:rPr>
              <a:t>reduziert</a:t>
            </a:r>
            <a:r>
              <a:rPr lang="de-DE" sz="1400">
                <a:solidFill>
                  <a:srgbClr val="006577"/>
                </a:solidFill>
                <a:latin typeface="Calibri" panose="020F0502020204030204" pitchFamily="34" charset="0"/>
                <a:cs typeface="Calibri" panose="020F0502020204030204" pitchFamily="34" charset="0"/>
              </a:rPr>
              <a:t> </a:t>
            </a:r>
            <a:r>
              <a:rPr lang="de-DE" sz="1400" b="1">
                <a:solidFill>
                  <a:srgbClr val="006577"/>
                </a:solidFill>
                <a:latin typeface="Calibri" panose="020F0502020204030204" pitchFamily="34" charset="0"/>
                <a:cs typeface="Calibri" panose="020F0502020204030204" pitchFamily="34" charset="0"/>
              </a:rPr>
              <a:t>Wärmeverluste</a:t>
            </a:r>
          </a:p>
          <a:p>
            <a:pPr marL="742950" lvl="1" indent="-285750">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und sorgt dafür, dass </a:t>
            </a:r>
            <a:r>
              <a:rPr lang="de-DE" sz="1400" b="1">
                <a:solidFill>
                  <a:srgbClr val="006577"/>
                </a:solidFill>
                <a:latin typeface="Calibri" panose="020F0502020204030204" pitchFamily="34" charset="0"/>
                <a:cs typeface="Calibri" panose="020F0502020204030204" pitchFamily="34" charset="0"/>
              </a:rPr>
              <a:t>eine geringere Raumlufttemperatur </a:t>
            </a:r>
            <a:r>
              <a:rPr lang="de-DE" sz="1400">
                <a:solidFill>
                  <a:srgbClr val="006577"/>
                </a:solidFill>
                <a:latin typeface="Calibri" panose="020F0502020204030204" pitchFamily="34" charset="0"/>
                <a:cs typeface="Calibri" panose="020F0502020204030204" pitchFamily="34" charset="0"/>
              </a:rPr>
              <a:t>ausreicht, um den </a:t>
            </a:r>
            <a:r>
              <a:rPr lang="de-DE" sz="1400" b="1">
                <a:solidFill>
                  <a:srgbClr val="006577"/>
                </a:solidFill>
                <a:latin typeface="Calibri" panose="020F0502020204030204" pitchFamily="34" charset="0"/>
                <a:cs typeface="Calibri" panose="020F0502020204030204" pitchFamily="34" charset="0"/>
              </a:rPr>
              <a:t>gleichen Komfort </a:t>
            </a:r>
            <a:r>
              <a:rPr lang="de-DE" sz="1400">
                <a:solidFill>
                  <a:srgbClr val="006577"/>
                </a:solidFill>
                <a:latin typeface="Calibri" panose="020F0502020204030204" pitchFamily="34" charset="0"/>
                <a:cs typeface="Calibri" panose="020F0502020204030204" pitchFamily="34" charset="0"/>
              </a:rPr>
              <a:t>zu erzielen</a:t>
            </a:r>
          </a:p>
          <a:p>
            <a:pPr marL="285750" indent="-285750">
              <a:buFontTx/>
              <a:buChar char="-"/>
            </a:pPr>
            <a:endParaRPr lang="de-DE" sz="1400">
              <a:solidFill>
                <a:srgbClr val="006577"/>
              </a:solidFill>
              <a:latin typeface="Calibri" panose="020F0502020204030204" pitchFamily="34" charset="0"/>
              <a:cs typeface="Calibri" panose="020F0502020204030204" pitchFamily="34" charset="0"/>
            </a:endParaRPr>
          </a:p>
        </p:txBody>
      </p:sp>
      <p:pic>
        <p:nvPicPr>
          <p:cNvPr id="6" name="Grafik 5" descr="Die Grafik zeigt einen Vertikalschnitt durch einen Raum. Dabei werden die Oberflächentemperaturen an der Innenseite der Außenwand angegeben, ohne eine Sanierung und mit einer Sanierung. Die Oberflächentemperaturen nach der Sanierung sind an der Laibung, der Außenecke, hinter dem Schrank und innen auf der Außenwand deutlich höher.">
            <a:extLst>
              <a:ext uri="{FF2B5EF4-FFF2-40B4-BE49-F238E27FC236}">
                <a16:creationId xmlns:a16="http://schemas.microsoft.com/office/drawing/2014/main" id="{3725094D-9708-262D-439C-2F4290C71F5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742053" y="1281251"/>
            <a:ext cx="3529087" cy="2148263"/>
          </a:xfrm>
          <a:prstGeom prst="rect">
            <a:avLst/>
          </a:prstGeom>
        </p:spPr>
      </p:pic>
      <p:pic>
        <p:nvPicPr>
          <p:cNvPr id="3" name="Grafik 2" descr="Die Grafik zeigt einen Schnitt durch eine ungedämmte Außenwand aus Mauerwerk. Die Außentemperatur beträgt -10 °C, innen ist es warm. Die Oberflächentemperatur innen an der Wand beträgt 14 °C.">
            <a:extLst>
              <a:ext uri="{FF2B5EF4-FFF2-40B4-BE49-F238E27FC236}">
                <a16:creationId xmlns:a16="http://schemas.microsoft.com/office/drawing/2014/main" id="{2BF79D2E-5221-7F71-109B-67F6D6BF5EF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529834" y="3495023"/>
            <a:ext cx="1800000" cy="1398700"/>
          </a:xfrm>
          <a:prstGeom prst="rect">
            <a:avLst/>
          </a:prstGeom>
        </p:spPr>
      </p:pic>
      <p:pic>
        <p:nvPicPr>
          <p:cNvPr id="5" name="Grafik 4" descr="Die Grafik zeigt einen Schnitt durch eine gedämmte Außenwand aus Mauerwerk mit einer Fassadendämmung auf der Außenseite. Die Außentemperatur beträgt -10 °C, innen ist es warm. Die Oberflächentemperatur innen an der Wand beträgt 19 °C.">
            <a:extLst>
              <a:ext uri="{FF2B5EF4-FFF2-40B4-BE49-F238E27FC236}">
                <a16:creationId xmlns:a16="http://schemas.microsoft.com/office/drawing/2014/main" id="{BEC94E01-B76B-B47A-9FC0-13D3BF04BC0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228488" y="3513281"/>
            <a:ext cx="1800000" cy="1360900"/>
          </a:xfrm>
          <a:prstGeom prst="rect">
            <a:avLst/>
          </a:prstGeom>
        </p:spPr>
      </p:pic>
    </p:spTree>
    <p:extLst>
      <p:ext uri="{BB962C8B-B14F-4D97-AF65-F5344CB8AC3E}">
        <p14:creationId xmlns:p14="http://schemas.microsoft.com/office/powerpoint/2010/main" val="3767380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83442-A6B2-0994-C3B8-D255CC6F9D9B}"/>
            </a:ext>
          </a:extLst>
        </p:cNvPr>
        <p:cNvGrpSpPr/>
        <p:nvPr/>
      </p:nvGrpSpPr>
      <p:grpSpPr>
        <a:xfrm>
          <a:off x="0" y="0"/>
          <a:ext cx="0" cy="0"/>
          <a:chOff x="0" y="0"/>
          <a:chExt cx="0" cy="0"/>
        </a:xfrm>
      </p:grpSpPr>
      <p:sp>
        <p:nvSpPr>
          <p:cNvPr id="10" name="Titel 2">
            <a:extLst>
              <a:ext uri="{FF2B5EF4-FFF2-40B4-BE49-F238E27FC236}">
                <a16:creationId xmlns:a16="http://schemas.microsoft.com/office/drawing/2014/main" id="{02715E24-4A2D-8549-0C73-380504207F03}"/>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Unterer Gebäudeabschluss</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Bodenplatte oder Kellerdecke</a:t>
            </a:r>
            <a:endParaRPr kumimoji="0" lang="de-DE" sz="2000" b="0" i="0" u="none" strike="sngStrike" kern="1200" cap="none" spc="0" normalizeH="0" baseline="0" noProof="0">
              <a:ln>
                <a:noFill/>
              </a:ln>
              <a:solidFill>
                <a:schemeClr val="tx1">
                  <a:lumMod val="60000"/>
                  <a:lumOff val="40000"/>
                </a:schemeClr>
              </a:solidFill>
              <a:effectLst/>
              <a:highlight>
                <a:srgbClr val="FF00FF"/>
              </a:highlight>
              <a:uLnTx/>
              <a:uFillTx/>
              <a:latin typeface="Calibri" pitchFamily="-102" charset="0"/>
              <a:ea typeface="Calibri" pitchFamily="-102" charset="0"/>
              <a:cs typeface="Calibri" pitchFamily="-102" charset="0"/>
            </a:endParaRPr>
          </a:p>
        </p:txBody>
      </p:sp>
      <p:sp>
        <p:nvSpPr>
          <p:cNvPr id="37" name="Textfeld 36">
            <a:extLst>
              <a:ext uri="{FF2B5EF4-FFF2-40B4-BE49-F238E27FC236}">
                <a16:creationId xmlns:a16="http://schemas.microsoft.com/office/drawing/2014/main" id="{A7AC99B1-57F5-2D4F-C47E-4A28B6239A96}"/>
              </a:ext>
            </a:extLst>
          </p:cNvPr>
          <p:cNvSpPr txBox="1"/>
          <p:nvPr/>
        </p:nvSpPr>
        <p:spPr>
          <a:xfrm>
            <a:off x="611999" y="1260000"/>
            <a:ext cx="6620123" cy="523220"/>
          </a:xfrm>
          <a:prstGeom prst="rect">
            <a:avLst/>
          </a:prstGeom>
          <a:noFill/>
        </p:spPr>
        <p:txBody>
          <a:bodyPr wrap="square">
            <a:spAutoFit/>
          </a:bodyPr>
          <a:lstStyle/>
          <a:p>
            <a:r>
              <a:rPr lang="de-DE" sz="1400">
                <a:solidFill>
                  <a:srgbClr val="006577"/>
                </a:solidFill>
                <a:latin typeface="Calibri" panose="020F0502020204030204" pitchFamily="34" charset="0"/>
                <a:cs typeface="Calibri" panose="020F0502020204030204" pitchFamily="34" charset="0"/>
              </a:rPr>
              <a:t>Gibt es einen Keller und werden Kellerräume teilweise auch beheizt? </a:t>
            </a:r>
          </a:p>
          <a:p>
            <a:r>
              <a:rPr lang="de-DE" sz="1400">
                <a:solidFill>
                  <a:srgbClr val="006577"/>
                </a:solidFill>
                <a:latin typeface="Calibri" panose="020F0502020204030204" pitchFamily="34" charset="0"/>
                <a:cs typeface="Calibri" panose="020F0502020204030204" pitchFamily="34" charset="0"/>
              </a:rPr>
              <a:t>Daraus ergibt sich die thermische Gebäudehülle des unteren Gebäudeabschlusses. </a:t>
            </a:r>
          </a:p>
        </p:txBody>
      </p:sp>
      <p:pic>
        <p:nvPicPr>
          <p:cNvPr id="7" name="Grafik 6" descr="Die Grafik zeigt vier Häuser: Ganz links ist kein Keller vorhanden und die Bodenplatte bildet den Gebäudeabschluss sowie die thermische Hülle. Im Haus rechts daneben ist ein Keller vorhanden der komplett beheizt wird. Bodenplatte und Kellerwände bilden den Gebäudeabschluss sowie die thermische Hülle. Im Haus rechts daneben ist ein Keller vorhanden der nur zum Teil beheizt wird. Hier ist, im Vergleich zum Haus links daneben, zusätzlich ein Teil der Kellerdecke und -wand die thermische Gebäudehülle. Im Haus ganz rechts ist der Keller sowie das Treppenhaus im Erdgeschoss komplett unbeheizt . Hier ist die Kellerdecke sowie Wand und Decke des Treppenhauses die thermische Gebäudehülle.">
            <a:extLst>
              <a:ext uri="{FF2B5EF4-FFF2-40B4-BE49-F238E27FC236}">
                <a16:creationId xmlns:a16="http://schemas.microsoft.com/office/drawing/2014/main" id="{46F0F0E7-1D45-18C6-B576-1DDEEF614D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551" y="1807350"/>
            <a:ext cx="6444000" cy="1905508"/>
          </a:xfrm>
          <a:prstGeom prst="rect">
            <a:avLst/>
          </a:prstGeom>
        </p:spPr>
      </p:pic>
      <p:sp>
        <p:nvSpPr>
          <p:cNvPr id="18" name="Textplatzhalter 3">
            <a:extLst>
              <a:ext uri="{FF2B5EF4-FFF2-40B4-BE49-F238E27FC236}">
                <a16:creationId xmlns:a16="http://schemas.microsoft.com/office/drawing/2014/main" id="{D6626D0A-E15B-E7A9-80B6-582A08FF6BBA}"/>
              </a:ext>
              <a:ext uri="{C183D7F6-B498-43B3-948B-1728B52AA6E4}">
                <adec:decorative xmlns:adec="http://schemas.microsoft.com/office/drawing/2017/decorative" val="1"/>
              </a:ext>
            </a:extLst>
          </p:cNvPr>
          <p:cNvSpPr txBox="1">
            <a:spLocks/>
          </p:cNvSpPr>
          <p:nvPr/>
        </p:nvSpPr>
        <p:spPr>
          <a:xfrm>
            <a:off x="4534581" y="4016836"/>
            <a:ext cx="2151530" cy="325623"/>
          </a:xfrm>
          <a:prstGeom prst="rect">
            <a:avLst/>
          </a:prstGeom>
        </p:spPr>
        <p:txBody>
          <a:bodyPr lIns="0" tIns="45720" rIns="36000" bIns="45720" numCol="1" spcCol="360000" anchor="t"/>
          <a:lstStyle/>
          <a:p>
            <a:pPr algn="ctr">
              <a:spcAft>
                <a:spcPts val="0"/>
              </a:spcAft>
            </a:pPr>
            <a:r>
              <a:rPr lang="de-DE" sz="1400" b="1">
                <a:solidFill>
                  <a:srgbClr val="006577"/>
                </a:solidFill>
                <a:latin typeface="Calibri" panose="020F0502020204030204" pitchFamily="34" charset="0"/>
                <a:cs typeface="Calibri" panose="020F0502020204030204" pitchFamily="34" charset="0"/>
              </a:rPr>
              <a:t>Kellerdecke</a:t>
            </a:r>
            <a:endParaRPr lang="de-DE" sz="1400" b="1" i="1" strike="sngStrike">
              <a:solidFill>
                <a:srgbClr val="006577"/>
              </a:solidFill>
              <a:latin typeface="Calibri" panose="020F0502020204030204" pitchFamily="34" charset="0"/>
              <a:cs typeface="Calibri" panose="020F0502020204030204" pitchFamily="34" charset="0"/>
            </a:endParaRPr>
          </a:p>
        </p:txBody>
      </p:sp>
      <p:sp>
        <p:nvSpPr>
          <p:cNvPr id="19" name="Textplatzhalter 3">
            <a:extLst>
              <a:ext uri="{FF2B5EF4-FFF2-40B4-BE49-F238E27FC236}">
                <a16:creationId xmlns:a16="http://schemas.microsoft.com/office/drawing/2014/main" id="{E9C9ACAF-FB7B-6B78-5041-732538F67BFF}"/>
              </a:ext>
              <a:ext uri="{C183D7F6-B498-43B3-948B-1728B52AA6E4}">
                <adec:decorative xmlns:adec="http://schemas.microsoft.com/office/drawing/2017/decorative" val="1"/>
              </a:ext>
            </a:extLst>
          </p:cNvPr>
          <p:cNvSpPr txBox="1">
            <a:spLocks/>
          </p:cNvSpPr>
          <p:nvPr/>
        </p:nvSpPr>
        <p:spPr>
          <a:xfrm>
            <a:off x="1383163" y="3835508"/>
            <a:ext cx="3422825" cy="313476"/>
          </a:xfrm>
          <a:prstGeom prst="rect">
            <a:avLst/>
          </a:prstGeom>
        </p:spPr>
        <p:txBody>
          <a:bodyPr lIns="0" tIns="45720" rIns="36000" bIns="45720" numCol="1" spcCol="360000" anchor="t"/>
          <a:lstStyle/>
          <a:p>
            <a:pPr algn="ctr">
              <a:spcAft>
                <a:spcPts val="0"/>
              </a:spcAft>
            </a:pPr>
            <a:r>
              <a:rPr lang="de-DE" sz="1400" b="1">
                <a:solidFill>
                  <a:srgbClr val="006577"/>
                </a:solidFill>
                <a:latin typeface="Calibri" panose="020F0502020204030204" pitchFamily="34" charset="0"/>
                <a:cs typeface="Calibri" panose="020F0502020204030204" pitchFamily="34" charset="0"/>
              </a:rPr>
              <a:t>Bodenplatte</a:t>
            </a:r>
            <a:endParaRPr lang="de-DE" sz="1400" b="1" i="1" strike="sngStrike">
              <a:solidFill>
                <a:srgbClr val="006577"/>
              </a:solidFill>
              <a:latin typeface="Calibri" panose="020F0502020204030204" pitchFamily="34" charset="0"/>
              <a:cs typeface="Calibri" panose="020F0502020204030204" pitchFamily="34" charset="0"/>
            </a:endParaRPr>
          </a:p>
        </p:txBody>
      </p:sp>
      <p:cxnSp>
        <p:nvCxnSpPr>
          <p:cNvPr id="6" name="Gerader Verbinder 5">
            <a:extLst>
              <a:ext uri="{FF2B5EF4-FFF2-40B4-BE49-F238E27FC236}">
                <a16:creationId xmlns:a16="http://schemas.microsoft.com/office/drawing/2014/main" id="{C2972EFF-1AB5-8ECC-696A-E2EE09ADA6E2}"/>
              </a:ext>
              <a:ext uri="{C183D7F6-B498-43B3-948B-1728B52AA6E4}">
                <adec:decorative xmlns:adec="http://schemas.microsoft.com/office/drawing/2017/decorative" val="1"/>
              </a:ext>
            </a:extLst>
          </p:cNvPr>
          <p:cNvCxnSpPr>
            <a:cxnSpLocks/>
          </p:cNvCxnSpPr>
          <p:nvPr/>
        </p:nvCxnSpPr>
        <p:spPr>
          <a:xfrm>
            <a:off x="913860" y="3859638"/>
            <a:ext cx="4361430" cy="9741"/>
          </a:xfrm>
          <a:prstGeom prst="line">
            <a:avLst/>
          </a:prstGeom>
          <a:ln w="12700">
            <a:solidFill>
              <a:srgbClr val="00657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6A12D810-8ED0-780A-50D0-CC0B8B4D5FA9}"/>
              </a:ext>
              <a:ext uri="{C183D7F6-B498-43B3-948B-1728B52AA6E4}">
                <adec:decorative xmlns:adec="http://schemas.microsoft.com/office/drawing/2017/decorative" val="1"/>
              </a:ext>
            </a:extLst>
          </p:cNvPr>
          <p:cNvCxnSpPr>
            <a:cxnSpLocks/>
          </p:cNvCxnSpPr>
          <p:nvPr/>
        </p:nvCxnSpPr>
        <p:spPr>
          <a:xfrm>
            <a:off x="4265640" y="4048586"/>
            <a:ext cx="2689412" cy="0"/>
          </a:xfrm>
          <a:prstGeom prst="line">
            <a:avLst/>
          </a:prstGeom>
          <a:ln w="12700">
            <a:solidFill>
              <a:srgbClr val="006577"/>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platzhalter 3">
            <a:extLst>
              <a:ext uri="{FF2B5EF4-FFF2-40B4-BE49-F238E27FC236}">
                <a16:creationId xmlns:a16="http://schemas.microsoft.com/office/drawing/2014/main" id="{B7121B44-BBCC-5FF4-7FB3-345DD41DD907}"/>
              </a:ext>
              <a:ext uri="{C183D7F6-B498-43B3-948B-1728B52AA6E4}">
                <adec:decorative xmlns:adec="http://schemas.microsoft.com/office/drawing/2017/decorative" val="1"/>
              </a:ext>
            </a:extLst>
          </p:cNvPr>
          <p:cNvSpPr txBox="1">
            <a:spLocks/>
          </p:cNvSpPr>
          <p:nvPr/>
        </p:nvSpPr>
        <p:spPr>
          <a:xfrm>
            <a:off x="2840476" y="4349852"/>
            <a:ext cx="3896159" cy="480499"/>
          </a:xfrm>
          <a:prstGeom prst="rect">
            <a:avLst/>
          </a:prstGeom>
        </p:spPr>
        <p:txBody>
          <a:bodyPr lIns="0" tIns="45720" rIns="36000" bIns="45720" numCol="1" spcCol="360000" anchor="t"/>
          <a:lstStyle/>
          <a:p>
            <a:pPr algn="ctr">
              <a:spcAft>
                <a:spcPts val="0"/>
              </a:spcAft>
            </a:pPr>
            <a:r>
              <a:rPr lang="de-DE" sz="1400" b="1">
                <a:solidFill>
                  <a:srgbClr val="006577"/>
                </a:solidFill>
                <a:latin typeface="Calibri" panose="020F0502020204030204" pitchFamily="34" charset="0"/>
                <a:cs typeface="Calibri" panose="020F0502020204030204" pitchFamily="34" charset="0"/>
              </a:rPr>
              <a:t>Kellerwände, Kellertüren </a:t>
            </a:r>
            <a:r>
              <a:rPr lang="de-DE" sz="1400">
                <a:solidFill>
                  <a:srgbClr val="006577"/>
                </a:solidFill>
                <a:latin typeface="Calibri" panose="020F0502020204030204" pitchFamily="34" charset="0"/>
                <a:cs typeface="Calibri" panose="020F0502020204030204" pitchFamily="34" charset="0"/>
              </a:rPr>
              <a:t>und </a:t>
            </a:r>
            <a:r>
              <a:rPr lang="de-DE" sz="1400" b="1">
                <a:solidFill>
                  <a:srgbClr val="006577"/>
                </a:solidFill>
                <a:latin typeface="Calibri" panose="020F0502020204030204" pitchFamily="34" charset="0"/>
                <a:cs typeface="Calibri" panose="020F0502020204030204" pitchFamily="34" charset="0"/>
              </a:rPr>
              <a:t>Wände gegen Erdreich </a:t>
            </a:r>
          </a:p>
          <a:p>
            <a:pPr algn="ctr">
              <a:spcAft>
                <a:spcPts val="0"/>
              </a:spcAft>
            </a:pPr>
            <a:r>
              <a:rPr lang="de-DE" sz="1400">
                <a:solidFill>
                  <a:srgbClr val="006577"/>
                </a:solidFill>
                <a:latin typeface="Calibri" panose="020F0502020204030204" pitchFamily="34" charset="0"/>
                <a:cs typeface="Calibri" panose="020F0502020204030204" pitchFamily="34" charset="0"/>
              </a:rPr>
              <a:t>sind Teil der thermischen Gebäudehülle</a:t>
            </a:r>
            <a:endParaRPr lang="de-DE" sz="1400" i="1" strike="sngStrike">
              <a:solidFill>
                <a:srgbClr val="006577"/>
              </a:solidFill>
              <a:highlight>
                <a:srgbClr val="FF00FF"/>
              </a:highlight>
              <a:latin typeface="Calibri" panose="020F0502020204030204" pitchFamily="34" charset="0"/>
              <a:cs typeface="Calibri" panose="020F0502020204030204" pitchFamily="34" charset="0"/>
            </a:endParaRPr>
          </a:p>
        </p:txBody>
      </p:sp>
      <p:cxnSp>
        <p:nvCxnSpPr>
          <p:cNvPr id="22" name="Gerader Verbinder 21">
            <a:extLst>
              <a:ext uri="{FF2B5EF4-FFF2-40B4-BE49-F238E27FC236}">
                <a16:creationId xmlns:a16="http://schemas.microsoft.com/office/drawing/2014/main" id="{3018AC36-E796-30E0-9EB7-AE1AFEF652B9}"/>
              </a:ext>
              <a:ext uri="{C183D7F6-B498-43B3-948B-1728B52AA6E4}">
                <adec:decorative xmlns:adec="http://schemas.microsoft.com/office/drawing/2017/decorative" val="1"/>
              </a:ext>
            </a:extLst>
          </p:cNvPr>
          <p:cNvCxnSpPr>
            <a:cxnSpLocks/>
          </p:cNvCxnSpPr>
          <p:nvPr/>
        </p:nvCxnSpPr>
        <p:spPr>
          <a:xfrm>
            <a:off x="2609459" y="4349852"/>
            <a:ext cx="4358192" cy="24130"/>
          </a:xfrm>
          <a:prstGeom prst="line">
            <a:avLst/>
          </a:prstGeom>
          <a:ln w="12700">
            <a:solidFill>
              <a:srgbClr val="006577"/>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 name="Grafik 1">
            <a:extLst>
              <a:ext uri="{FF2B5EF4-FFF2-40B4-BE49-F238E27FC236}">
                <a16:creationId xmlns:a16="http://schemas.microsoft.com/office/drawing/2014/main" id="{6ED76A7F-6889-0431-2D03-011267358E12}"/>
              </a:ext>
              <a:ext uri="{C183D7F6-B498-43B3-948B-1728B52AA6E4}">
                <adec:decorative xmlns:adec="http://schemas.microsoft.com/office/drawing/2017/decorative" val="1"/>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9866" y1="30100" x2="22819" y2="72575"/>
                        <a14:foregroundMark x1="22819" y1="72575" x2="65772" y2="82274"/>
                        <a14:foregroundMark x1="65772" y1="82274" x2="97315" y2="39130"/>
                        <a14:foregroundMark x1="97315" y1="39130" x2="71477" y2="6020"/>
                        <a14:foregroundMark x1="71477" y1="6020" x2="20470" y2="17391"/>
                        <a14:foregroundMark x1="20470" y1="17391" x2="53020" y2="45151"/>
                        <a14:foregroundMark x1="53020" y1="45151" x2="84899" y2="40468"/>
                        <a14:foregroundMark x1="20805" y1="3679" x2="65772" y2="1338"/>
                        <a14:foregroundMark x1="65772" y1="1338" x2="99664" y2="7023"/>
                        <a14:foregroundMark x1="43624" y1="12040" x2="99664" y2="11706"/>
                        <a14:foregroundMark x1="99664" y1="76254" x2="87919" y2="95318"/>
                        <a14:foregroundMark x1="93960" y1="97993" x2="34899" y2="97659"/>
                        <a14:foregroundMark x1="34899" y1="97659" x2="92953" y2="80268"/>
                        <a14:foregroundMark x1="50336" y1="84281" x2="99664" y2="88963"/>
                        <a14:foregroundMark x1="42282" y1="83278" x2="75839" y2="91304"/>
                        <a14:foregroundMark x1="37248" y1="85619" x2="52685" y2="99666"/>
                        <a14:foregroundMark x1="32886" y1="82609" x2="35906" y2="99666"/>
                        <a14:foregroundMark x1="32215" y1="82943" x2="99664" y2="78595"/>
                        <a14:foregroundMark x1="16107" y1="2007" x2="99664" y2="669"/>
                        <a14:foregroundMark x1="18121" y1="669" x2="99664" y2="1003"/>
                        <a14:foregroundMark x1="46980" y1="4013" x2="99664" y2="4348"/>
                        <a14:foregroundMark x1="24832" y1="7692" x2="99664" y2="7692"/>
                        <a14:foregroundMark x1="44631" y1="14716" x2="99664" y2="14716"/>
                        <a14:foregroundMark x1="40604" y1="79933" x2="99664" y2="82609"/>
                        <a14:foregroundMark x1="46309" y1="92977" x2="99664" y2="92977"/>
                        <a14:foregroundMark x1="57718" y1="97324" x2="23490" y2="94649"/>
                        <a14:foregroundMark x1="23154" y1="94649" x2="32550" y2="99666"/>
                        <a14:foregroundMark x1="21812" y1="94314" x2="22148" y2="99666"/>
                        <a14:foregroundMark x1="19463" y1="92977" x2="19463" y2="99666"/>
                        <a14:foregroundMark x1="17450" y1="87625" x2="19463" y2="99666"/>
                        <a14:foregroundMark x1="21477" y1="93645" x2="21812" y2="76923"/>
                        <a14:foregroundMark x1="21141" y1="76923" x2="19799" y2="99666"/>
                        <a14:foregroundMark x1="38255" y1="99666" x2="99664" y2="99666"/>
                        <a14:foregroundMark x1="20470" y1="94649" x2="21812" y2="99331"/>
                        <a14:foregroundMark x1="16107" y1="78595" x2="4027" y2="95987"/>
                        <a14:foregroundMark x1="11745" y1="79933" x2="11745" y2="64548"/>
                        <a14:foregroundMark x1="13758" y1="69565" x2="1342" y2="94649"/>
                        <a14:foregroundMark x1="0" y1="87291" x2="18792" y2="88629"/>
                        <a14:foregroundMark x1="0" y1="77592" x2="3356" y2="77926"/>
                        <a14:foregroundMark x1="12752" y1="79264" x2="13423" y2="66890"/>
                        <a14:foregroundMark x1="11745" y1="58863" x2="4362" y2="43144"/>
                        <a14:foregroundMark x1="5369" y1="40803" x2="6040" y2="93311"/>
                        <a14:foregroundMark x1="2685" y1="50167" x2="6376" y2="93311"/>
                        <a14:foregroundMark x1="24161" y1="94314" x2="32550" y2="98328"/>
                        <a14:foregroundMark x1="32550" y1="96990" x2="17450" y2="93311"/>
                        <a14:foregroundMark x1="19128" y1="96990" x2="18121" y2="92977"/>
                        <a14:foregroundMark x1="7718" y1="91973" x2="14765" y2="99331"/>
                        <a14:foregroundMark x1="13423" y1="95987" x2="12081" y2="95652"/>
                        <a14:foregroundMark x1="5369" y1="96990" x2="6711" y2="96990"/>
                        <a14:foregroundMark x1="12081" y1="97324" x2="1342" y2="98662"/>
                        <a14:foregroundMark x1="11745" y1="98662" x2="2013" y2="98997"/>
                        <a14:foregroundMark x1="0" y1="99331" x2="32886" y2="98662"/>
                        <a14:foregroundMark x1="1342" y1="79933" x2="1342" y2="47492"/>
                        <a14:foregroundMark x1="2013" y1="45485" x2="1678" y2="34783"/>
                        <a14:foregroundMark x1="3356" y1="51839" x2="1342" y2="38796"/>
                        <a14:foregroundMark x1="336" y1="43813" x2="2013" y2="61538"/>
                        <a14:foregroundMark x1="336" y1="43813" x2="1007" y2="69565"/>
                        <a14:foregroundMark x1="0" y1="42475" x2="0" y2="50502"/>
                        <a14:foregroundMark x1="1678" y1="37458" x2="1342" y2="65552"/>
                        <a14:foregroundMark x1="4698" y1="36455" x2="18456" y2="36789"/>
                        <a14:foregroundMark x1="1007" y1="36455" x2="4027" y2="36455"/>
                        <a14:backgroundMark x1="1342" y1="34114" x2="1342" y2="34114"/>
                        <a14:backgroundMark x1="1678" y1="34114" x2="1342" y2="34448"/>
                      </a14:backgroundRemoval>
                    </a14:imgEffect>
                  </a14:imgLayer>
                </a14:imgProps>
              </a:ext>
              <a:ext uri="{28A0092B-C50C-407E-A947-70E740481C1C}">
                <a14:useLocalDpi xmlns:a14="http://schemas.microsoft.com/office/drawing/2010/main" val="0"/>
              </a:ext>
            </a:extLst>
          </a:blip>
          <a:srcRect/>
          <a:stretch/>
        </p:blipFill>
        <p:spPr>
          <a:xfrm>
            <a:off x="7232123" y="249404"/>
            <a:ext cx="791318" cy="792000"/>
          </a:xfrm>
          <a:prstGeom prst="ellipse">
            <a:avLst/>
          </a:prstGeom>
          <a:solidFill>
            <a:schemeClr val="bg1"/>
          </a:solidFill>
          <a:ln w="9525">
            <a:solidFill>
              <a:srgbClr val="006373"/>
            </a:solidFill>
          </a:ln>
        </p:spPr>
      </p:pic>
      <p:pic>
        <p:nvPicPr>
          <p:cNvPr id="3" name="Grafik 2">
            <a:extLst>
              <a:ext uri="{FF2B5EF4-FFF2-40B4-BE49-F238E27FC236}">
                <a16:creationId xmlns:a16="http://schemas.microsoft.com/office/drawing/2014/main" id="{97905229-BB2E-05FA-76DE-C2FB82215B5A}"/>
              </a:ext>
              <a:ext uri="{C183D7F6-B498-43B3-948B-1728B52AA6E4}">
                <adec:decorative xmlns:adec="http://schemas.microsoft.com/office/drawing/2017/decorative" val="1"/>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66894" y1="67458" x2="17747" y2="68814"/>
                        <a14:foregroundMark x1="17747" y1="68814" x2="62799" y2="2034"/>
                        <a14:foregroundMark x1="71331" y1="85763" x2="92833" y2="46780"/>
                        <a14:foregroundMark x1="92833" y1="46780" x2="98976" y2="89153"/>
                        <a14:foregroundMark x1="94539" y1="46780" x2="96587" y2="97288"/>
                        <a14:foregroundMark x1="96587" y1="97288" x2="30034" y2="98305"/>
                        <a14:foregroundMark x1="30034" y1="98305" x2="4778" y2="34915"/>
                        <a14:foregroundMark x1="4778" y1="34915" x2="47782" y2="2034"/>
                        <a14:foregroundMark x1="47782" y1="2034" x2="83618" y2="1695"/>
                        <a14:foregroundMark x1="58703" y1="14237" x2="7509" y2="74576"/>
                        <a14:foregroundMark x1="36519" y1="35254" x2="61092" y2="75254"/>
                        <a14:foregroundMark x1="61092" y1="75254" x2="19795" y2="56271"/>
                        <a14:foregroundMark x1="19795" y1="56271" x2="76109" y2="53898"/>
                        <a14:foregroundMark x1="76109" y1="53898" x2="66212" y2="53559"/>
                        <a14:foregroundMark x1="61092" y1="44068" x2="61433" y2="44746"/>
                        <a14:foregroundMark x1="64505" y1="24068" x2="66894" y2="48475"/>
                        <a14:foregroundMark x1="39932" y1="28475" x2="2389" y2="55254"/>
                        <a14:foregroundMark x1="2389" y1="55254" x2="12628" y2="64746"/>
                        <a14:foregroundMark x1="9898" y1="67797" x2="6143" y2="10847"/>
                        <a14:foregroundMark x1="4778" y1="0" x2="0" y2="70169"/>
                        <a14:foregroundMark x1="683" y1="22373" x2="2048" y2="53220"/>
                        <a14:foregroundMark x1="2730" y1="6780" x2="8191" y2="1695"/>
                        <a14:foregroundMark x1="23208" y1="0" x2="39590" y2="6102"/>
                        <a14:foregroundMark x1="35154" y1="2712" x2="10922" y2="4746"/>
                        <a14:foregroundMark x1="1365" y1="26441" x2="32082" y2="28136"/>
                        <a14:foregroundMark x1="9898" y1="31525" x2="40956" y2="31864"/>
                        <a14:foregroundMark x1="31741" y1="0" x2="32765" y2="7797"/>
                        <a14:foregroundMark x1="8191" y1="75593" x2="58362" y2="76271"/>
                        <a14:foregroundMark x1="58362" y1="76271" x2="71672" y2="74915"/>
                        <a14:foregroundMark x1="5119" y1="83729" x2="30717" y2="94576"/>
                        <a14:foregroundMark x1="42662" y1="86102" x2="47440" y2="90508"/>
                        <a14:foregroundMark x1="27304" y1="92881" x2="27304" y2="92881"/>
                        <a14:foregroundMark x1="6826" y1="88136" x2="6826" y2="88136"/>
                        <a14:foregroundMark x1="13993" y1="95593" x2="13993" y2="95593"/>
                        <a14:foregroundMark x1="2389" y1="87458" x2="56997" y2="97288"/>
                        <a14:foregroundMark x1="56997" y1="97288" x2="58020" y2="96610"/>
                        <a14:foregroundMark x1="60410" y1="87119" x2="2730" y2="98305"/>
                        <a14:foregroundMark x1="0" y1="87458" x2="54949" y2="87458"/>
                        <a14:foregroundMark x1="0" y1="83390" x2="54608" y2="83390"/>
                        <a14:foregroundMark x1="62799" y1="82712" x2="64164" y2="98305"/>
                        <a14:foregroundMark x1="64846" y1="85763" x2="22526" y2="99661"/>
                        <a14:foregroundMark x1="7509" y1="95593" x2="8191" y2="99661"/>
                        <a14:foregroundMark x1="4096" y1="92542" x2="5461" y2="99661"/>
                        <a14:foregroundMark x1="1024" y1="90169" x2="2048" y2="99661"/>
                        <a14:foregroundMark x1="0" y1="98983" x2="10239" y2="97966"/>
                        <a14:foregroundMark x1="0" y1="94237" x2="7509" y2="92881"/>
                        <a14:foregroundMark x1="78157" y1="98305" x2="57679" y2="99661"/>
                        <a14:foregroundMark x1="68942" y1="98305" x2="35154" y2="99661"/>
                        <a14:foregroundMark x1="81911" y1="39322" x2="80205" y2="96271"/>
                        <a14:foregroundMark x1="81911" y1="0" x2="82253" y2="51186"/>
                        <a14:foregroundMark x1="82594" y1="41695" x2="91468" y2="52542"/>
                        <a14:foregroundMark x1="92491" y1="42373" x2="97270" y2="42373"/>
                        <a14:foregroundMark x1="87713" y1="40339" x2="99659" y2="40000"/>
                        <a14:foregroundMark x1="87713" y1="42034" x2="99659" y2="42034"/>
                        <a14:foregroundMark x1="93515" y1="47119" x2="98294" y2="97288"/>
                        <a14:foregroundMark x1="87713" y1="62712" x2="92150" y2="99661"/>
                        <a14:foregroundMark x1="90102" y1="58305" x2="93857" y2="99661"/>
                        <a14:foregroundMark x1="98635" y1="46441" x2="99659" y2="81695"/>
                        <a14:foregroundMark x1="95222" y1="63729" x2="97611" y2="99322"/>
                        <a14:foregroundMark x1="30375" y1="57966" x2="41638" y2="61695"/>
                        <a14:backgroundMark x1="88055" y1="1356" x2="96587" y2="2034"/>
                        <a14:backgroundMark x1="93857" y1="26780" x2="93515" y2="32542"/>
                      </a14:backgroundRemoval>
                    </a14:imgEffect>
                  </a14:imgLayer>
                </a14:imgProps>
              </a:ext>
              <a:ext uri="{28A0092B-C50C-407E-A947-70E740481C1C}">
                <a14:useLocalDpi xmlns:a14="http://schemas.microsoft.com/office/drawing/2010/main" val="0"/>
              </a:ext>
            </a:extLst>
          </a:blip>
          <a:srcRect/>
          <a:stretch/>
        </p:blipFill>
        <p:spPr>
          <a:xfrm>
            <a:off x="8106697" y="249404"/>
            <a:ext cx="786478" cy="792000"/>
          </a:xfrm>
          <a:prstGeom prst="ellipse">
            <a:avLst/>
          </a:prstGeom>
          <a:solidFill>
            <a:schemeClr val="bg1"/>
          </a:solidFill>
          <a:ln w="9525">
            <a:solidFill>
              <a:srgbClr val="006373"/>
            </a:solidFill>
          </a:ln>
        </p:spPr>
      </p:pic>
    </p:spTree>
    <p:extLst>
      <p:ext uri="{BB962C8B-B14F-4D97-AF65-F5344CB8AC3E}">
        <p14:creationId xmlns:p14="http://schemas.microsoft.com/office/powerpoint/2010/main" val="2110409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5D152-F516-A1F5-6D24-4D0860408101}"/>
            </a:ext>
          </a:extLst>
        </p:cNvPr>
        <p:cNvGrpSpPr/>
        <p:nvPr/>
      </p:nvGrpSpPr>
      <p:grpSpPr>
        <a:xfrm>
          <a:off x="0" y="0"/>
          <a:ext cx="0" cy="0"/>
          <a:chOff x="0" y="0"/>
          <a:chExt cx="0" cy="0"/>
        </a:xfrm>
      </p:grpSpPr>
      <p:sp>
        <p:nvSpPr>
          <p:cNvPr id="10" name="Titel 2">
            <a:extLst>
              <a:ext uri="{FF2B5EF4-FFF2-40B4-BE49-F238E27FC236}">
                <a16:creationId xmlns:a16="http://schemas.microsoft.com/office/drawing/2014/main" id="{69F2E6C0-3A29-5F85-546F-BC94C3710A9F}"/>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Kellerdecke von unten dämmen </a:t>
            </a:r>
            <a:endParaRPr kumimoji="0" lang="de-DE" sz="2000" b="0" i="0" u="none" strike="sngStrike" kern="1200" cap="none" spc="0" normalizeH="0" baseline="0" noProof="0">
              <a:ln>
                <a:noFill/>
              </a:ln>
              <a:solidFill>
                <a:schemeClr val="tx1">
                  <a:lumMod val="60000"/>
                  <a:lumOff val="40000"/>
                </a:schemeClr>
              </a:solidFill>
              <a:effectLst/>
              <a:highlight>
                <a:srgbClr val="FF00FF"/>
              </a:highlight>
              <a:uLnTx/>
              <a:uFillTx/>
              <a:latin typeface="Calibri" pitchFamily="-102" charset="0"/>
              <a:ea typeface="Calibri" pitchFamily="-102" charset="0"/>
              <a:cs typeface="Calibri" pitchFamily="-102" charset="0"/>
            </a:endParaRPr>
          </a:p>
        </p:txBody>
      </p:sp>
      <p:sp>
        <p:nvSpPr>
          <p:cNvPr id="25" name="Textfeld 24">
            <a:extLst>
              <a:ext uri="{FF2B5EF4-FFF2-40B4-BE49-F238E27FC236}">
                <a16:creationId xmlns:a16="http://schemas.microsoft.com/office/drawing/2014/main" id="{AFEDD006-3571-2252-3AD3-F9C5A417266C}"/>
              </a:ext>
            </a:extLst>
          </p:cNvPr>
          <p:cNvSpPr txBox="1"/>
          <p:nvPr/>
        </p:nvSpPr>
        <p:spPr>
          <a:xfrm>
            <a:off x="1859276" y="4789984"/>
            <a:ext cx="6377148" cy="272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a:defRPr lang="id-ID"/>
            </a:defPPr>
            <a:lvl1pPr eaLnBrk="1" hangingPunct="1">
              <a:lnSpc>
                <a:spcPct val="90000"/>
              </a:lnSpc>
              <a:spcBef>
                <a:spcPts val="600"/>
              </a:spcBef>
              <a:buClr>
                <a:srgbClr val="E9692E"/>
              </a:buClr>
              <a:buSzPct val="90000"/>
              <a:defRPr sz="1200">
                <a:solidFill>
                  <a:srgbClr val="F6781D"/>
                </a:solidFill>
                <a:latin typeface="Calibri" panose="020F050202020403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de-DE" sz="1400">
                <a:solidFill>
                  <a:srgbClr val="006577"/>
                </a:solidFill>
              </a:rPr>
              <a:t>Mehr Infos und Anleitung zum Selbermachen: </a:t>
            </a:r>
            <a:r>
              <a:rPr lang="de-DE" sz="1400">
                <a:solidFill>
                  <a:srgbClr val="EC6607"/>
                </a:solidFill>
                <a:hlinkClick r:id="rId2">
                  <a:extLst>
                    <a:ext uri="{A12FA001-AC4F-418D-AE19-62706E023703}">
                      <ahyp:hlinkClr xmlns:ahyp="http://schemas.microsoft.com/office/drawing/2018/hyperlinkcolor" val="tx"/>
                    </a:ext>
                  </a:extLst>
                </a:hlinkClick>
              </a:rPr>
              <a:t>www.zukunftaltbau.de/kellerdecke</a:t>
            </a:r>
            <a:endParaRPr lang="de-DE" sz="1400">
              <a:solidFill>
                <a:srgbClr val="EC6607"/>
              </a:solidFill>
            </a:endParaRPr>
          </a:p>
        </p:txBody>
      </p:sp>
      <p:grpSp>
        <p:nvGrpSpPr>
          <p:cNvPr id="11" name="Gruppieren 10" descr="Die Grafik zeigt eine Person, die im linken Teil der Grafik in einem 2,60 Meter hohen Raum steht, im rechten Teil in einem Raum mit einer Deckenhöhe von nur 2,00 Meter. Durch die große Raumhöhe links, kann die zusätzlich angebrachte Deckendämmung großzügig ausfallen. Im niedrigeren Raum rechts ist eine dünnere Deckendämmung dargestellt, um eine ausreichende Raumhöhe beizubehalten.">
            <a:extLst>
              <a:ext uri="{FF2B5EF4-FFF2-40B4-BE49-F238E27FC236}">
                <a16:creationId xmlns:a16="http://schemas.microsoft.com/office/drawing/2014/main" id="{DB3D6B40-FCC6-BA87-3920-87C7FA550922}"/>
              </a:ext>
            </a:extLst>
          </p:cNvPr>
          <p:cNvGrpSpPr/>
          <p:nvPr/>
        </p:nvGrpSpPr>
        <p:grpSpPr>
          <a:xfrm>
            <a:off x="727265" y="1296000"/>
            <a:ext cx="2933170" cy="2896588"/>
            <a:chOff x="727265" y="1296000"/>
            <a:chExt cx="2933170" cy="2896588"/>
          </a:xfrm>
        </p:grpSpPr>
        <p:pic>
          <p:nvPicPr>
            <p:cNvPr id="12" name="Grafik 11">
              <a:extLst>
                <a:ext uri="{FF2B5EF4-FFF2-40B4-BE49-F238E27FC236}">
                  <a16:creationId xmlns:a16="http://schemas.microsoft.com/office/drawing/2014/main" id="{FEE8C960-939B-115E-CD5E-F2D698B6795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265" y="1296000"/>
              <a:ext cx="2933170" cy="2896588"/>
            </a:xfrm>
            <a:prstGeom prst="rect">
              <a:avLst/>
            </a:prstGeom>
          </p:spPr>
        </p:pic>
        <p:cxnSp>
          <p:nvCxnSpPr>
            <p:cNvPr id="13" name="Gerader Verbinder 12">
              <a:extLst>
                <a:ext uri="{FF2B5EF4-FFF2-40B4-BE49-F238E27FC236}">
                  <a16:creationId xmlns:a16="http://schemas.microsoft.com/office/drawing/2014/main" id="{CB9F9278-4C2E-98F5-B52F-C1551E0BBBFC}"/>
                </a:ext>
                <a:ext uri="{C183D7F6-B498-43B3-948B-1728B52AA6E4}">
                  <adec:decorative xmlns:adec="http://schemas.microsoft.com/office/drawing/2017/decorative" val="1"/>
                </a:ext>
              </a:extLst>
            </p:cNvPr>
            <p:cNvCxnSpPr>
              <a:cxnSpLocks/>
            </p:cNvCxnSpPr>
            <p:nvPr/>
          </p:nvCxnSpPr>
          <p:spPr>
            <a:xfrm>
              <a:off x="1980060" y="1682750"/>
              <a:ext cx="0" cy="2257425"/>
            </a:xfrm>
            <a:prstGeom prst="line">
              <a:avLst/>
            </a:prstGeom>
            <a:ln w="12700">
              <a:solidFill>
                <a:srgbClr val="00657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19DE3550-80C4-E63B-3C93-31F283DC770B}"/>
                </a:ext>
                <a:ext uri="{C183D7F6-B498-43B3-948B-1728B52AA6E4}">
                  <adec:decorative xmlns:adec="http://schemas.microsoft.com/office/drawing/2017/decorative" val="1"/>
                </a:ext>
              </a:extLst>
            </p:cNvPr>
            <p:cNvCxnSpPr>
              <a:cxnSpLocks/>
            </p:cNvCxnSpPr>
            <p:nvPr/>
          </p:nvCxnSpPr>
          <p:spPr>
            <a:xfrm>
              <a:off x="3538634" y="2289175"/>
              <a:ext cx="0" cy="1651000"/>
            </a:xfrm>
            <a:prstGeom prst="line">
              <a:avLst/>
            </a:prstGeom>
            <a:ln w="12700">
              <a:solidFill>
                <a:srgbClr val="006577"/>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ABD65163-C7E0-7E9F-5696-61C9224B473F}"/>
                </a:ext>
              </a:extLst>
            </p:cNvPr>
            <p:cNvSpPr txBox="1"/>
            <p:nvPr/>
          </p:nvSpPr>
          <p:spPr>
            <a:xfrm>
              <a:off x="1410497" y="1951209"/>
              <a:ext cx="620970" cy="276999"/>
            </a:xfrm>
            <a:prstGeom prst="rect">
              <a:avLst/>
            </a:prstGeom>
            <a:noFill/>
          </p:spPr>
          <p:txBody>
            <a:bodyPr wrap="square">
              <a:spAutoFit/>
            </a:bodyPr>
            <a:lstStyle/>
            <a:p>
              <a:r>
                <a:rPr lang="de-DE" sz="1200">
                  <a:solidFill>
                    <a:srgbClr val="006577"/>
                  </a:solidFill>
                  <a:latin typeface="Calibri" panose="020F0502020204030204" pitchFamily="34" charset="0"/>
                  <a:cs typeface="Calibri" panose="020F0502020204030204" pitchFamily="34" charset="0"/>
                </a:rPr>
                <a:t>2,60 m </a:t>
              </a:r>
            </a:p>
          </p:txBody>
        </p:sp>
        <p:sp>
          <p:nvSpPr>
            <p:cNvPr id="16" name="Textfeld 15">
              <a:extLst>
                <a:ext uri="{FF2B5EF4-FFF2-40B4-BE49-F238E27FC236}">
                  <a16:creationId xmlns:a16="http://schemas.microsoft.com/office/drawing/2014/main" id="{F4F440C8-EC3E-DD3A-69C8-E7F48AB9A048}"/>
                </a:ext>
              </a:extLst>
            </p:cNvPr>
            <p:cNvSpPr txBox="1"/>
            <p:nvPr/>
          </p:nvSpPr>
          <p:spPr>
            <a:xfrm>
              <a:off x="2964522" y="2399045"/>
              <a:ext cx="620970" cy="276999"/>
            </a:xfrm>
            <a:prstGeom prst="rect">
              <a:avLst/>
            </a:prstGeom>
            <a:noFill/>
          </p:spPr>
          <p:txBody>
            <a:bodyPr wrap="square">
              <a:spAutoFit/>
            </a:bodyPr>
            <a:lstStyle/>
            <a:p>
              <a:r>
                <a:rPr lang="de-DE" sz="1200">
                  <a:solidFill>
                    <a:srgbClr val="006577"/>
                  </a:solidFill>
                  <a:latin typeface="Calibri" panose="020F0502020204030204" pitchFamily="34" charset="0"/>
                  <a:cs typeface="Calibri" panose="020F0502020204030204" pitchFamily="34" charset="0"/>
                </a:rPr>
                <a:t>2,00 m </a:t>
              </a:r>
            </a:p>
          </p:txBody>
        </p:sp>
      </p:grpSp>
      <p:sp>
        <p:nvSpPr>
          <p:cNvPr id="9" name="Textfeld 8">
            <a:extLst>
              <a:ext uri="{FF2B5EF4-FFF2-40B4-BE49-F238E27FC236}">
                <a16:creationId xmlns:a16="http://schemas.microsoft.com/office/drawing/2014/main" id="{9C6AF277-424F-57AB-740D-5AB09184AAB3}"/>
              </a:ext>
            </a:extLst>
          </p:cNvPr>
          <p:cNvSpPr txBox="1"/>
          <p:nvPr/>
        </p:nvSpPr>
        <p:spPr>
          <a:xfrm rot="240000">
            <a:off x="2179296" y="1375106"/>
            <a:ext cx="1654219" cy="477093"/>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67500" rtlCol="0" anchor="ctr"/>
          <a:lstStyle>
            <a:defPPr>
              <a:defRPr lang="id-ID"/>
            </a:defPPr>
            <a:lvl1pPr eaLnBrk="1" hangingPunct="1">
              <a:lnSpc>
                <a:spcPct val="90000"/>
              </a:lnSpc>
              <a:spcBef>
                <a:spcPts val="600"/>
              </a:spcBef>
              <a:buClr>
                <a:srgbClr val="E9692E"/>
              </a:buClr>
              <a:buSzPct val="90000"/>
              <a:defRPr sz="1200">
                <a:solidFill>
                  <a:srgbClr val="F6781D"/>
                </a:solidFill>
                <a:latin typeface="Calibri" panose="020F050202020403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de-DE" sz="1400">
                <a:solidFill>
                  <a:srgbClr val="EC6607"/>
                </a:solidFill>
              </a:rPr>
              <a:t>Einfache Maßnahme mit großer Wirkung.</a:t>
            </a:r>
          </a:p>
        </p:txBody>
      </p:sp>
      <p:sp>
        <p:nvSpPr>
          <p:cNvPr id="4" name="Textfeld 3">
            <a:extLst>
              <a:ext uri="{FF2B5EF4-FFF2-40B4-BE49-F238E27FC236}">
                <a16:creationId xmlns:a16="http://schemas.microsoft.com/office/drawing/2014/main" id="{7DF5ABA3-FD87-D3CB-7359-226C903B62D2}"/>
              </a:ext>
            </a:extLst>
          </p:cNvPr>
          <p:cNvSpPr txBox="1"/>
          <p:nvPr/>
        </p:nvSpPr>
        <p:spPr>
          <a:xfrm>
            <a:off x="3962374" y="1296000"/>
            <a:ext cx="4777766" cy="3385542"/>
          </a:xfrm>
          <a:prstGeom prst="rect">
            <a:avLst/>
          </a:prstGeom>
          <a:noFill/>
        </p:spPr>
        <p:txBody>
          <a:bodyPr wrap="square">
            <a:spAutoFit/>
          </a:bodyPr>
          <a:lstStyle/>
          <a:p>
            <a:r>
              <a:rPr lang="de-DE" sz="1600" b="1">
                <a:solidFill>
                  <a:srgbClr val="006577"/>
                </a:solidFill>
                <a:latin typeface="Calibri" panose="020F0502020204030204" pitchFamily="34" charset="0"/>
                <a:cs typeface="Calibri" panose="020F0502020204030204" pitchFamily="34" charset="0"/>
              </a:rPr>
              <a:t>Zu beachten</a:t>
            </a:r>
          </a:p>
          <a:p>
            <a:pPr marL="285750" indent="-285750">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Dämmstärke abhängig von Raumhöhe und Tür- und Fensterstürzen im Keller</a:t>
            </a:r>
          </a:p>
          <a:p>
            <a:pPr marL="285750" indent="-285750">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grundsätzlich gilt: je dicker - desto besser </a:t>
            </a:r>
          </a:p>
          <a:p>
            <a:pPr marL="285750" indent="-285750">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Wände zu unbeheizten Räumen, können analog mitgedämmt werden</a:t>
            </a:r>
          </a:p>
          <a:p>
            <a:pPr marL="285750" indent="-285750">
              <a:buFont typeface="Wingdings" panose="05000000000000000000" pitchFamily="2" charset="2"/>
              <a:buChar char="§"/>
            </a:pPr>
            <a:endParaRPr lang="de-DE" sz="1400">
              <a:solidFill>
                <a:srgbClr val="006577"/>
              </a:solidFill>
              <a:latin typeface="Calibri" panose="020F0502020204030204" pitchFamily="34" charset="0"/>
              <a:cs typeface="Calibri" panose="020F0502020204030204" pitchFamily="34" charset="0"/>
            </a:endParaRPr>
          </a:p>
          <a:p>
            <a:r>
              <a:rPr lang="de-DE" sz="1600" b="1">
                <a:solidFill>
                  <a:srgbClr val="006577"/>
                </a:solidFill>
                <a:latin typeface="Calibri" panose="020F0502020204030204" pitchFamily="34" charset="0"/>
                <a:cs typeface="Calibri" panose="020F0502020204030204" pitchFamily="34" charset="0"/>
              </a:rPr>
              <a:t>Vorteile</a:t>
            </a:r>
            <a:r>
              <a:rPr lang="de-DE" sz="1400">
                <a:solidFill>
                  <a:srgbClr val="006577"/>
                </a:solidFill>
                <a:latin typeface="Calibri" panose="020F0502020204030204" pitchFamily="34" charset="0"/>
                <a:cs typeface="Calibri" panose="020F0502020204030204" pitchFamily="34" charset="0"/>
              </a:rPr>
              <a:t> </a:t>
            </a:r>
          </a:p>
          <a:p>
            <a:pPr marL="285750" indent="-285750">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sorgt für wärmere Oberflächentemperaturen am Fußboden der Wohnräume im Erdgeschoss </a:t>
            </a: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 </a:t>
            </a:r>
            <a:r>
              <a:rPr lang="de-DE" sz="1400">
                <a:solidFill>
                  <a:srgbClr val="006577"/>
                </a:solidFill>
                <a:latin typeface="Calibri" panose="020F0502020204030204" pitchFamily="34" charset="0"/>
                <a:cs typeface="Calibri" panose="020F0502020204030204" pitchFamily="34" charset="0"/>
              </a:rPr>
              <a:t>warme Füße </a:t>
            </a:r>
          </a:p>
          <a:p>
            <a:pPr marL="285750" indent="-285750">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weniger Heizkosten durch weniger Wärmeverluste kostengünstig umsetzbar da </a:t>
            </a:r>
          </a:p>
          <a:p>
            <a:pPr marL="285750" indent="-285750">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in der Regel einfach in Eigenleistung durchführbar</a:t>
            </a:r>
          </a:p>
          <a:p>
            <a:pPr marL="285750" indent="-285750">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förderfähig </a:t>
            </a:r>
          </a:p>
          <a:p>
            <a:pPr marL="285750" indent="-285750">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keine Baustelle in den Wohnräumen</a:t>
            </a:r>
          </a:p>
        </p:txBody>
      </p:sp>
      <p:pic>
        <p:nvPicPr>
          <p:cNvPr id="2" name="Grafik 1">
            <a:extLst>
              <a:ext uri="{FF2B5EF4-FFF2-40B4-BE49-F238E27FC236}">
                <a16:creationId xmlns:a16="http://schemas.microsoft.com/office/drawing/2014/main" id="{31610891-14BF-7F2E-F251-705BFB65C249}"/>
              </a:ext>
              <a:ext uri="{C183D7F6-B498-43B3-948B-1728B52AA6E4}">
                <adec:decorative xmlns:adec="http://schemas.microsoft.com/office/drawing/2017/decorative" val="1"/>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9866" y1="30100" x2="22819" y2="72575"/>
                        <a14:foregroundMark x1="22819" y1="72575" x2="65772" y2="82274"/>
                        <a14:foregroundMark x1="65772" y1="82274" x2="97315" y2="39130"/>
                        <a14:foregroundMark x1="97315" y1="39130" x2="71477" y2="6020"/>
                        <a14:foregroundMark x1="71477" y1="6020" x2="20470" y2="17391"/>
                        <a14:foregroundMark x1="20470" y1="17391" x2="53020" y2="45151"/>
                        <a14:foregroundMark x1="53020" y1="45151" x2="84899" y2="40468"/>
                        <a14:foregroundMark x1="20805" y1="3679" x2="65772" y2="1338"/>
                        <a14:foregroundMark x1="65772" y1="1338" x2="99664" y2="7023"/>
                        <a14:foregroundMark x1="43624" y1="12040" x2="99664" y2="11706"/>
                        <a14:foregroundMark x1="99664" y1="76254" x2="87919" y2="95318"/>
                        <a14:foregroundMark x1="93960" y1="97993" x2="34899" y2="97659"/>
                        <a14:foregroundMark x1="34899" y1="97659" x2="92953" y2="80268"/>
                        <a14:foregroundMark x1="50336" y1="84281" x2="99664" y2="88963"/>
                        <a14:foregroundMark x1="42282" y1="83278" x2="75839" y2="91304"/>
                        <a14:foregroundMark x1="37248" y1="85619" x2="52685" y2="99666"/>
                        <a14:foregroundMark x1="32886" y1="82609" x2="35906" y2="99666"/>
                        <a14:foregroundMark x1="32215" y1="82943" x2="99664" y2="78595"/>
                        <a14:foregroundMark x1="16107" y1="2007" x2="99664" y2="669"/>
                        <a14:foregroundMark x1="18121" y1="669" x2="99664" y2="1003"/>
                        <a14:foregroundMark x1="46980" y1="4013" x2="99664" y2="4348"/>
                        <a14:foregroundMark x1="24832" y1="7692" x2="99664" y2="7692"/>
                        <a14:foregroundMark x1="44631" y1="14716" x2="99664" y2="14716"/>
                        <a14:foregroundMark x1="40604" y1="79933" x2="99664" y2="82609"/>
                        <a14:foregroundMark x1="46309" y1="92977" x2="99664" y2="92977"/>
                        <a14:foregroundMark x1="57718" y1="97324" x2="23490" y2="94649"/>
                        <a14:foregroundMark x1="23154" y1="94649" x2="32550" y2="99666"/>
                        <a14:foregroundMark x1="21812" y1="94314" x2="22148" y2="99666"/>
                        <a14:foregroundMark x1="19463" y1="92977" x2="19463" y2="99666"/>
                        <a14:foregroundMark x1="17450" y1="87625" x2="19463" y2="99666"/>
                        <a14:foregroundMark x1="21477" y1="93645" x2="21812" y2="76923"/>
                        <a14:foregroundMark x1="21141" y1="76923" x2="19799" y2="99666"/>
                        <a14:foregroundMark x1="38255" y1="99666" x2="99664" y2="99666"/>
                        <a14:foregroundMark x1="20470" y1="94649" x2="21812" y2="99331"/>
                        <a14:foregroundMark x1="16107" y1="78595" x2="4027" y2="95987"/>
                        <a14:foregroundMark x1="11745" y1="79933" x2="11745" y2="64548"/>
                        <a14:foregroundMark x1="13758" y1="69565" x2="1342" y2="94649"/>
                        <a14:foregroundMark x1="0" y1="87291" x2="18792" y2="88629"/>
                        <a14:foregroundMark x1="0" y1="77592" x2="3356" y2="77926"/>
                        <a14:foregroundMark x1="12752" y1="79264" x2="13423" y2="66890"/>
                        <a14:foregroundMark x1="11745" y1="58863" x2="4362" y2="43144"/>
                        <a14:foregroundMark x1="5369" y1="40803" x2="6040" y2="93311"/>
                        <a14:foregroundMark x1="2685" y1="50167" x2="6376" y2="93311"/>
                        <a14:foregroundMark x1="24161" y1="94314" x2="32550" y2="98328"/>
                        <a14:foregroundMark x1="32550" y1="96990" x2="17450" y2="93311"/>
                        <a14:foregroundMark x1="19128" y1="96990" x2="18121" y2="92977"/>
                        <a14:foregroundMark x1="7718" y1="91973" x2="14765" y2="99331"/>
                        <a14:foregroundMark x1="13423" y1="95987" x2="12081" y2="95652"/>
                        <a14:foregroundMark x1="5369" y1="96990" x2="6711" y2="96990"/>
                        <a14:foregroundMark x1="12081" y1="97324" x2="1342" y2="98662"/>
                        <a14:foregroundMark x1="11745" y1="98662" x2="2013" y2="98997"/>
                        <a14:foregroundMark x1="0" y1="99331" x2="32886" y2="98662"/>
                        <a14:foregroundMark x1="1342" y1="79933" x2="1342" y2="47492"/>
                        <a14:foregroundMark x1="2013" y1="45485" x2="1678" y2="34783"/>
                        <a14:foregroundMark x1="3356" y1="51839" x2="1342" y2="38796"/>
                        <a14:foregroundMark x1="336" y1="43813" x2="2013" y2="61538"/>
                        <a14:foregroundMark x1="336" y1="43813" x2="1007" y2="69565"/>
                        <a14:foregroundMark x1="0" y1="42475" x2="0" y2="50502"/>
                        <a14:foregroundMark x1="1678" y1="37458" x2="1342" y2="65552"/>
                        <a14:foregroundMark x1="4698" y1="36455" x2="18456" y2="36789"/>
                        <a14:foregroundMark x1="1007" y1="36455" x2="4027" y2="36455"/>
                        <a14:backgroundMark x1="1342" y1="34114" x2="1342" y2="34114"/>
                        <a14:backgroundMark x1="1678" y1="34114" x2="1342" y2="34448"/>
                      </a14:backgroundRemoval>
                    </a14:imgEffect>
                  </a14:imgLayer>
                </a14:imgProps>
              </a:ext>
              <a:ext uri="{28A0092B-C50C-407E-A947-70E740481C1C}">
                <a14:useLocalDpi xmlns:a14="http://schemas.microsoft.com/office/drawing/2010/main" val="0"/>
              </a:ext>
            </a:extLst>
          </a:blip>
          <a:srcRect/>
          <a:stretch/>
        </p:blipFill>
        <p:spPr>
          <a:xfrm>
            <a:off x="8101857" y="249404"/>
            <a:ext cx="791318" cy="792000"/>
          </a:xfrm>
          <a:prstGeom prst="ellipse">
            <a:avLst/>
          </a:prstGeom>
          <a:solidFill>
            <a:schemeClr val="bg1"/>
          </a:solidFill>
          <a:ln w="9525">
            <a:solidFill>
              <a:srgbClr val="006373"/>
            </a:solidFill>
          </a:ln>
        </p:spPr>
      </p:pic>
    </p:spTree>
    <p:extLst>
      <p:ext uri="{BB962C8B-B14F-4D97-AF65-F5344CB8AC3E}">
        <p14:creationId xmlns:p14="http://schemas.microsoft.com/office/powerpoint/2010/main" val="3074142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90F22-0FAB-293F-F59B-1428158BBC3A}"/>
            </a:ext>
          </a:extLst>
        </p:cNvPr>
        <p:cNvGrpSpPr/>
        <p:nvPr/>
      </p:nvGrpSpPr>
      <p:grpSpPr>
        <a:xfrm>
          <a:off x="0" y="0"/>
          <a:ext cx="0" cy="0"/>
          <a:chOff x="0" y="0"/>
          <a:chExt cx="0" cy="0"/>
        </a:xfrm>
      </p:grpSpPr>
      <p:sp>
        <p:nvSpPr>
          <p:cNvPr id="13" name="Titel 2">
            <a:extLst>
              <a:ext uri="{FF2B5EF4-FFF2-40B4-BE49-F238E27FC236}">
                <a16:creationId xmlns:a16="http://schemas.microsoft.com/office/drawing/2014/main" id="{C0A57C6E-E9FF-7D97-7AEB-992F57209684}"/>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Wärmebrücken reduzieren</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Übergänge mitdenken – Details planen</a:t>
            </a:r>
          </a:p>
        </p:txBody>
      </p:sp>
      <p:sp>
        <p:nvSpPr>
          <p:cNvPr id="16" name="Textfeld 15">
            <a:extLst>
              <a:ext uri="{FF2B5EF4-FFF2-40B4-BE49-F238E27FC236}">
                <a16:creationId xmlns:a16="http://schemas.microsoft.com/office/drawing/2014/main" id="{C371DD20-1DD3-495D-8771-ECAA1855D0DF}"/>
              </a:ext>
            </a:extLst>
          </p:cNvPr>
          <p:cNvSpPr txBox="1"/>
          <p:nvPr/>
        </p:nvSpPr>
        <p:spPr>
          <a:xfrm>
            <a:off x="647999" y="1296000"/>
            <a:ext cx="4968575" cy="3200876"/>
          </a:xfrm>
          <a:prstGeom prst="rect">
            <a:avLst/>
          </a:prstGeom>
          <a:noFill/>
        </p:spPr>
        <p:txBody>
          <a:bodyPr wrap="square">
            <a:spAutoFit/>
          </a:bodyPr>
          <a:lstStyle/>
          <a:p>
            <a:pPr>
              <a:spcBef>
                <a:spcPts val="600"/>
              </a:spcBef>
              <a:buClr>
                <a:srgbClr val="006577"/>
              </a:buClr>
            </a:pPr>
            <a:r>
              <a:rPr lang="de-DE" sz="1400">
                <a:solidFill>
                  <a:srgbClr val="006577"/>
                </a:solidFill>
                <a:latin typeface="Calibri" panose="020F0502020204030204" pitchFamily="34" charset="0"/>
                <a:cs typeface="Calibri" panose="020F0502020204030204" pitchFamily="34" charset="0"/>
              </a:rPr>
              <a:t>Nicht nur Flächen beachten, sondern </a:t>
            </a:r>
            <a:r>
              <a:rPr lang="de-DE" sz="1400" b="1">
                <a:solidFill>
                  <a:srgbClr val="006577"/>
                </a:solidFill>
                <a:latin typeface="Calibri" panose="020F0502020204030204" pitchFamily="34" charset="0"/>
                <a:cs typeface="Calibri" panose="020F0502020204030204" pitchFamily="34" charset="0"/>
              </a:rPr>
              <a:t>Übergänge mitdenken. </a:t>
            </a:r>
          </a:p>
          <a:p>
            <a:pPr>
              <a:spcBef>
                <a:spcPts val="600"/>
              </a:spcBef>
              <a:buClr>
                <a:srgbClr val="006577"/>
              </a:buClr>
            </a:pPr>
            <a:r>
              <a:rPr lang="de-DE" sz="1400" b="1">
                <a:solidFill>
                  <a:srgbClr val="006577"/>
                </a:solidFill>
                <a:latin typeface="Calibri" panose="020F0502020204030204" pitchFamily="34" charset="0"/>
                <a:cs typeface="Calibri" panose="020F0502020204030204" pitchFamily="34" charset="0"/>
              </a:rPr>
              <a:t>Reduzierung der Wärmebrücken </a:t>
            </a:r>
            <a:r>
              <a:rPr lang="de-DE" sz="1400">
                <a:solidFill>
                  <a:srgbClr val="006577"/>
                </a:solidFill>
                <a:latin typeface="Calibri" panose="020F0502020204030204" pitchFamily="34" charset="0"/>
                <a:cs typeface="Calibri" panose="020F0502020204030204" pitchFamily="34" charset="0"/>
              </a:rPr>
              <a:t>am Beispiel Kellerdecke</a:t>
            </a:r>
          </a:p>
          <a:p>
            <a:pPr marL="269875" indent="-176213">
              <a:spcBef>
                <a:spcPts val="600"/>
              </a:spcBef>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bei gedämmten Außenwänden (aktuell oder zukünftig geplant) empfiehlt es sich, wenn die Kellerdecke gedämmt wird, die Kelleraußenwände zusätzlich mit einem „</a:t>
            </a:r>
            <a:r>
              <a:rPr lang="de-DE" sz="1400" b="1">
                <a:solidFill>
                  <a:srgbClr val="006577"/>
                </a:solidFill>
                <a:latin typeface="Calibri" panose="020F0502020204030204" pitchFamily="34" charset="0"/>
                <a:cs typeface="Calibri" panose="020F0502020204030204" pitchFamily="34" charset="0"/>
              </a:rPr>
              <a:t>Schleppstreifen</a:t>
            </a:r>
            <a:r>
              <a:rPr lang="de-DE" sz="1400">
                <a:solidFill>
                  <a:srgbClr val="006577"/>
                </a:solidFill>
                <a:latin typeface="Calibri" panose="020F0502020204030204" pitchFamily="34" charset="0"/>
                <a:cs typeface="Calibri" panose="020F0502020204030204" pitchFamily="34" charset="0"/>
              </a:rPr>
              <a:t>“ zu versehen</a:t>
            </a:r>
          </a:p>
          <a:p>
            <a:pPr marL="269875" indent="-176213">
              <a:spcBef>
                <a:spcPts val="600"/>
              </a:spcBef>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Schleppstreifen = ca. 50 cm breiter Dämmstreifen, bzw. eine Plattenbreite, unterhalb der Kellerdecke, auf der Innenseite der Außenwand</a:t>
            </a:r>
          </a:p>
          <a:p>
            <a:pPr marL="269875" indent="-176213">
              <a:spcBef>
                <a:spcPts val="600"/>
              </a:spcBef>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Dämmung der Außenwand sollte ebenfalls über die Kellerdecke nach unten gezogen werden – je nach Geländehöhe auch bis ins Erdreich, um Temperatur-schwankungen im Keller zu reduzieren</a:t>
            </a:r>
          </a:p>
        </p:txBody>
      </p:sp>
      <p:pic>
        <p:nvPicPr>
          <p:cNvPr id="4" name="Grafik 3" descr="Die Grafik zeigt einen Schnitt durch ein Haus mit unbeheiztem Keller und beheizten Erdgeschoss. Die Kellerdecke ist von unten gedämmt, sowie die Außenwand auf der Außenseite. Die Fassadendämmung wird dabei nach unten gezogen und dämmt einen Teil des unbeheizten Kellers. Die Kellerdeckendämmung endet nicht an der Außenwand. Diese wird noch zusätzlich an der Innenseite der Außenwand direkt unter der Kellerdecke in einer Höhe von einem halben Meter angebracht. Die Kellerwand wird somit direkt unter der Kellerdecke noch von innen und außen gedämmt.">
            <a:extLst>
              <a:ext uri="{FF2B5EF4-FFF2-40B4-BE49-F238E27FC236}">
                <a16:creationId xmlns:a16="http://schemas.microsoft.com/office/drawing/2014/main" id="{2D25DA4D-3341-A9BC-D744-36FF5AF0E7A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812560" y="1169569"/>
            <a:ext cx="2249400" cy="2858372"/>
          </a:xfrm>
          <a:prstGeom prst="rect">
            <a:avLst/>
          </a:prstGeom>
        </p:spPr>
      </p:pic>
    </p:spTree>
    <p:extLst>
      <p:ext uri="{BB962C8B-B14F-4D97-AF65-F5344CB8AC3E}">
        <p14:creationId xmlns:p14="http://schemas.microsoft.com/office/powerpoint/2010/main" val="3175276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F578D66C-BE6A-CE4D-E99A-BB360D4A549A}"/>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Gemeinsam gegen Schimmelbildung</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Dämmung und Lüftung</a:t>
            </a:r>
          </a:p>
        </p:txBody>
      </p:sp>
      <p:sp>
        <p:nvSpPr>
          <p:cNvPr id="4" name="Textfeld 3">
            <a:extLst>
              <a:ext uri="{FF2B5EF4-FFF2-40B4-BE49-F238E27FC236}">
                <a16:creationId xmlns:a16="http://schemas.microsoft.com/office/drawing/2014/main" id="{9945387C-0305-48B0-6DD9-0D29AE324C2E}"/>
              </a:ext>
            </a:extLst>
          </p:cNvPr>
          <p:cNvSpPr txBox="1"/>
          <p:nvPr/>
        </p:nvSpPr>
        <p:spPr>
          <a:xfrm>
            <a:off x="3617398" y="1646013"/>
            <a:ext cx="4527642" cy="3077766"/>
          </a:xfrm>
          <a:prstGeom prst="rect">
            <a:avLst/>
          </a:prstGeom>
          <a:noFill/>
        </p:spPr>
        <p:txBody>
          <a:bodyPr wrap="square">
            <a:spAutoFit/>
          </a:bodyPr>
          <a:lstStyle/>
          <a:p>
            <a:pPr>
              <a:spcBef>
                <a:spcPts val="0"/>
              </a:spcBef>
              <a:spcAft>
                <a:spcPts val="600"/>
              </a:spcAft>
              <a:buClr>
                <a:srgbClr val="006577"/>
              </a:buClr>
            </a:pPr>
            <a:r>
              <a:rPr lang="de-DE" sz="1600" b="1">
                <a:solidFill>
                  <a:srgbClr val="006577"/>
                </a:solidFill>
                <a:latin typeface="Calibri" panose="020F0502020204030204" pitchFamily="34" charset="0"/>
                <a:cs typeface="Calibri" panose="020F0502020204030204" pitchFamily="34" charset="0"/>
              </a:rPr>
              <a:t>Unsaniert</a:t>
            </a:r>
            <a:endParaRPr lang="de-DE" sz="1400" b="1">
              <a:solidFill>
                <a:srgbClr val="006577"/>
              </a:solidFill>
              <a:latin typeface="Calibri" panose="020F0502020204030204" pitchFamily="34" charset="0"/>
              <a:cs typeface="Calibri" panose="020F0502020204030204" pitchFamily="34" charset="0"/>
            </a:endParaRPr>
          </a:p>
          <a:p>
            <a:pPr>
              <a:spcBef>
                <a:spcPts val="0"/>
              </a:spcBef>
              <a:spcAft>
                <a:spcPts val="600"/>
              </a:spcAft>
              <a:buClr>
                <a:srgbClr val="006577"/>
              </a:buClr>
            </a:pPr>
            <a:r>
              <a:rPr lang="de-DE" sz="1400" b="1">
                <a:solidFill>
                  <a:srgbClr val="006577"/>
                </a:solidFill>
                <a:latin typeface="Calibri" panose="020F0502020204030204" pitchFamily="34" charset="0"/>
                <a:cs typeface="Calibri" panose="020F0502020204030204" pitchFamily="34" charset="0"/>
              </a:rPr>
              <a:t>Wärmebrücken</a:t>
            </a:r>
            <a:r>
              <a:rPr lang="de-DE" sz="1400">
                <a:solidFill>
                  <a:srgbClr val="006577"/>
                </a:solidFill>
                <a:latin typeface="Calibri" panose="020F0502020204030204" pitchFamily="34" charset="0"/>
                <a:cs typeface="Calibri" panose="020F0502020204030204" pitchFamily="34" charset="0"/>
              </a:rPr>
              <a:t> (an schlecht gedämmten Bauteilen) kühlen Wände aus. Dort schlägt sich Feuchte nieder</a:t>
            </a:r>
          </a:p>
          <a:p>
            <a:pPr>
              <a:spcBef>
                <a:spcPts val="0"/>
              </a:spcBef>
              <a:spcAft>
                <a:spcPts val="1800"/>
              </a:spcAft>
              <a:buClr>
                <a:srgbClr val="006577"/>
              </a:buClr>
            </a:pPr>
            <a:r>
              <a:rPr lang="de-DE" sz="1400" b="1">
                <a:solidFill>
                  <a:srgbClr val="006577"/>
                </a:solidFill>
                <a:latin typeface="Calibri" panose="020F0502020204030204" pitchFamily="34" charset="0"/>
                <a:cs typeface="Calibri" panose="020F0502020204030204" pitchFamily="34" charset="0"/>
              </a:rPr>
              <a:t>Schimmelgefahr</a:t>
            </a:r>
            <a:r>
              <a:rPr lang="de-DE" sz="1400">
                <a:solidFill>
                  <a:srgbClr val="006577"/>
                </a:solidFill>
                <a:latin typeface="Calibri" panose="020F0502020204030204" pitchFamily="34" charset="0"/>
                <a:cs typeface="Calibri" panose="020F0502020204030204" pitchFamily="34" charset="0"/>
              </a:rPr>
              <a:t> erhöht bei schlechter Belüftung. Gut ist regelmäßiges Stoßlüften, schlecht sind dauerhaft gekippte Fenster (wenig Frischluft, viel Wärmeverlust)</a:t>
            </a:r>
            <a:endParaRPr lang="de-DE" sz="1400" b="1">
              <a:solidFill>
                <a:srgbClr val="006577"/>
              </a:solidFill>
              <a:latin typeface="Calibri" panose="020F0502020204030204" pitchFamily="34" charset="0"/>
              <a:cs typeface="Calibri" panose="020F0502020204030204" pitchFamily="34" charset="0"/>
            </a:endParaRPr>
          </a:p>
          <a:p>
            <a:pPr>
              <a:spcBef>
                <a:spcPts val="0"/>
              </a:spcBef>
              <a:spcAft>
                <a:spcPts val="600"/>
              </a:spcAft>
              <a:buClr>
                <a:srgbClr val="006577"/>
              </a:buClr>
            </a:pPr>
            <a:r>
              <a:rPr lang="de-DE" sz="1600" b="1">
                <a:solidFill>
                  <a:srgbClr val="EC6607"/>
                </a:solidFill>
                <a:latin typeface="Calibri" panose="020F0502020204030204" pitchFamily="34" charset="0"/>
                <a:cs typeface="Calibri" panose="020F0502020204030204" pitchFamily="34" charset="0"/>
              </a:rPr>
              <a:t>Saniert</a:t>
            </a:r>
            <a:endParaRPr lang="de-DE" sz="1400" b="1">
              <a:solidFill>
                <a:srgbClr val="EC6607"/>
              </a:solidFill>
              <a:latin typeface="Calibri" panose="020F0502020204030204" pitchFamily="34" charset="0"/>
              <a:cs typeface="Calibri" panose="020F0502020204030204" pitchFamily="34" charset="0"/>
            </a:endParaRPr>
          </a:p>
          <a:p>
            <a:pPr>
              <a:spcBef>
                <a:spcPts val="0"/>
              </a:spcBef>
              <a:spcAft>
                <a:spcPts val="600"/>
              </a:spcAft>
              <a:buClr>
                <a:srgbClr val="006577"/>
              </a:buClr>
            </a:pPr>
            <a:r>
              <a:rPr lang="de-DE" sz="1400" b="1">
                <a:solidFill>
                  <a:srgbClr val="EC6607"/>
                </a:solidFill>
                <a:latin typeface="Calibri" panose="020F0502020204030204" pitchFamily="34" charset="0"/>
                <a:cs typeface="Calibri" panose="020F0502020204030204" pitchFamily="34" charset="0"/>
              </a:rPr>
              <a:t>Dämmung</a:t>
            </a:r>
            <a:r>
              <a:rPr lang="de-DE" sz="1400">
                <a:solidFill>
                  <a:srgbClr val="EC6607"/>
                </a:solidFill>
                <a:latin typeface="Calibri" panose="020F0502020204030204" pitchFamily="34" charset="0"/>
                <a:cs typeface="Calibri" panose="020F0502020204030204" pitchFamily="34" charset="0"/>
              </a:rPr>
              <a:t> erhöht die Oberflächentemperatur der Bauteile im Innenraum und reduziert die Wärmeverluste</a:t>
            </a:r>
          </a:p>
          <a:p>
            <a:pPr>
              <a:spcBef>
                <a:spcPts val="0"/>
              </a:spcBef>
              <a:spcAft>
                <a:spcPts val="600"/>
              </a:spcAft>
              <a:buClr>
                <a:srgbClr val="006577"/>
              </a:buClr>
            </a:pPr>
            <a:r>
              <a:rPr lang="de-DE" sz="1400" b="1">
                <a:solidFill>
                  <a:srgbClr val="EC6607"/>
                </a:solidFill>
                <a:latin typeface="Calibri" panose="020F0502020204030204" pitchFamily="34" charset="0"/>
                <a:cs typeface="Calibri" panose="020F0502020204030204" pitchFamily="34" charset="0"/>
              </a:rPr>
              <a:t>Lüftungsanlagen</a:t>
            </a:r>
            <a:r>
              <a:rPr lang="de-DE" sz="1400">
                <a:solidFill>
                  <a:srgbClr val="EC6607"/>
                </a:solidFill>
                <a:latin typeface="Calibri" panose="020F0502020204030204" pitchFamily="34" charset="0"/>
                <a:cs typeface="Calibri" panose="020F0502020204030204" pitchFamily="34" charset="0"/>
              </a:rPr>
              <a:t> reduzieren die Luftfeuchtigkeit und sorgen für Frischluft</a:t>
            </a:r>
            <a:endParaRPr lang="de-DE" sz="1400">
              <a:solidFill>
                <a:srgbClr val="006577"/>
              </a:solidFill>
              <a:latin typeface="Calibri" panose="020F0502020204030204" pitchFamily="34" charset="0"/>
              <a:cs typeface="Calibri" panose="020F0502020204030204" pitchFamily="34" charset="0"/>
            </a:endParaRPr>
          </a:p>
        </p:txBody>
      </p:sp>
      <p:sp>
        <p:nvSpPr>
          <p:cNvPr id="20" name="Textfeld 19">
            <a:extLst>
              <a:ext uri="{FF2B5EF4-FFF2-40B4-BE49-F238E27FC236}">
                <a16:creationId xmlns:a16="http://schemas.microsoft.com/office/drawing/2014/main" id="{BB050A12-BCF6-22D2-CC75-311A6A6CBAA8}"/>
              </a:ext>
            </a:extLst>
          </p:cNvPr>
          <p:cNvSpPr txBox="1"/>
          <p:nvPr/>
        </p:nvSpPr>
        <p:spPr>
          <a:xfrm rot="240000">
            <a:off x="5434363" y="1046757"/>
            <a:ext cx="3355360" cy="870232"/>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a:defRPr lang="id-ID"/>
            </a:defPPr>
            <a:lvl1pPr eaLnBrk="1" hangingPunct="1">
              <a:lnSpc>
                <a:spcPct val="90000"/>
              </a:lnSpc>
              <a:spcBef>
                <a:spcPts val="600"/>
              </a:spcBef>
              <a:buClr>
                <a:srgbClr val="E9692E"/>
              </a:buClr>
              <a:buSzPct val="90000"/>
              <a:defRPr sz="1200">
                <a:solidFill>
                  <a:srgbClr val="F6781D"/>
                </a:solidFill>
                <a:latin typeface="Calibri" panose="020F050202020403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de-DE" sz="1400">
                <a:solidFill>
                  <a:srgbClr val="EC6607"/>
                </a:solidFill>
              </a:rPr>
              <a:t>Durchschnittlich entstehen rund </a:t>
            </a:r>
            <a:br>
              <a:rPr lang="de-DE" sz="1400">
                <a:solidFill>
                  <a:srgbClr val="EC6607"/>
                </a:solidFill>
              </a:rPr>
            </a:br>
            <a:r>
              <a:rPr lang="de-DE" sz="1400" b="1">
                <a:solidFill>
                  <a:srgbClr val="EC6607"/>
                </a:solidFill>
              </a:rPr>
              <a:t>10 Liter (Luft-) Feuchtigkeit pro Tag </a:t>
            </a:r>
            <a:r>
              <a:rPr lang="de-DE" sz="1400">
                <a:solidFill>
                  <a:srgbClr val="EC6607"/>
                </a:solidFill>
              </a:rPr>
              <a:t>in einer </a:t>
            </a:r>
            <a:br>
              <a:rPr lang="de-DE" sz="1400">
                <a:solidFill>
                  <a:srgbClr val="EC6607"/>
                </a:solidFill>
              </a:rPr>
            </a:br>
            <a:r>
              <a:rPr lang="de-DE" sz="1400">
                <a:solidFill>
                  <a:srgbClr val="EC6607"/>
                </a:solidFill>
              </a:rPr>
              <a:t>4-Personen-Wohnung. Maximal 0,2 Liter davon entweichen durch die Außenwand. </a:t>
            </a:r>
          </a:p>
        </p:txBody>
      </p:sp>
      <p:pic>
        <p:nvPicPr>
          <p:cNvPr id="5" name="Grafik 4">
            <a:extLst>
              <a:ext uri="{FF2B5EF4-FFF2-40B4-BE49-F238E27FC236}">
                <a16:creationId xmlns:a16="http://schemas.microsoft.com/office/drawing/2014/main" id="{FA64F8F8-335C-8895-357C-314C8C71B65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210" y="1152000"/>
            <a:ext cx="2401574" cy="3500285"/>
          </a:xfrm>
          <a:prstGeom prst="rect">
            <a:avLst/>
          </a:prstGeom>
        </p:spPr>
      </p:pic>
      <p:sp>
        <p:nvSpPr>
          <p:cNvPr id="9" name="Ellipse 8">
            <a:extLst>
              <a:ext uri="{FF2B5EF4-FFF2-40B4-BE49-F238E27FC236}">
                <a16:creationId xmlns:a16="http://schemas.microsoft.com/office/drawing/2014/main" id="{FD29E055-5A84-8F10-D08A-16DC57D25567}"/>
              </a:ext>
              <a:ext uri="{C183D7F6-B498-43B3-948B-1728B52AA6E4}">
                <adec:decorative xmlns:adec="http://schemas.microsoft.com/office/drawing/2017/decorative" val="1"/>
              </a:ext>
            </a:extLst>
          </p:cNvPr>
          <p:cNvSpPr>
            <a:spLocks noChangeAspect="1"/>
          </p:cNvSpPr>
          <p:nvPr/>
        </p:nvSpPr>
        <p:spPr>
          <a:xfrm>
            <a:off x="3249223" y="2075805"/>
            <a:ext cx="288000" cy="288000"/>
          </a:xfrm>
          <a:prstGeom prst="ellips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1</a:t>
            </a:r>
          </a:p>
        </p:txBody>
      </p:sp>
      <p:sp>
        <p:nvSpPr>
          <p:cNvPr id="10" name="Ellipse 9">
            <a:extLst>
              <a:ext uri="{FF2B5EF4-FFF2-40B4-BE49-F238E27FC236}">
                <a16:creationId xmlns:a16="http://schemas.microsoft.com/office/drawing/2014/main" id="{A1247713-631E-91CA-17EA-FCAFDF38E114}"/>
              </a:ext>
              <a:ext uri="{C183D7F6-B498-43B3-948B-1728B52AA6E4}">
                <adec:decorative xmlns:adec="http://schemas.microsoft.com/office/drawing/2017/decorative" val="1"/>
              </a:ext>
            </a:extLst>
          </p:cNvPr>
          <p:cNvSpPr>
            <a:spLocks noChangeAspect="1"/>
          </p:cNvSpPr>
          <p:nvPr/>
        </p:nvSpPr>
        <p:spPr>
          <a:xfrm>
            <a:off x="3249223" y="2708033"/>
            <a:ext cx="288000" cy="288000"/>
          </a:xfrm>
          <a:prstGeom prst="ellips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2</a:t>
            </a:r>
          </a:p>
        </p:txBody>
      </p:sp>
      <p:sp>
        <p:nvSpPr>
          <p:cNvPr id="11" name="Ellipse 10">
            <a:extLst>
              <a:ext uri="{FF2B5EF4-FFF2-40B4-BE49-F238E27FC236}">
                <a16:creationId xmlns:a16="http://schemas.microsoft.com/office/drawing/2014/main" id="{0FFA772F-7C49-E162-0FC1-D174D2404E33}"/>
              </a:ext>
              <a:ext uri="{C183D7F6-B498-43B3-948B-1728B52AA6E4}">
                <adec:decorative xmlns:adec="http://schemas.microsoft.com/office/drawing/2017/decorative" val="1"/>
              </a:ext>
            </a:extLst>
          </p:cNvPr>
          <p:cNvSpPr>
            <a:spLocks noChangeAspect="1"/>
          </p:cNvSpPr>
          <p:nvPr/>
        </p:nvSpPr>
        <p:spPr>
          <a:xfrm>
            <a:off x="3249223" y="3759825"/>
            <a:ext cx="288000" cy="288000"/>
          </a:xfrm>
          <a:prstGeom prst="ellipse">
            <a:avLst/>
          </a:prstGeom>
          <a:solidFill>
            <a:srgbClr val="EC66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3</a:t>
            </a:r>
          </a:p>
        </p:txBody>
      </p:sp>
      <p:sp>
        <p:nvSpPr>
          <p:cNvPr id="12" name="Ellipse 11">
            <a:extLst>
              <a:ext uri="{FF2B5EF4-FFF2-40B4-BE49-F238E27FC236}">
                <a16:creationId xmlns:a16="http://schemas.microsoft.com/office/drawing/2014/main" id="{F50EC7C9-9404-19BD-8E9A-AECA3A853841}"/>
              </a:ext>
              <a:ext uri="{C183D7F6-B498-43B3-948B-1728B52AA6E4}">
                <adec:decorative xmlns:adec="http://schemas.microsoft.com/office/drawing/2017/decorative" val="1"/>
              </a:ext>
            </a:extLst>
          </p:cNvPr>
          <p:cNvSpPr>
            <a:spLocks noChangeAspect="1"/>
          </p:cNvSpPr>
          <p:nvPr/>
        </p:nvSpPr>
        <p:spPr>
          <a:xfrm>
            <a:off x="3249223" y="4293225"/>
            <a:ext cx="288000" cy="288000"/>
          </a:xfrm>
          <a:prstGeom prst="ellipse">
            <a:avLst/>
          </a:prstGeom>
          <a:solidFill>
            <a:srgbClr val="EC66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4</a:t>
            </a:r>
          </a:p>
        </p:txBody>
      </p:sp>
      <p:sp>
        <p:nvSpPr>
          <p:cNvPr id="13" name="Ellipse 12">
            <a:extLst>
              <a:ext uri="{FF2B5EF4-FFF2-40B4-BE49-F238E27FC236}">
                <a16:creationId xmlns:a16="http://schemas.microsoft.com/office/drawing/2014/main" id="{0BF68515-28E5-DF1B-4AB4-763313106BEF}"/>
              </a:ext>
              <a:ext uri="{C183D7F6-B498-43B3-948B-1728B52AA6E4}">
                <adec:decorative xmlns:adec="http://schemas.microsoft.com/office/drawing/2017/decorative" val="1"/>
              </a:ext>
            </a:extLst>
          </p:cNvPr>
          <p:cNvSpPr>
            <a:spLocks noChangeAspect="1"/>
          </p:cNvSpPr>
          <p:nvPr/>
        </p:nvSpPr>
        <p:spPr>
          <a:xfrm>
            <a:off x="867320" y="2346125"/>
            <a:ext cx="288000" cy="288000"/>
          </a:xfrm>
          <a:prstGeom prst="ellips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1</a:t>
            </a:r>
          </a:p>
        </p:txBody>
      </p:sp>
      <p:sp>
        <p:nvSpPr>
          <p:cNvPr id="14" name="Ellipse 13">
            <a:extLst>
              <a:ext uri="{FF2B5EF4-FFF2-40B4-BE49-F238E27FC236}">
                <a16:creationId xmlns:a16="http://schemas.microsoft.com/office/drawing/2014/main" id="{E51DD8A8-3984-058F-E56F-E50F1D8E5CEF}"/>
              </a:ext>
              <a:ext uri="{C183D7F6-B498-43B3-948B-1728B52AA6E4}">
                <adec:decorative xmlns:adec="http://schemas.microsoft.com/office/drawing/2017/decorative" val="1"/>
              </a:ext>
            </a:extLst>
          </p:cNvPr>
          <p:cNvSpPr>
            <a:spLocks noChangeAspect="1"/>
          </p:cNvSpPr>
          <p:nvPr/>
        </p:nvSpPr>
        <p:spPr>
          <a:xfrm>
            <a:off x="1487957" y="2346125"/>
            <a:ext cx="288000" cy="288000"/>
          </a:xfrm>
          <a:prstGeom prst="ellips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2</a:t>
            </a:r>
          </a:p>
        </p:txBody>
      </p:sp>
      <p:sp>
        <p:nvSpPr>
          <p:cNvPr id="15" name="Ellipse 14">
            <a:extLst>
              <a:ext uri="{FF2B5EF4-FFF2-40B4-BE49-F238E27FC236}">
                <a16:creationId xmlns:a16="http://schemas.microsoft.com/office/drawing/2014/main" id="{161A71C4-4FBE-E54A-32F4-E4B97A6AAC83}"/>
              </a:ext>
              <a:ext uri="{C183D7F6-B498-43B3-948B-1728B52AA6E4}">
                <adec:decorative xmlns:adec="http://schemas.microsoft.com/office/drawing/2017/decorative" val="1"/>
              </a:ext>
            </a:extLst>
          </p:cNvPr>
          <p:cNvSpPr>
            <a:spLocks noChangeAspect="1"/>
          </p:cNvSpPr>
          <p:nvPr/>
        </p:nvSpPr>
        <p:spPr>
          <a:xfrm>
            <a:off x="1067652" y="3787738"/>
            <a:ext cx="288000" cy="288000"/>
          </a:xfrm>
          <a:prstGeom prst="ellipse">
            <a:avLst/>
          </a:prstGeom>
          <a:solidFill>
            <a:srgbClr val="EC66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3</a:t>
            </a:r>
          </a:p>
        </p:txBody>
      </p:sp>
      <p:sp>
        <p:nvSpPr>
          <p:cNvPr id="16" name="Ellipse 15">
            <a:extLst>
              <a:ext uri="{FF2B5EF4-FFF2-40B4-BE49-F238E27FC236}">
                <a16:creationId xmlns:a16="http://schemas.microsoft.com/office/drawing/2014/main" id="{A65F3D86-2B10-9293-E6AA-5ADB4A00AC86}"/>
              </a:ext>
              <a:ext uri="{C183D7F6-B498-43B3-948B-1728B52AA6E4}">
                <adec:decorative xmlns:adec="http://schemas.microsoft.com/office/drawing/2017/decorative" val="1"/>
              </a:ext>
            </a:extLst>
          </p:cNvPr>
          <p:cNvSpPr>
            <a:spLocks noChangeAspect="1"/>
          </p:cNvSpPr>
          <p:nvPr/>
        </p:nvSpPr>
        <p:spPr>
          <a:xfrm>
            <a:off x="2119225" y="3590288"/>
            <a:ext cx="288000" cy="288000"/>
          </a:xfrm>
          <a:prstGeom prst="ellipse">
            <a:avLst/>
          </a:prstGeom>
          <a:solidFill>
            <a:srgbClr val="EC66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4</a:t>
            </a:r>
          </a:p>
        </p:txBody>
      </p:sp>
      <p:sp>
        <p:nvSpPr>
          <p:cNvPr id="17" name="Ellipse 16">
            <a:extLst>
              <a:ext uri="{FF2B5EF4-FFF2-40B4-BE49-F238E27FC236}">
                <a16:creationId xmlns:a16="http://schemas.microsoft.com/office/drawing/2014/main" id="{7B823666-7503-0FC6-88DE-7F7821F20ABF}"/>
              </a:ext>
              <a:ext uri="{C183D7F6-B498-43B3-948B-1728B52AA6E4}">
                <adec:decorative xmlns:adec="http://schemas.microsoft.com/office/drawing/2017/decorative" val="1"/>
              </a:ext>
            </a:extLst>
          </p:cNvPr>
          <p:cNvSpPr>
            <a:spLocks noChangeAspect="1"/>
          </p:cNvSpPr>
          <p:nvPr/>
        </p:nvSpPr>
        <p:spPr>
          <a:xfrm>
            <a:off x="867320" y="3075913"/>
            <a:ext cx="288000" cy="288000"/>
          </a:xfrm>
          <a:prstGeom prst="ellips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1</a:t>
            </a:r>
          </a:p>
        </p:txBody>
      </p:sp>
      <p:sp>
        <p:nvSpPr>
          <p:cNvPr id="18" name="Ellipse 17">
            <a:extLst>
              <a:ext uri="{FF2B5EF4-FFF2-40B4-BE49-F238E27FC236}">
                <a16:creationId xmlns:a16="http://schemas.microsoft.com/office/drawing/2014/main" id="{75F10879-66B2-8AF4-90B6-494BEDDB74CF}"/>
              </a:ext>
              <a:ext uri="{C183D7F6-B498-43B3-948B-1728B52AA6E4}">
                <adec:decorative xmlns:adec="http://schemas.microsoft.com/office/drawing/2017/decorative" val="1"/>
              </a:ext>
            </a:extLst>
          </p:cNvPr>
          <p:cNvSpPr>
            <a:spLocks noChangeAspect="1"/>
          </p:cNvSpPr>
          <p:nvPr/>
        </p:nvSpPr>
        <p:spPr>
          <a:xfrm>
            <a:off x="1487957" y="3075913"/>
            <a:ext cx="288000" cy="288000"/>
          </a:xfrm>
          <a:prstGeom prst="ellips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1881562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B5008-CA88-D95C-5A5E-078C855693D7}"/>
            </a:ext>
          </a:extLst>
        </p:cNvPr>
        <p:cNvGrpSpPr/>
        <p:nvPr/>
      </p:nvGrpSpPr>
      <p:grpSpPr>
        <a:xfrm>
          <a:off x="0" y="0"/>
          <a:ext cx="0" cy="0"/>
          <a:chOff x="0" y="0"/>
          <a:chExt cx="0" cy="0"/>
        </a:xfrm>
      </p:grpSpPr>
      <p:sp>
        <p:nvSpPr>
          <p:cNvPr id="2" name="Titel 2">
            <a:extLst>
              <a:ext uri="{FF2B5EF4-FFF2-40B4-BE49-F238E27FC236}">
                <a16:creationId xmlns:a16="http://schemas.microsoft.com/office/drawing/2014/main" id="{A07646AF-B0FA-3904-16A0-4D50F99FD8DE}"/>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Lüftung in Gebäuden</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Unkontrollierte und notwendige Lüftung</a:t>
            </a:r>
          </a:p>
        </p:txBody>
      </p:sp>
      <p:sp>
        <p:nvSpPr>
          <p:cNvPr id="12" name="Inhaltsplatzhalter 4">
            <a:extLst>
              <a:ext uri="{FF2B5EF4-FFF2-40B4-BE49-F238E27FC236}">
                <a16:creationId xmlns:a16="http://schemas.microsoft.com/office/drawing/2014/main" id="{2EEF5C1B-5BC7-79B8-E2D2-0C420D3519E0}"/>
              </a:ext>
            </a:extLst>
          </p:cNvPr>
          <p:cNvSpPr txBox="1">
            <a:spLocks/>
          </p:cNvSpPr>
          <p:nvPr/>
        </p:nvSpPr>
        <p:spPr>
          <a:xfrm>
            <a:off x="777715" y="1322472"/>
            <a:ext cx="4514285" cy="3036880"/>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de-DE" sz="1600" b="1">
                <a:solidFill>
                  <a:srgbClr val="006577"/>
                </a:solidFill>
                <a:latin typeface="Calibri" panose="020F0502020204030204" pitchFamily="34" charset="0"/>
                <a:cs typeface="Calibri" panose="020F0502020204030204" pitchFamily="34" charset="0"/>
              </a:rPr>
              <a:t>Unkontrollierte Lüftung vermeiden</a:t>
            </a:r>
            <a:br>
              <a:rPr lang="de-DE" sz="1400" b="1">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Sanierungen reduzieren deutlich undichte Stellen und damit</a:t>
            </a: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 „unkontrollierte Lüftung“ </a:t>
            </a:r>
            <a:endParaRPr lang="de-DE" sz="1400" strike="sngStrike">
              <a:solidFill>
                <a:srgbClr val="006577"/>
              </a:solidFill>
              <a:highlight>
                <a:srgbClr val="FFFF00"/>
              </a:highlight>
              <a:latin typeface="Calibri" panose="020F0502020204030204" pitchFamily="34" charset="0"/>
              <a:cs typeface="Calibri" panose="020F0502020204030204" pitchFamily="34" charset="0"/>
            </a:endParaRPr>
          </a:p>
          <a:p>
            <a:pPr lvl="1">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spart Energie und Heizkosten</a:t>
            </a:r>
          </a:p>
          <a:p>
            <a:pPr lvl="1">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keine Zugluft und erhöhter Komfort</a:t>
            </a:r>
          </a:p>
          <a:p>
            <a:pPr>
              <a:buFont typeface="Wingdings" panose="05000000000000000000" pitchFamily="2" charset="2"/>
              <a:buChar char="§"/>
            </a:pPr>
            <a:r>
              <a:rPr lang="de-DE" sz="1600" b="1">
                <a:solidFill>
                  <a:srgbClr val="006577"/>
                </a:solidFill>
                <a:latin typeface="Calibri" panose="020F0502020204030204" pitchFamily="34" charset="0"/>
                <a:cs typeface="Calibri" panose="020F0502020204030204" pitchFamily="34" charset="0"/>
              </a:rPr>
              <a:t>Ausreichend Lüftung sicherstellen,</a:t>
            </a:r>
            <a:endParaRPr lang="de-DE" sz="1600">
              <a:solidFill>
                <a:srgbClr val="006577"/>
              </a:solidFill>
              <a:latin typeface="Calibri" panose="020F0502020204030204" pitchFamily="34" charset="0"/>
              <a:cs typeface="Calibri" panose="020F0502020204030204" pitchFamily="34" charset="0"/>
            </a:endParaRPr>
          </a:p>
          <a:p>
            <a:pPr lvl="1">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reduziert Luftfeuchtigkeit und vermeidet Schimmelbildung</a:t>
            </a:r>
          </a:p>
          <a:p>
            <a:pPr lvl="1">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reduziert CO</a:t>
            </a:r>
            <a:r>
              <a:rPr lang="de-DE" sz="1400" baseline="-25000">
                <a:solidFill>
                  <a:srgbClr val="006577"/>
                </a:solidFill>
                <a:latin typeface="Calibri" panose="020F0502020204030204" pitchFamily="34" charset="0"/>
                <a:cs typeface="Calibri" panose="020F0502020204030204" pitchFamily="34" charset="0"/>
              </a:rPr>
              <a:t>2</a:t>
            </a:r>
            <a:r>
              <a:rPr lang="de-DE" sz="1400">
                <a:solidFill>
                  <a:srgbClr val="006577"/>
                </a:solidFill>
                <a:latin typeface="Calibri" panose="020F0502020204030204" pitchFamily="34" charset="0"/>
                <a:cs typeface="Calibri" panose="020F0502020204030204" pitchFamily="34" charset="0"/>
              </a:rPr>
              <a:t>-Konzentration und transportiert</a:t>
            </a:r>
            <a:r>
              <a:rPr lang="de-DE" sz="1400" strike="sngStrike">
                <a:solidFill>
                  <a:srgbClr val="006577"/>
                </a:solidFill>
                <a:latin typeface="Calibri" panose="020F0502020204030204" pitchFamily="34" charset="0"/>
                <a:cs typeface="Calibri" panose="020F0502020204030204" pitchFamily="34" charset="0"/>
              </a:rPr>
              <a:t> </a:t>
            </a:r>
            <a:r>
              <a:rPr lang="de-DE" sz="1400">
                <a:solidFill>
                  <a:srgbClr val="006577"/>
                </a:solidFill>
                <a:latin typeface="Calibri" panose="020F0502020204030204" pitchFamily="34" charset="0"/>
                <a:cs typeface="Calibri" panose="020F0502020204030204" pitchFamily="34" charset="0"/>
              </a:rPr>
              <a:t>Schadstoffe in der Luft ab</a:t>
            </a:r>
          </a:p>
          <a:p>
            <a:pPr lvl="1">
              <a:buFont typeface="Calibri" panose="020F0502020204030204" pitchFamily="34" charset="0"/>
              <a:buChar char="→"/>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regelmäßiges </a:t>
            </a:r>
            <a:r>
              <a:rPr lang="de-DE" sz="1400" b="1">
                <a:solidFill>
                  <a:srgbClr val="006577"/>
                </a:solidFill>
                <a:latin typeface="Calibri" panose="020F0502020204030204" pitchFamily="34" charset="0"/>
                <a:cs typeface="Calibri" panose="020F0502020204030204" pitchFamily="34" charset="0"/>
                <a:sym typeface="Wingdings" panose="05000000000000000000" pitchFamily="2" charset="2"/>
              </a:rPr>
              <a:t>manuelles Lüften </a:t>
            </a: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oder</a:t>
            </a:r>
            <a:r>
              <a:rPr lang="de-DE" sz="1400">
                <a:solidFill>
                  <a:srgbClr val="006577"/>
                </a:solidFill>
                <a:latin typeface="Calibri" panose="020F0502020204030204" pitchFamily="34" charset="0"/>
                <a:cs typeface="Calibri" panose="020F0502020204030204" pitchFamily="34" charset="0"/>
              </a:rPr>
              <a:t> </a:t>
            </a:r>
            <a:r>
              <a:rPr lang="de-DE" sz="1400" b="1">
                <a:solidFill>
                  <a:srgbClr val="006577"/>
                </a:solidFill>
                <a:latin typeface="Calibri" panose="020F0502020204030204" pitchFamily="34" charset="0"/>
                <a:cs typeface="Calibri" panose="020F0502020204030204" pitchFamily="34" charset="0"/>
              </a:rPr>
              <a:t>automatische Lüftung per Lüftungsanlage</a:t>
            </a:r>
            <a:r>
              <a:rPr lang="de-DE" sz="1400" b="1">
                <a:solidFill>
                  <a:srgbClr val="006577"/>
                </a:solidFill>
                <a:latin typeface="Calibri" panose="020F0502020204030204" pitchFamily="34" charset="0"/>
                <a:cs typeface="Calibri" panose="020F0502020204030204" pitchFamily="34" charset="0"/>
                <a:sym typeface="Wingdings" panose="05000000000000000000" pitchFamily="2" charset="2"/>
              </a:rPr>
              <a:t> </a:t>
            </a:r>
            <a:endParaRPr lang="de-DE" sz="1400" b="1">
              <a:solidFill>
                <a:srgbClr val="006577"/>
              </a:solidFill>
              <a:latin typeface="Calibri" panose="020F0502020204030204" pitchFamily="34" charset="0"/>
              <a:cs typeface="Calibri" panose="020F0502020204030204" pitchFamily="34" charset="0"/>
            </a:endParaRPr>
          </a:p>
        </p:txBody>
      </p:sp>
      <p:sp>
        <p:nvSpPr>
          <p:cNvPr id="13" name="Abgerundetes Rechteck 14">
            <a:extLst>
              <a:ext uri="{FF2B5EF4-FFF2-40B4-BE49-F238E27FC236}">
                <a16:creationId xmlns:a16="http://schemas.microsoft.com/office/drawing/2014/main" id="{5F542A29-0C93-2878-988E-ED14368A857C}"/>
              </a:ext>
            </a:extLst>
          </p:cNvPr>
          <p:cNvSpPr/>
          <p:nvPr/>
        </p:nvSpPr>
        <p:spPr>
          <a:xfrm>
            <a:off x="5900007" y="1500587"/>
            <a:ext cx="2308328" cy="2366563"/>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t"/>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de-DE" sz="1400" b="1" i="0" u="none" strike="noStrike" kern="1200" cap="none" spc="0" normalizeH="0" baseline="0" noProof="0">
                <a:ln>
                  <a:noFill/>
                </a:ln>
                <a:solidFill>
                  <a:srgbClr val="006577"/>
                </a:solidFill>
                <a:effectLst/>
                <a:uLnTx/>
                <a:uFillTx/>
                <a:latin typeface="Calibri" panose="020F0502020204030204" pitchFamily="34" charset="0"/>
                <a:ea typeface="+mn-ea"/>
                <a:cs typeface="Calibri" panose="020F0502020204030204" pitchFamily="34" charset="0"/>
              </a:rPr>
              <a:t>Nachteile der </a:t>
            </a:r>
            <a:br>
              <a:rPr kumimoji="0" lang="de-DE" sz="1400" b="1" i="0" u="none" strike="noStrike" kern="1200" cap="none" spc="0" normalizeH="0" baseline="0" noProof="0">
                <a:ln>
                  <a:noFill/>
                </a:ln>
                <a:solidFill>
                  <a:srgbClr val="006577"/>
                </a:solidFill>
                <a:effectLst/>
                <a:uLnTx/>
                <a:uFillTx/>
                <a:latin typeface="Calibri" panose="020F0502020204030204" pitchFamily="34" charset="0"/>
                <a:ea typeface="+mn-ea"/>
                <a:cs typeface="Calibri" panose="020F0502020204030204" pitchFamily="34" charset="0"/>
              </a:rPr>
            </a:br>
            <a:r>
              <a:rPr kumimoji="0" lang="de-DE" sz="1400" b="1" i="0" u="none" strike="noStrike" kern="1200" cap="none" spc="0" normalizeH="0" baseline="0" noProof="0">
                <a:ln>
                  <a:noFill/>
                </a:ln>
                <a:solidFill>
                  <a:srgbClr val="006577"/>
                </a:solidFill>
                <a:effectLst/>
                <a:uLnTx/>
                <a:uFillTx/>
                <a:latin typeface="Calibri" panose="020F0502020204030204" pitchFamily="34" charset="0"/>
                <a:ea typeface="+mn-ea"/>
                <a:cs typeface="Calibri" panose="020F0502020204030204" pitchFamily="34" charset="0"/>
              </a:rPr>
              <a:t>manuellen Fensterlüftung</a:t>
            </a:r>
          </a:p>
          <a:p>
            <a:pPr marL="266700" indent="-180975">
              <a:spcAft>
                <a:spcPts val="600"/>
              </a:spcAft>
              <a:buFont typeface="Wingdings" panose="05000000000000000000" pitchFamily="2" charset="2"/>
              <a:buChar char="§"/>
              <a:defRPr/>
            </a:pPr>
            <a:r>
              <a:rPr lang="de-DE" sz="1400">
                <a:solidFill>
                  <a:srgbClr val="006577"/>
                </a:solidFill>
                <a:latin typeface="Calibri" panose="020F0502020204030204" pitchFamily="34" charset="0"/>
                <a:cs typeface="Calibri" panose="020F0502020204030204" pitchFamily="34" charset="0"/>
              </a:rPr>
              <a:t>oftmals zu seltenes oder falsches Lüften</a:t>
            </a:r>
          </a:p>
          <a:p>
            <a:pPr marL="266700" marR="0" lvl="0" indent="-180975"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de-DE" sz="1400" i="0" u="none" strike="noStrike" kern="1200" cap="none" spc="0" normalizeH="0" baseline="0" noProof="0">
                <a:ln>
                  <a:noFill/>
                </a:ln>
                <a:solidFill>
                  <a:srgbClr val="006577"/>
                </a:solidFill>
                <a:effectLst/>
                <a:uLnTx/>
                <a:uFillTx/>
                <a:latin typeface="Calibri" panose="020F0502020204030204" pitchFamily="34" charset="0"/>
                <a:ea typeface="+mn-ea"/>
                <a:cs typeface="Calibri" panose="020F0502020204030204" pitchFamily="34" charset="0"/>
              </a:rPr>
              <a:t>hohe Wärmeverluste </a:t>
            </a:r>
            <a:br>
              <a:rPr kumimoji="0" lang="de-DE" sz="1400" i="0" u="none" strike="noStrike" kern="1200" cap="none" spc="0" normalizeH="0" baseline="0" noProof="0">
                <a:ln>
                  <a:noFill/>
                </a:ln>
                <a:solidFill>
                  <a:srgbClr val="006577"/>
                </a:solidFill>
                <a:effectLst/>
                <a:uLnTx/>
                <a:uFillTx/>
                <a:latin typeface="Calibri" panose="020F0502020204030204" pitchFamily="34" charset="0"/>
                <a:ea typeface="+mn-ea"/>
                <a:cs typeface="Calibri" panose="020F0502020204030204" pitchFamily="34" charset="0"/>
              </a:rPr>
            </a:br>
            <a:r>
              <a:rPr kumimoji="0" lang="de-DE" sz="1400" i="0" u="none" strike="noStrike" kern="1200" cap="none" spc="0" normalizeH="0" baseline="0" noProof="0">
                <a:ln>
                  <a:noFill/>
                </a:ln>
                <a:solidFill>
                  <a:srgbClr val="006577"/>
                </a:solidFill>
                <a:effectLst/>
                <a:uLnTx/>
                <a:uFillTx/>
                <a:latin typeface="Calibri" panose="020F0502020204030204" pitchFamily="34" charset="0"/>
                <a:ea typeface="+mn-ea"/>
                <a:cs typeface="Calibri" panose="020F0502020204030204" pitchFamily="34" charset="0"/>
              </a:rPr>
              <a:t>im Winter </a:t>
            </a:r>
          </a:p>
          <a:p>
            <a:pPr marL="266700" marR="0" lvl="0" indent="-180975"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de-DE" sz="1400" i="0" u="none" strike="noStrike" kern="1200" cap="none" spc="0" normalizeH="0" baseline="0" noProof="0">
                <a:ln>
                  <a:noFill/>
                </a:ln>
                <a:solidFill>
                  <a:srgbClr val="006577"/>
                </a:solidFill>
                <a:effectLst/>
                <a:uLnTx/>
                <a:uFillTx/>
                <a:latin typeface="Calibri" panose="020F0502020204030204" pitchFamily="34" charset="0"/>
                <a:ea typeface="+mn-ea"/>
                <a:cs typeface="Calibri" panose="020F0502020204030204" pitchFamily="34" charset="0"/>
              </a:rPr>
              <a:t>Lärm</a:t>
            </a:r>
            <a:r>
              <a:rPr lang="de-DE" sz="1400">
                <a:solidFill>
                  <a:srgbClr val="006577"/>
                </a:solidFill>
                <a:latin typeface="Calibri" panose="020F0502020204030204" pitchFamily="34" charset="0"/>
                <a:cs typeface="Calibri" panose="020F0502020204030204" pitchFamily="34" charset="0"/>
              </a:rPr>
              <a:t> </a:t>
            </a:r>
            <a:r>
              <a:rPr kumimoji="0" lang="de-DE" sz="1400" i="0" u="none" strike="noStrike" kern="1200" cap="none" spc="0" normalizeH="0" baseline="0" noProof="0">
                <a:ln>
                  <a:noFill/>
                </a:ln>
                <a:solidFill>
                  <a:srgbClr val="006577"/>
                </a:solidFill>
                <a:effectLst/>
                <a:uLnTx/>
                <a:uFillTx/>
                <a:latin typeface="Calibri" panose="020F0502020204030204" pitchFamily="34" charset="0"/>
                <a:ea typeface="+mn-ea"/>
                <a:cs typeface="Calibri" panose="020F0502020204030204" pitchFamily="34" charset="0"/>
              </a:rPr>
              <a:t>und Feinstaub kommt in die Wohnung (insb. in der Stadt)</a:t>
            </a:r>
          </a:p>
        </p:txBody>
      </p:sp>
      <p:grpSp>
        <p:nvGrpSpPr>
          <p:cNvPr id="14" name="Gruppieren 13" descr="Petrolfarbenes Klemmbrettklammer-Icon ">
            <a:extLst>
              <a:ext uri="{FF2B5EF4-FFF2-40B4-BE49-F238E27FC236}">
                <a16:creationId xmlns:a16="http://schemas.microsoft.com/office/drawing/2014/main" id="{5F35763E-758A-C3D1-10F9-62050ADD53D4}"/>
              </a:ext>
            </a:extLst>
          </p:cNvPr>
          <p:cNvGrpSpPr/>
          <p:nvPr/>
        </p:nvGrpSpPr>
        <p:grpSpPr>
          <a:xfrm>
            <a:off x="6697344" y="1201699"/>
            <a:ext cx="713433" cy="357586"/>
            <a:chOff x="3024554" y="1338884"/>
            <a:chExt cx="713433" cy="357586"/>
          </a:xfrm>
          <a:solidFill>
            <a:srgbClr val="006373"/>
          </a:solidFill>
        </p:grpSpPr>
        <p:sp>
          <p:nvSpPr>
            <p:cNvPr id="15" name="Rechteck: abgerundete Ecken 14">
              <a:extLst>
                <a:ext uri="{FF2B5EF4-FFF2-40B4-BE49-F238E27FC236}">
                  <a16:creationId xmlns:a16="http://schemas.microsoft.com/office/drawing/2014/main" id="{31F7B903-A5B2-F538-6B8C-F5B34B989CE4}"/>
                </a:ext>
              </a:extLst>
            </p:cNvPr>
            <p:cNvSpPr/>
            <p:nvPr/>
          </p:nvSpPr>
          <p:spPr>
            <a:xfrm>
              <a:off x="3024554" y="1552470"/>
              <a:ext cx="713433" cy="144000"/>
            </a:xfrm>
            <a:prstGeom prst="roundRect">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16" name="Kreis: nicht ausgefüllt 15">
              <a:extLst>
                <a:ext uri="{FF2B5EF4-FFF2-40B4-BE49-F238E27FC236}">
                  <a16:creationId xmlns:a16="http://schemas.microsoft.com/office/drawing/2014/main" id="{9164999C-7C8B-3298-C1DB-8DC26943A9C3}"/>
                </a:ext>
              </a:extLst>
            </p:cNvPr>
            <p:cNvSpPr/>
            <p:nvPr/>
          </p:nvSpPr>
          <p:spPr>
            <a:xfrm>
              <a:off x="3235568" y="1338884"/>
              <a:ext cx="291403" cy="282423"/>
            </a:xfrm>
            <a:prstGeom prst="donut">
              <a:avLst>
                <a:gd name="adj" fmla="val 33806"/>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solidFill>
                  <a:schemeClr val="tx1"/>
                </a:solidFill>
              </a:endParaRPr>
            </a:p>
          </p:txBody>
        </p:sp>
      </p:grpSp>
    </p:spTree>
    <p:extLst>
      <p:ext uri="{BB962C8B-B14F-4D97-AF65-F5344CB8AC3E}">
        <p14:creationId xmlns:p14="http://schemas.microsoft.com/office/powerpoint/2010/main" val="626137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544FF-8E64-70BF-6648-5174E36DD14F}"/>
            </a:ext>
          </a:extLst>
        </p:cNvPr>
        <p:cNvGrpSpPr/>
        <p:nvPr/>
      </p:nvGrpSpPr>
      <p:grpSpPr>
        <a:xfrm>
          <a:off x="0" y="0"/>
          <a:ext cx="0" cy="0"/>
          <a:chOff x="0" y="0"/>
          <a:chExt cx="0" cy="0"/>
        </a:xfrm>
      </p:grpSpPr>
      <p:sp>
        <p:nvSpPr>
          <p:cNvPr id="2" name="Titel 2">
            <a:extLst>
              <a:ext uri="{FF2B5EF4-FFF2-40B4-BE49-F238E27FC236}">
                <a16:creationId xmlns:a16="http://schemas.microsoft.com/office/drawing/2014/main" id="{411E6EA4-37F2-1BB8-6CD9-AA7E0867ABC4}"/>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Abluftanlage</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Preiswert und bedarfsgerecht</a:t>
            </a:r>
            <a:endParaRPr kumimoji="0" lang="de-DE" sz="2000" b="0" i="0" u="none" strike="noStrike" kern="1200" cap="none" spc="0" normalizeH="0" baseline="0" noProof="0">
              <a:ln>
                <a:noFill/>
              </a:ln>
              <a:solidFill>
                <a:schemeClr val="tx1">
                  <a:lumMod val="60000"/>
                  <a:lumOff val="40000"/>
                </a:schemeClr>
              </a:solidFill>
              <a:effectLst/>
              <a:highlight>
                <a:srgbClr val="FFFF00"/>
              </a:highlight>
              <a:uLnTx/>
              <a:uFillTx/>
              <a:latin typeface="Calibri" pitchFamily="-102" charset="0"/>
              <a:ea typeface="Calibri" pitchFamily="-102" charset="0"/>
              <a:cs typeface="Calibri" pitchFamily="-102" charset="0"/>
            </a:endParaRPr>
          </a:p>
        </p:txBody>
      </p:sp>
      <p:pic>
        <p:nvPicPr>
          <p:cNvPr id="10" name="Grafik 9" descr="Das Bild zeigt ein Haus mit zwei Räume, verbunden über einen Flur. Im rechten Raum, dem Schlafzimmer wird über den Fensterrahmen kalte Frischluft in den Raum geleitet. Die Luft wird im Schlafzimmer erwärmt und über den Unterschnitt der Tür über den Flur ins Badezimmer geleitet. Im Bad wird die Luft über einen Lüfter abgezogen und nach außen abgegeben.">
            <a:extLst>
              <a:ext uri="{FF2B5EF4-FFF2-40B4-BE49-F238E27FC236}">
                <a16:creationId xmlns:a16="http://schemas.microsoft.com/office/drawing/2014/main" id="{50827C39-0FAD-33EC-87B7-309BA333E2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00" y="1296000"/>
            <a:ext cx="4794365" cy="2376000"/>
          </a:xfrm>
          <a:prstGeom prst="rect">
            <a:avLst/>
          </a:prstGeom>
          <a:solidFill>
            <a:srgbClr val="FF33CC"/>
          </a:solidFill>
        </p:spPr>
      </p:pic>
      <p:sp>
        <p:nvSpPr>
          <p:cNvPr id="4" name="Inhaltsplatzhalter 4">
            <a:extLst>
              <a:ext uri="{FF2B5EF4-FFF2-40B4-BE49-F238E27FC236}">
                <a16:creationId xmlns:a16="http://schemas.microsoft.com/office/drawing/2014/main" id="{344CF61E-2867-3E38-2955-09F260FE16E8}"/>
              </a:ext>
            </a:extLst>
          </p:cNvPr>
          <p:cNvSpPr txBox="1">
            <a:spLocks/>
          </p:cNvSpPr>
          <p:nvPr/>
        </p:nvSpPr>
        <p:spPr>
          <a:xfrm>
            <a:off x="720000" y="3677557"/>
            <a:ext cx="4743723" cy="920138"/>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günstigste Alternative (ab 2.000 €)</a:t>
            </a: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bedarfsgeführt sparen sie ggf. Heizkosten </a:t>
            </a: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wird häufig zu Feuchteschutz und Schimmelvermeidung verwendet (bei fensterlosen Sanitärräumen notwendig) </a:t>
            </a: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oft einfach in der Nachrüstung </a:t>
            </a:r>
          </a:p>
          <a:p>
            <a:pPr>
              <a:spcBef>
                <a:spcPts val="600"/>
              </a:spcBef>
              <a:buFont typeface="Wingdings" panose="05000000000000000000" pitchFamily="2" charset="2"/>
              <a:buChar char="§"/>
            </a:pPr>
            <a:endParaRPr lang="de-DE" sz="1400">
              <a:solidFill>
                <a:srgbClr val="006577"/>
              </a:solidFill>
              <a:latin typeface="Calibri" panose="020F0502020204030204" pitchFamily="34" charset="0"/>
              <a:cs typeface="Calibri" panose="020F0502020204030204" pitchFamily="34" charset="0"/>
            </a:endParaRPr>
          </a:p>
        </p:txBody>
      </p:sp>
      <p:pic>
        <p:nvPicPr>
          <p:cNvPr id="19" name="Grafik 18" descr="Die Zeichnung zeigt einen Schnitt durch ein Fenster. Im Rahmen ist ein Luftduchlass integriert, über den Luft von außen nach innen gelangen kann und umgekehrt.">
            <a:extLst>
              <a:ext uri="{FF2B5EF4-FFF2-40B4-BE49-F238E27FC236}">
                <a16:creationId xmlns:a16="http://schemas.microsoft.com/office/drawing/2014/main" id="{5176A9C3-F65E-EAFB-B3A4-37C3619711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736687" y="1104676"/>
            <a:ext cx="1536972" cy="1440000"/>
          </a:xfrm>
          <a:prstGeom prst="rect">
            <a:avLst/>
          </a:prstGeom>
        </p:spPr>
      </p:pic>
      <p:sp>
        <p:nvSpPr>
          <p:cNvPr id="5" name="Inhaltsplatzhalter 4">
            <a:extLst>
              <a:ext uri="{FF2B5EF4-FFF2-40B4-BE49-F238E27FC236}">
                <a16:creationId xmlns:a16="http://schemas.microsoft.com/office/drawing/2014/main" id="{C660FB3D-CA5E-44A7-B38A-79AD2B3DFF71}"/>
              </a:ext>
            </a:extLst>
          </p:cNvPr>
          <p:cNvSpPr txBox="1">
            <a:spLocks/>
          </p:cNvSpPr>
          <p:nvPr/>
        </p:nvSpPr>
        <p:spPr>
          <a:xfrm>
            <a:off x="5621079" y="2618673"/>
            <a:ext cx="3164781" cy="2118027"/>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de-DE" sz="1400" b="1">
                <a:solidFill>
                  <a:srgbClr val="006577"/>
                </a:solidFill>
                <a:latin typeface="Calibri" panose="020F0502020204030204" pitchFamily="34" charset="0"/>
                <a:cs typeface="Calibri" panose="020F0502020204030204" pitchFamily="34" charset="0"/>
              </a:rPr>
              <a:t>Funktionsweise / Einbau</a:t>
            </a: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in Küchen und Bädern werden </a:t>
            </a:r>
            <a:r>
              <a:rPr lang="de-DE" sz="1400" b="1">
                <a:solidFill>
                  <a:srgbClr val="006577"/>
                </a:solidFill>
                <a:latin typeface="Calibri" panose="020F0502020204030204" pitchFamily="34" charset="0"/>
                <a:cs typeface="Calibri" panose="020F0502020204030204" pitchFamily="34" charset="0"/>
              </a:rPr>
              <a:t>Ventilatoren</a:t>
            </a:r>
            <a:r>
              <a:rPr lang="de-DE" sz="1400">
                <a:solidFill>
                  <a:srgbClr val="006577"/>
                </a:solidFill>
                <a:latin typeface="Calibri" panose="020F0502020204030204" pitchFamily="34" charset="0"/>
                <a:cs typeface="Calibri" panose="020F0502020204030204" pitchFamily="34" charset="0"/>
              </a:rPr>
              <a:t> eingesetzt, die </a:t>
            </a:r>
            <a:r>
              <a:rPr lang="de-DE" sz="1400" b="1">
                <a:solidFill>
                  <a:srgbClr val="006577"/>
                </a:solidFill>
                <a:latin typeface="Calibri" panose="020F0502020204030204" pitchFamily="34" charset="0"/>
                <a:cs typeface="Calibri" panose="020F0502020204030204" pitchFamily="34" charset="0"/>
              </a:rPr>
              <a:t>die Raumluft nach draußen abführen </a:t>
            </a: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durch eingebaute </a:t>
            </a:r>
            <a:r>
              <a:rPr lang="de-DE" sz="1400" b="1">
                <a:solidFill>
                  <a:srgbClr val="006577"/>
                </a:solidFill>
                <a:latin typeface="Calibri" panose="020F0502020204030204" pitchFamily="34" charset="0"/>
                <a:cs typeface="Calibri" panose="020F0502020204030204" pitchFamily="34" charset="0"/>
              </a:rPr>
              <a:t>Luftdurchlässe in Außenwänden oder Fenstern </a:t>
            </a:r>
            <a:r>
              <a:rPr lang="de-DE" sz="1400">
                <a:solidFill>
                  <a:srgbClr val="006577"/>
                </a:solidFill>
                <a:latin typeface="Calibri" panose="020F0502020204030204" pitchFamily="34" charset="0"/>
                <a:cs typeface="Calibri" panose="020F0502020204030204" pitchFamily="34" charset="0"/>
              </a:rPr>
              <a:t>der Wohn- und Schlafräume </a:t>
            </a:r>
            <a:r>
              <a:rPr lang="de-DE" sz="1400" b="1">
                <a:solidFill>
                  <a:srgbClr val="006577"/>
                </a:solidFill>
                <a:latin typeface="Calibri" panose="020F0502020204030204" pitchFamily="34" charset="0"/>
                <a:cs typeface="Calibri" panose="020F0502020204030204" pitchFamily="34" charset="0"/>
              </a:rPr>
              <a:t>strömt Frischluft nach</a:t>
            </a:r>
            <a:r>
              <a:rPr lang="de-DE" sz="1400">
                <a:solidFill>
                  <a:srgbClr val="006577"/>
                </a:solidFill>
                <a:latin typeface="Calibri" panose="020F0502020204030204" pitchFamily="34" charset="0"/>
                <a:cs typeface="Calibri" panose="020F0502020204030204" pitchFamily="34" charset="0"/>
              </a:rPr>
              <a:t> – ungefiltert und nicht vorgewärmt</a:t>
            </a:r>
            <a:endParaRPr lang="de-DE" sz="1400" strike="sngStrike">
              <a:solidFill>
                <a:srgbClr val="006577"/>
              </a:solidFill>
              <a:latin typeface="Calibri" panose="020F0502020204030204" pitchFamily="34" charset="0"/>
              <a:cs typeface="Calibri" panose="020F0502020204030204" pitchFamily="34" charset="0"/>
            </a:endParaRPr>
          </a:p>
        </p:txBody>
      </p:sp>
      <p:sp>
        <p:nvSpPr>
          <p:cNvPr id="7" name="Textfeld 6">
            <a:extLst>
              <a:ext uri="{FF2B5EF4-FFF2-40B4-BE49-F238E27FC236}">
                <a16:creationId xmlns:a16="http://schemas.microsoft.com/office/drawing/2014/main" id="{AEAB659A-12EB-9E40-7435-8366BD27DD4D}"/>
              </a:ext>
            </a:extLst>
          </p:cNvPr>
          <p:cNvSpPr txBox="1"/>
          <p:nvPr/>
        </p:nvSpPr>
        <p:spPr>
          <a:xfrm rot="240000">
            <a:off x="6471645" y="634030"/>
            <a:ext cx="2478847" cy="905922"/>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a:defRPr lang="id-ID"/>
            </a:defPPr>
            <a:lvl1pPr eaLnBrk="1" hangingPunct="1">
              <a:lnSpc>
                <a:spcPct val="90000"/>
              </a:lnSpc>
              <a:spcBef>
                <a:spcPts val="600"/>
              </a:spcBef>
              <a:buClr>
                <a:srgbClr val="E9692E"/>
              </a:buClr>
              <a:buSzPct val="90000"/>
              <a:defRPr sz="1200">
                <a:solidFill>
                  <a:srgbClr val="F6781D"/>
                </a:solidFill>
                <a:latin typeface="Calibri" panose="020F050202020403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de-DE" sz="1400" b="1">
                <a:solidFill>
                  <a:srgbClr val="EC6607"/>
                </a:solidFill>
              </a:rPr>
              <a:t>Bedarfsgeführte Abluftanlagen</a:t>
            </a:r>
            <a:r>
              <a:rPr lang="de-DE" sz="1400">
                <a:solidFill>
                  <a:srgbClr val="EC6607"/>
                </a:solidFill>
              </a:rPr>
              <a:t>: gehen ab bestimmter CO</a:t>
            </a:r>
            <a:r>
              <a:rPr lang="de-DE" sz="1400" baseline="-25000">
                <a:solidFill>
                  <a:srgbClr val="EC6607"/>
                </a:solidFill>
              </a:rPr>
              <a:t>2</a:t>
            </a:r>
            <a:r>
              <a:rPr lang="de-DE" sz="1400">
                <a:solidFill>
                  <a:srgbClr val="EC6607"/>
                </a:solidFill>
              </a:rPr>
              <a:t>-Konzentration / Luftfeuchtigkeit automatisch in Betrieb.</a:t>
            </a:r>
          </a:p>
        </p:txBody>
      </p:sp>
    </p:spTree>
    <p:extLst>
      <p:ext uri="{BB962C8B-B14F-4D97-AF65-F5344CB8AC3E}">
        <p14:creationId xmlns:p14="http://schemas.microsoft.com/office/powerpoint/2010/main" val="2757094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A172E-BCD3-F26C-63CA-57C385DF5391}"/>
            </a:ext>
          </a:extLst>
        </p:cNvPr>
        <p:cNvGrpSpPr/>
        <p:nvPr/>
      </p:nvGrpSpPr>
      <p:grpSpPr>
        <a:xfrm>
          <a:off x="0" y="0"/>
          <a:ext cx="0" cy="0"/>
          <a:chOff x="0" y="0"/>
          <a:chExt cx="0" cy="0"/>
        </a:xfrm>
      </p:grpSpPr>
      <p:sp>
        <p:nvSpPr>
          <p:cNvPr id="2" name="Titel 2">
            <a:extLst>
              <a:ext uri="{FF2B5EF4-FFF2-40B4-BE49-F238E27FC236}">
                <a16:creationId xmlns:a16="http://schemas.microsoft.com/office/drawing/2014/main" id="{B9D440A1-70C8-7FD6-47D8-55BAFBA60B4D}"/>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Pendellüfter (Push-Pull-Lüfter) </a:t>
            </a:r>
            <a:endParaRPr kumimoji="0" lang="de-DE" sz="2000" b="0" i="0" u="none" strike="sngStrike" kern="1200" cap="none" spc="0" normalizeH="0" baseline="0" noProof="0">
              <a:ln>
                <a:noFill/>
              </a:ln>
              <a:solidFill>
                <a:schemeClr val="tx1">
                  <a:lumMod val="60000"/>
                  <a:lumOff val="40000"/>
                </a:schemeClr>
              </a:solidFill>
              <a:effectLst/>
              <a:highlight>
                <a:srgbClr val="FFFF00"/>
              </a:highlight>
              <a:uLnTx/>
              <a:uFillTx/>
              <a:latin typeface="Calibri" pitchFamily="-102" charset="0"/>
              <a:ea typeface="Calibri" pitchFamily="-102" charset="0"/>
              <a:cs typeface="Calibri" pitchFamily="-102" charset="0"/>
            </a:endParaRPr>
          </a:p>
        </p:txBody>
      </p:sp>
      <p:pic>
        <p:nvPicPr>
          <p:cNvPr id="13" name="Grafik 12" descr="Das Bild zeigt ein Haus mit zwei Räume, verbunden über einen Flur. In den Außenwänden rechts und links sitzt jeweils ein Lüfter. &#10;Wenn im rechten Raum, dem Schlafzimmer wird über den Fensterrahmen kalte Frischluft in den Raum geleitet. Die Luft wird im Schlafzimmer erwärmt und über den Unterschnitt der Tür über den Flur ins Arbeitszimmer geleitet. Im Arbeitszimmer wird die Luft über einen Lüfter abgezogen und nach außen abgegeben.">
            <a:extLst>
              <a:ext uri="{FF2B5EF4-FFF2-40B4-BE49-F238E27FC236}">
                <a16:creationId xmlns:a16="http://schemas.microsoft.com/office/drawing/2014/main" id="{DCB46CC2-4B8E-4E23-D847-FF3F5FCE1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00" y="1296000"/>
            <a:ext cx="4787252" cy="2376000"/>
          </a:xfrm>
          <a:prstGeom prst="rect">
            <a:avLst/>
          </a:prstGeom>
        </p:spPr>
      </p:pic>
      <p:sp>
        <p:nvSpPr>
          <p:cNvPr id="4" name="Inhaltsplatzhalter 4">
            <a:extLst>
              <a:ext uri="{FF2B5EF4-FFF2-40B4-BE49-F238E27FC236}">
                <a16:creationId xmlns:a16="http://schemas.microsoft.com/office/drawing/2014/main" id="{F9C3740F-9B94-6D25-BFCD-F7EEA676CF97}"/>
              </a:ext>
            </a:extLst>
          </p:cNvPr>
          <p:cNvSpPr txBox="1">
            <a:spLocks/>
          </p:cNvSpPr>
          <p:nvPr/>
        </p:nvSpPr>
        <p:spPr>
          <a:xfrm>
            <a:off x="720000" y="3677557"/>
            <a:ext cx="4361355" cy="920138"/>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ab 4000 €</a:t>
            </a:r>
            <a:endParaRPr lang="de-DE" sz="1400" strike="sngStrike">
              <a:solidFill>
                <a:srgbClr val="006577"/>
              </a:solidFill>
              <a:latin typeface="Calibri" panose="020F0502020204030204" pitchFamily="34" charset="0"/>
              <a:cs typeface="Calibri" panose="020F0502020204030204" pitchFamily="34" charset="0"/>
            </a:endParaRP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Wärmerückgewinnung reduziert Wärmeverlust in Abhängigkeit der Windbedingungen um bis zu 75 %</a:t>
            </a: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Einsatz von Pollen- und Feinstaubfiltern möglich</a:t>
            </a: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gute Luftdurchmischung ohne unangenehmen Luftzug</a:t>
            </a:r>
          </a:p>
        </p:txBody>
      </p:sp>
      <p:sp>
        <p:nvSpPr>
          <p:cNvPr id="7" name="Textfeld 6">
            <a:extLst>
              <a:ext uri="{FF2B5EF4-FFF2-40B4-BE49-F238E27FC236}">
                <a16:creationId xmlns:a16="http://schemas.microsoft.com/office/drawing/2014/main" id="{71123DE1-D96D-098A-5C02-4273E4B56391}"/>
              </a:ext>
            </a:extLst>
          </p:cNvPr>
          <p:cNvSpPr txBox="1"/>
          <p:nvPr/>
        </p:nvSpPr>
        <p:spPr>
          <a:xfrm rot="240000">
            <a:off x="6757667" y="587280"/>
            <a:ext cx="1966084" cy="453742"/>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a:defRPr lang="id-ID"/>
            </a:defPPr>
            <a:lvl1pPr eaLnBrk="1" hangingPunct="1">
              <a:lnSpc>
                <a:spcPct val="90000"/>
              </a:lnSpc>
              <a:spcBef>
                <a:spcPts val="600"/>
              </a:spcBef>
              <a:buClr>
                <a:srgbClr val="E9692E"/>
              </a:buClr>
              <a:buSzPct val="90000"/>
              <a:defRPr sz="1200">
                <a:solidFill>
                  <a:srgbClr val="F6781D"/>
                </a:solidFill>
                <a:latin typeface="Calibri" panose="020F050202020403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de-DE" sz="1400">
                <a:solidFill>
                  <a:srgbClr val="EC6607"/>
                </a:solidFill>
              </a:rPr>
              <a:t>Eventuell leise Geräusche im Raum wahrnehmbar</a:t>
            </a:r>
          </a:p>
        </p:txBody>
      </p:sp>
      <p:pic>
        <p:nvPicPr>
          <p:cNvPr id="21" name="Grafik 20" descr="Die Zeichnung zeigt einen Schnitt durch eine Außenwand mit einem Pendellüfter. Auf der Außenseite des Lüfters gibt es einen Lüfter, dahinter einen Ventilator und dahinter einen Wärmetauscher für Wärmerückgewinnung. Je nach Richtung des Ventilator wird die Abluft innen abgesaugt, die Wärme an den Wärmetauscher abgegeben und als Fortluft nach außen geführt. Im nächsten Intervall dreht sich der Ventilator in die andere Richtung, Frischluft wird außen angesaugt, über den Wärmetauscher erwärmt und innen als Zuluft dem Raum zugeführt.">
            <a:extLst>
              <a:ext uri="{FF2B5EF4-FFF2-40B4-BE49-F238E27FC236}">
                <a16:creationId xmlns:a16="http://schemas.microsoft.com/office/drawing/2014/main" id="{1B637768-E779-B6C1-73EA-04579F38AB7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736687" y="1104676"/>
            <a:ext cx="1980056" cy="1440000"/>
          </a:xfrm>
          <a:prstGeom prst="rect">
            <a:avLst/>
          </a:prstGeom>
        </p:spPr>
      </p:pic>
      <p:sp>
        <p:nvSpPr>
          <p:cNvPr id="6" name="Inhaltsplatzhalter 4">
            <a:extLst>
              <a:ext uri="{FF2B5EF4-FFF2-40B4-BE49-F238E27FC236}">
                <a16:creationId xmlns:a16="http://schemas.microsoft.com/office/drawing/2014/main" id="{3A49844D-5D5D-86F5-4CEB-154C55773AC0}"/>
              </a:ext>
            </a:extLst>
          </p:cNvPr>
          <p:cNvSpPr txBox="1">
            <a:spLocks/>
          </p:cNvSpPr>
          <p:nvPr/>
        </p:nvSpPr>
        <p:spPr>
          <a:xfrm>
            <a:off x="5621079" y="2618673"/>
            <a:ext cx="3340629" cy="2243950"/>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de-DE" sz="1400" b="1">
                <a:solidFill>
                  <a:srgbClr val="006577"/>
                </a:solidFill>
                <a:latin typeface="Calibri" panose="020F0502020204030204" pitchFamily="34" charset="0"/>
                <a:cs typeface="Calibri" panose="020F0502020204030204" pitchFamily="34" charset="0"/>
              </a:rPr>
              <a:t>Funktionsweise / Einbau</a:t>
            </a: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Lüfter werden in Außenwänden installiert und funktionieren paarweise</a:t>
            </a: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Ein Lüfter saugt Frischluft an, ein weiterer Lüfter saugt Raumluft nach außen ab und speichert dabei die Wärme im Wärmetauscher</a:t>
            </a: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Nach kurzer Zeit tauschen die Lüfter die Richtung (Zu- und Abluftfunktion), die Zuluft wird über die gespeicherte Wärme vorgewärmt</a:t>
            </a:r>
          </a:p>
        </p:txBody>
      </p:sp>
    </p:spTree>
    <p:extLst>
      <p:ext uri="{BB962C8B-B14F-4D97-AF65-F5344CB8AC3E}">
        <p14:creationId xmlns:p14="http://schemas.microsoft.com/office/powerpoint/2010/main" val="943210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EDBD7-9A0B-1A37-6148-E331866E6B74}"/>
            </a:ext>
          </a:extLst>
        </p:cNvPr>
        <p:cNvGrpSpPr/>
        <p:nvPr/>
      </p:nvGrpSpPr>
      <p:grpSpPr>
        <a:xfrm>
          <a:off x="0" y="0"/>
          <a:ext cx="0" cy="0"/>
          <a:chOff x="0" y="0"/>
          <a:chExt cx="0" cy="0"/>
        </a:xfrm>
      </p:grpSpPr>
      <p:sp>
        <p:nvSpPr>
          <p:cNvPr id="2" name="Titel 2">
            <a:extLst>
              <a:ext uri="{FF2B5EF4-FFF2-40B4-BE49-F238E27FC236}">
                <a16:creationId xmlns:a16="http://schemas.microsoft.com/office/drawing/2014/main" id="{EA13544D-2EB5-2F1C-E173-53FF28210C78}"/>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Zentrale Zu- und Abluftanlage</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lang="de-DE" sz="2000">
                <a:solidFill>
                  <a:schemeClr val="tx1">
                    <a:lumMod val="60000"/>
                    <a:lumOff val="40000"/>
                  </a:schemeClr>
                </a:solidFill>
                <a:latin typeface="Calibri" pitchFamily="-102" charset="0"/>
                <a:cs typeface="Calibri" pitchFamily="-102" charset="0"/>
              </a:rPr>
              <a:t>Bester</a:t>
            </a: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 Wohnkomfort und höchste Wärmerückgewinnung</a:t>
            </a:r>
          </a:p>
        </p:txBody>
      </p:sp>
      <p:pic>
        <p:nvPicPr>
          <p:cNvPr id="14" name="Grafik 13" descr="Das Bild zeigt ein Haus mit zwei Räume, verbunden über einen Flur. Im Dach steht ein Lüftungsgerät, von dem zwei Leitungen nach außen geführt werden und jeweils eine ins Bad und ins Schlafzimmer. Im Bad wird Luft abgesaugt. Diese gibt ihre Wärme an den Wärmetauscher ab und wird nach außen abgeführt. Die Luft außen angesaugt wird, wird über den Wärmetauscher vorerwärmt und dem Schlafzimmer zugeführt. ">
            <a:extLst>
              <a:ext uri="{FF2B5EF4-FFF2-40B4-BE49-F238E27FC236}">
                <a16:creationId xmlns:a16="http://schemas.microsoft.com/office/drawing/2014/main" id="{AADCD2F6-7278-EEF2-47C3-C659E5D579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00" y="1296000"/>
            <a:ext cx="4794366" cy="2376000"/>
          </a:xfrm>
          <a:prstGeom prst="rect">
            <a:avLst/>
          </a:prstGeom>
        </p:spPr>
      </p:pic>
      <p:sp>
        <p:nvSpPr>
          <p:cNvPr id="5" name="Inhaltsplatzhalter 4">
            <a:extLst>
              <a:ext uri="{FF2B5EF4-FFF2-40B4-BE49-F238E27FC236}">
                <a16:creationId xmlns:a16="http://schemas.microsoft.com/office/drawing/2014/main" id="{F5E1F332-0A46-7AD4-D65D-6EF064596696}"/>
              </a:ext>
            </a:extLst>
          </p:cNvPr>
          <p:cNvSpPr txBox="1">
            <a:spLocks/>
          </p:cNvSpPr>
          <p:nvPr/>
        </p:nvSpPr>
        <p:spPr>
          <a:xfrm>
            <a:off x="720000" y="3677557"/>
            <a:ext cx="4794366" cy="920138"/>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10.000 € bis 20.000 € </a:t>
            </a: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Wärmerückgewinnung reduziert Wärmeverlust um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bis zu 90 %</a:t>
            </a: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im Sommer wird warme Außenluft durch Abluft vorgekühlt</a:t>
            </a: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Einsatz hocheffektiver Pollen- und Feinstaubfiltern möglich</a:t>
            </a:r>
          </a:p>
        </p:txBody>
      </p:sp>
      <p:pic>
        <p:nvPicPr>
          <p:cNvPr id="8" name="Grafik 7" descr="Die Zeichnung zeigt ein Lüftungsgerät mit zwei Lüftungskanälen die sich in der Mitte kreuzen. In der Kreuzung sitzt ein Wärmetauscher. Die verbrauchte Warmluft gibt ihre Wärme an den Wärmetauscher ab und wird nach außen abgeführt. Parallel wird die angesaugte, kalte Außenluft über den Wärmetauscher erwärmt und anschließend den Wohnräumen zugeführt.">
            <a:extLst>
              <a:ext uri="{FF2B5EF4-FFF2-40B4-BE49-F238E27FC236}">
                <a16:creationId xmlns:a16="http://schemas.microsoft.com/office/drawing/2014/main" id="{453240D3-D15C-BD37-94E5-26934DAF028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736685" y="1311275"/>
            <a:ext cx="2259377" cy="1440000"/>
          </a:xfrm>
          <a:prstGeom prst="rect">
            <a:avLst/>
          </a:prstGeom>
        </p:spPr>
      </p:pic>
      <p:sp>
        <p:nvSpPr>
          <p:cNvPr id="7" name="Inhaltsplatzhalter 4">
            <a:extLst>
              <a:ext uri="{FF2B5EF4-FFF2-40B4-BE49-F238E27FC236}">
                <a16:creationId xmlns:a16="http://schemas.microsoft.com/office/drawing/2014/main" id="{4AB7486E-3D7D-5770-07C7-331F98500CAD}"/>
              </a:ext>
            </a:extLst>
          </p:cNvPr>
          <p:cNvSpPr txBox="1">
            <a:spLocks/>
          </p:cNvSpPr>
          <p:nvPr/>
        </p:nvSpPr>
        <p:spPr>
          <a:xfrm>
            <a:off x="5621080" y="2832033"/>
            <a:ext cx="3132000" cy="2243950"/>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de-DE" sz="1400" b="1">
                <a:solidFill>
                  <a:srgbClr val="006577"/>
                </a:solidFill>
                <a:latin typeface="Calibri" panose="020F0502020204030204" pitchFamily="34" charset="0"/>
                <a:cs typeface="Calibri" panose="020F0502020204030204" pitchFamily="34" charset="0"/>
              </a:rPr>
              <a:t>Funktionsweise / Einbau</a:t>
            </a: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zentrales Lüftungsgerät wird meist im Keller oder unter dem Dach installiert </a:t>
            </a: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es saugt über ein Leitungssystem Raumluft aus Küche, Bad und WC ab und gibt die Wärme über den Wärmetauscher an die Zuluft ab</a:t>
            </a: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Zuluft wird den Wohn- und Schlafräumen lautlos zugeführt</a:t>
            </a:r>
          </a:p>
        </p:txBody>
      </p:sp>
    </p:spTree>
    <p:extLst>
      <p:ext uri="{BB962C8B-B14F-4D97-AF65-F5344CB8AC3E}">
        <p14:creationId xmlns:p14="http://schemas.microsoft.com/office/powerpoint/2010/main" val="3585768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A09B8-7629-7E53-6664-FA4FBB80D62E}"/>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1D451341-E1C1-C6C3-1F65-22E1DD16479A}"/>
              </a:ext>
            </a:extLst>
          </p:cNvPr>
          <p:cNvSpPr>
            <a:spLocks noGrp="1"/>
          </p:cNvSpPr>
          <p:nvPr>
            <p:ph type="title"/>
          </p:nvPr>
        </p:nvSpPr>
        <p:spPr/>
        <p:txBody>
          <a:bodyPr/>
          <a:lstStyle/>
          <a:p>
            <a:r>
              <a:rPr lang="de-DE"/>
              <a:t>Heizung </a:t>
            </a:r>
          </a:p>
        </p:txBody>
      </p:sp>
    </p:spTree>
    <p:extLst>
      <p:ext uri="{BB962C8B-B14F-4D97-AF65-F5344CB8AC3E}">
        <p14:creationId xmlns:p14="http://schemas.microsoft.com/office/powerpoint/2010/main" val="790184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EC2EB-8437-C8CF-286A-577967B39694}"/>
            </a:ext>
          </a:extLst>
        </p:cNvPr>
        <p:cNvGrpSpPr/>
        <p:nvPr/>
      </p:nvGrpSpPr>
      <p:grpSpPr>
        <a:xfrm>
          <a:off x="0" y="0"/>
          <a:ext cx="0" cy="0"/>
          <a:chOff x="0" y="0"/>
          <a:chExt cx="0" cy="0"/>
        </a:xfrm>
      </p:grpSpPr>
      <p:sp>
        <p:nvSpPr>
          <p:cNvPr id="11" name="Titel 2">
            <a:extLst>
              <a:ext uri="{FF2B5EF4-FFF2-40B4-BE49-F238E27FC236}">
                <a16:creationId xmlns:a16="http://schemas.microsoft.com/office/drawing/2014/main" id="{9D2E072B-044C-95FC-21DE-D2B555B6752F}"/>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Entwicklung des CO</a:t>
            </a:r>
            <a:r>
              <a:rPr kumimoji="0" lang="de-DE" sz="3200" b="0" i="0" u="none" strike="noStrike" kern="1200" cap="none" spc="0" normalizeH="0" baseline="-2500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2</a:t>
            </a: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-Preises</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CO</a:t>
            </a:r>
            <a:r>
              <a:rPr kumimoji="0" lang="de-DE" sz="2000" b="0" i="0" u="none" strike="noStrike" kern="1200" cap="none" spc="0" normalizeH="0" baseline="-2500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2</a:t>
            </a: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-Nettopreis in € pro Tonne</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endPar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sp>
        <p:nvSpPr>
          <p:cNvPr id="3" name="Textfeld 2">
            <a:extLst>
              <a:ext uri="{FF2B5EF4-FFF2-40B4-BE49-F238E27FC236}">
                <a16:creationId xmlns:a16="http://schemas.microsoft.com/office/drawing/2014/main" id="{4BD6FE20-816C-B6F4-8BCA-28FE455B6DDE}"/>
              </a:ext>
              <a:ext uri="{C183D7F6-B498-43B3-948B-1728B52AA6E4}">
                <adec:decorative xmlns:adec="http://schemas.microsoft.com/office/drawing/2017/decorative" val="0"/>
              </a:ext>
            </a:extLst>
          </p:cNvPr>
          <p:cNvSpPr txBox="1"/>
          <p:nvPr/>
        </p:nvSpPr>
        <p:spPr>
          <a:xfrm>
            <a:off x="612000" y="1260000"/>
            <a:ext cx="5652765" cy="523220"/>
          </a:xfrm>
          <a:prstGeom prst="rect">
            <a:avLst/>
          </a:prstGeom>
          <a:noFill/>
        </p:spPr>
        <p:txBody>
          <a:bodyPr wrap="square">
            <a:spAutoFit/>
          </a:bodyPr>
          <a:lstStyle/>
          <a:p>
            <a:r>
              <a:rPr lang="de-DE" sz="1400">
                <a:solidFill>
                  <a:srgbClr val="006577"/>
                </a:solidFill>
                <a:latin typeface="Calibri" panose="020F0502020204030204" pitchFamily="34" charset="0"/>
                <a:cs typeface="Calibri" panose="020F0502020204030204" pitchFamily="34" charset="0"/>
              </a:rPr>
              <a:t>Gilt nur für Öl und Gas. Pellets, Biomasse und Strom sind nicht betroffen.</a:t>
            </a:r>
          </a:p>
          <a:p>
            <a:endParaRPr lang="de-DE" sz="1400">
              <a:solidFill>
                <a:srgbClr val="006577"/>
              </a:solidFill>
              <a:latin typeface="Calibri" panose="020F0502020204030204" pitchFamily="34" charset="0"/>
              <a:cs typeface="Calibri" panose="020F0502020204030204" pitchFamily="34" charset="0"/>
            </a:endParaRPr>
          </a:p>
        </p:txBody>
      </p:sp>
      <p:graphicFrame>
        <p:nvGraphicFramePr>
          <p:cNvPr id="12" name="Diagramm 11" descr="Das Diagramm zeigt die Entwicklung des CO2-Nettopreis in € pro Tonne: 2021 (25€), 2022 (30€), 2023 (30€), 2024 (45€), 2025 (55€), 2026 (65€), 2027 (noch nicht festgelegt)">
            <a:extLst>
              <a:ext uri="{FF2B5EF4-FFF2-40B4-BE49-F238E27FC236}">
                <a16:creationId xmlns:a16="http://schemas.microsoft.com/office/drawing/2014/main" id="{004075AE-E495-9605-03F7-1EE9D8F62D6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19433630"/>
              </p:ext>
            </p:extLst>
          </p:nvPr>
        </p:nvGraphicFramePr>
        <p:xfrm>
          <a:off x="765182" y="1596558"/>
          <a:ext cx="7067469" cy="299069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feld 3">
            <a:extLst>
              <a:ext uri="{FF2B5EF4-FFF2-40B4-BE49-F238E27FC236}">
                <a16:creationId xmlns:a16="http://schemas.microsoft.com/office/drawing/2014/main" id="{F2906A80-257A-184B-BDDD-67802A246F9F}"/>
              </a:ext>
            </a:extLst>
          </p:cNvPr>
          <p:cNvSpPr txBox="1"/>
          <p:nvPr/>
        </p:nvSpPr>
        <p:spPr>
          <a:xfrm>
            <a:off x="608460" y="4744376"/>
            <a:ext cx="6294302" cy="216534"/>
          </a:xfrm>
          <a:prstGeom prst="rect">
            <a:avLst/>
          </a:prstGeom>
          <a:noFill/>
        </p:spPr>
        <p:txBody>
          <a:bodyPr wrap="square" lIns="108000" tIns="46800" anchor="b">
            <a:spAutoFit/>
          </a:bodyPr>
          <a:lstStyle/>
          <a:p>
            <a:r>
              <a:rPr lang="de-DE" sz="800">
                <a:latin typeface="Calibri"/>
                <a:cs typeface="Calibri"/>
              </a:rPr>
              <a:t>* festgelegter Höchstpreis für Emissionszertifikate</a:t>
            </a:r>
          </a:p>
        </p:txBody>
      </p:sp>
      <p:sp>
        <p:nvSpPr>
          <p:cNvPr id="8" name="Textfeld 7">
            <a:extLst>
              <a:ext uri="{FF2B5EF4-FFF2-40B4-BE49-F238E27FC236}">
                <a16:creationId xmlns:a16="http://schemas.microsoft.com/office/drawing/2014/main" id="{0990413D-ED03-E702-E0CA-B439E162F189}"/>
              </a:ext>
            </a:extLst>
          </p:cNvPr>
          <p:cNvSpPr txBox="1"/>
          <p:nvPr/>
        </p:nvSpPr>
        <p:spPr>
          <a:xfrm rot="240000">
            <a:off x="6263777" y="1072615"/>
            <a:ext cx="2379145" cy="523220"/>
          </a:xfrm>
          <a:prstGeom prst="rect">
            <a:avLst/>
          </a:prstGeom>
          <a:solidFill>
            <a:schemeClr val="bg1"/>
          </a:solidFill>
          <a:ln>
            <a:solidFill>
              <a:srgbClr val="EC6607"/>
            </a:solidFill>
          </a:ln>
        </p:spPr>
        <p:txBody>
          <a:bodyPr wrap="square" lIns="36000" rIns="36000" rtlCol="0">
            <a:spAutoFit/>
          </a:bodyPr>
          <a:lstStyle/>
          <a:p>
            <a:pPr algn="ctr"/>
            <a:r>
              <a:rPr lang="de-DE" sz="1400">
                <a:solidFill>
                  <a:srgbClr val="EC6607"/>
                </a:solidFill>
                <a:latin typeface="Calibri" pitchFamily="34" charset="0"/>
              </a:rPr>
              <a:t>EU-weiter Zertifikathandel mit unbekannten Kosten (EU-ETS II)</a:t>
            </a:r>
          </a:p>
        </p:txBody>
      </p:sp>
      <p:sp>
        <p:nvSpPr>
          <p:cNvPr id="13" name="Textfeld 12">
            <a:extLst>
              <a:ext uri="{FF2B5EF4-FFF2-40B4-BE49-F238E27FC236}">
                <a16:creationId xmlns:a16="http://schemas.microsoft.com/office/drawing/2014/main" id="{B7360194-B716-4014-6737-870843FCEE56}"/>
              </a:ext>
              <a:ext uri="{C183D7F6-B498-43B3-948B-1728B52AA6E4}">
                <adec:decorative xmlns:adec="http://schemas.microsoft.com/office/drawing/2017/decorative" val="1"/>
              </a:ext>
            </a:extLst>
          </p:cNvPr>
          <p:cNvSpPr txBox="1"/>
          <p:nvPr/>
        </p:nvSpPr>
        <p:spPr>
          <a:xfrm>
            <a:off x="7143617" y="1599980"/>
            <a:ext cx="229474" cy="523220"/>
          </a:xfrm>
          <a:prstGeom prst="rect">
            <a:avLst/>
          </a:prstGeom>
          <a:noFill/>
        </p:spPr>
        <p:txBody>
          <a:bodyPr wrap="square" rtlCol="0" anchor="ctr">
            <a:spAutoFit/>
          </a:bodyPr>
          <a:lstStyle/>
          <a:p>
            <a:pPr algn="ctr"/>
            <a:r>
              <a:rPr lang="de-DE" sz="2800" b="1">
                <a:solidFill>
                  <a:srgbClr val="EC6607"/>
                </a:solidFill>
                <a:latin typeface="Calibri" pitchFamily="34" charset="0"/>
              </a:rPr>
              <a:t>?</a:t>
            </a:r>
          </a:p>
        </p:txBody>
      </p:sp>
    </p:spTree>
    <p:extLst>
      <p:ext uri="{BB962C8B-B14F-4D97-AF65-F5344CB8AC3E}">
        <p14:creationId xmlns:p14="http://schemas.microsoft.com/office/powerpoint/2010/main" val="1158851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AC13F0A-C966-2A5A-03FA-27254B57F074}"/>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Heizkreislauf</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Wie funktioniert das Heizsystem?</a:t>
            </a:r>
          </a:p>
        </p:txBody>
      </p:sp>
      <p:pic>
        <p:nvPicPr>
          <p:cNvPr id="2" name="Grafik 1" descr="Die Grafik zeigt schematisch die Funktionsweise eines Heizkreislaufes: Im Wärmeerzeuger wird Wasser erwärmt. Die Wärme gelangt dann über den Vorlauf in die Wärmeübergabestationen, z.B. Heizkörper. Das abgekühlte Wasser wird über den Rücklauf zurück zum Wärmeerzeuger transportiert. ">
            <a:extLst>
              <a:ext uri="{FF2B5EF4-FFF2-40B4-BE49-F238E27FC236}">
                <a16:creationId xmlns:a16="http://schemas.microsoft.com/office/drawing/2014/main" id="{3277BDF7-5BA0-6C1D-A85F-BF9237EE20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720000" y="1296000"/>
            <a:ext cx="2865868" cy="3348000"/>
          </a:xfrm>
          <a:prstGeom prst="rect">
            <a:avLst/>
          </a:prstGeom>
          <a:solidFill>
            <a:srgbClr val="F2C73B"/>
          </a:solidFill>
        </p:spPr>
      </p:pic>
      <p:sp>
        <p:nvSpPr>
          <p:cNvPr id="8" name="Inhaltsplatzhalter 4">
            <a:extLst>
              <a:ext uri="{FF2B5EF4-FFF2-40B4-BE49-F238E27FC236}">
                <a16:creationId xmlns:a16="http://schemas.microsoft.com/office/drawing/2014/main" id="{DEB109D6-AECC-E7F1-F8C6-3EBB1CAFB4AD}"/>
              </a:ext>
            </a:extLst>
          </p:cNvPr>
          <p:cNvSpPr txBox="1">
            <a:spLocks/>
          </p:cNvSpPr>
          <p:nvPr/>
        </p:nvSpPr>
        <p:spPr>
          <a:xfrm>
            <a:off x="5616000" y="1298986"/>
            <a:ext cx="2983653" cy="2478278"/>
          </a:xfrm>
          <a:solidFill>
            <a:srgbClr val="FF33CC"/>
          </a:solid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400" b="1">
                <a:solidFill>
                  <a:srgbClr val="006373"/>
                </a:solidFill>
                <a:latin typeface="Calibri" panose="020F0502020204030204" pitchFamily="34" charset="0"/>
                <a:cs typeface="Calibri" panose="020F0502020204030204" pitchFamily="34" charset="0"/>
              </a:rPr>
              <a:t>Komponenten</a:t>
            </a:r>
            <a:r>
              <a:rPr lang="de-DE" sz="1400">
                <a:solidFill>
                  <a:srgbClr val="006373"/>
                </a:solidFill>
                <a:latin typeface="Calibri" panose="020F0502020204030204" pitchFamily="34" charset="0"/>
                <a:cs typeface="Calibri" panose="020F0502020204030204" pitchFamily="34" charset="0"/>
              </a:rPr>
              <a:t> </a:t>
            </a:r>
          </a:p>
          <a:p>
            <a:pPr>
              <a:buFont typeface="Wingdings" panose="05000000000000000000" pitchFamily="2" charset="2"/>
              <a:buChar char="§"/>
            </a:pPr>
            <a:r>
              <a:rPr lang="de-DE" sz="1400" b="1">
                <a:solidFill>
                  <a:srgbClr val="006373"/>
                </a:solidFill>
                <a:latin typeface="Calibri" panose="020F0502020204030204" pitchFamily="34" charset="0"/>
                <a:cs typeface="Calibri" panose="020F0502020204030204" pitchFamily="34" charset="0"/>
              </a:rPr>
              <a:t>Wärmeerzeuger</a:t>
            </a:r>
            <a:r>
              <a:rPr lang="de-DE" sz="1400">
                <a:solidFill>
                  <a:srgbClr val="006373"/>
                </a:solidFill>
                <a:latin typeface="Calibri" panose="020F0502020204030204" pitchFamily="34" charset="0"/>
                <a:cs typeface="Calibri" panose="020F0502020204030204" pitchFamily="34" charset="0"/>
              </a:rPr>
              <a:t> </a:t>
            </a:r>
            <a:br>
              <a:rPr lang="de-DE" sz="1400">
                <a:solidFill>
                  <a:srgbClr val="006373"/>
                </a:solidFill>
                <a:latin typeface="Calibri" panose="020F0502020204030204" pitchFamily="34" charset="0"/>
                <a:cs typeface="Calibri" panose="020F0502020204030204" pitchFamily="34" charset="0"/>
              </a:rPr>
            </a:br>
            <a:r>
              <a:rPr lang="de-DE" sz="1400">
                <a:solidFill>
                  <a:srgbClr val="006373"/>
                </a:solidFill>
                <a:latin typeface="Calibri" panose="020F0502020204030204" pitchFamily="34" charset="0"/>
                <a:cs typeface="Calibri" panose="020F0502020204030204" pitchFamily="34" charset="0"/>
              </a:rPr>
              <a:t>z.B. Kessel, Wärmepumpen </a:t>
            </a:r>
            <a:br>
              <a:rPr lang="de-DE" sz="1400">
                <a:solidFill>
                  <a:srgbClr val="006373"/>
                </a:solidFill>
                <a:latin typeface="Calibri" panose="020F0502020204030204" pitchFamily="34" charset="0"/>
                <a:cs typeface="Calibri" panose="020F0502020204030204" pitchFamily="34" charset="0"/>
              </a:rPr>
            </a:br>
            <a:r>
              <a:rPr lang="de-DE" sz="1400">
                <a:solidFill>
                  <a:srgbClr val="006373"/>
                </a:solidFill>
                <a:latin typeface="Calibri" panose="020F0502020204030204" pitchFamily="34" charset="0"/>
                <a:cs typeface="Calibri" panose="020F0502020204030204" pitchFamily="34" charset="0"/>
              </a:rPr>
              <a:t>oder Übergabestation (Fernwärme)</a:t>
            </a:r>
          </a:p>
          <a:p>
            <a:pPr>
              <a:buFont typeface="Wingdings" panose="05000000000000000000" pitchFamily="2" charset="2"/>
              <a:buChar char="§"/>
            </a:pPr>
            <a:r>
              <a:rPr lang="de-DE" sz="1400">
                <a:solidFill>
                  <a:srgbClr val="006373"/>
                </a:solidFill>
                <a:latin typeface="Calibri" panose="020F0502020204030204" pitchFamily="34" charset="0"/>
                <a:cs typeface="Calibri" panose="020F0502020204030204" pitchFamily="34" charset="0"/>
              </a:rPr>
              <a:t>Leitungssystem zur </a:t>
            </a:r>
            <a:r>
              <a:rPr lang="de-DE" sz="1400" b="1">
                <a:solidFill>
                  <a:srgbClr val="006373"/>
                </a:solidFill>
                <a:latin typeface="Calibri" panose="020F0502020204030204" pitchFamily="34" charset="0"/>
                <a:cs typeface="Calibri" panose="020F0502020204030204" pitchFamily="34" charset="0"/>
              </a:rPr>
              <a:t>Wärmeverteilung</a:t>
            </a:r>
          </a:p>
          <a:p>
            <a:pPr>
              <a:buFont typeface="Wingdings" panose="05000000000000000000" pitchFamily="2" charset="2"/>
              <a:buChar char="§"/>
            </a:pPr>
            <a:r>
              <a:rPr lang="de-DE" sz="1400">
                <a:solidFill>
                  <a:srgbClr val="006373"/>
                </a:solidFill>
                <a:latin typeface="Calibri" panose="020F0502020204030204" pitchFamily="34" charset="0"/>
                <a:cs typeface="Calibri" panose="020F0502020204030204" pitchFamily="34" charset="0"/>
              </a:rPr>
              <a:t>Heizkörper oder Flächenheizung zur </a:t>
            </a:r>
            <a:r>
              <a:rPr lang="de-DE" sz="1400" b="1">
                <a:solidFill>
                  <a:srgbClr val="006373"/>
                </a:solidFill>
                <a:latin typeface="Calibri" panose="020F0502020204030204" pitchFamily="34" charset="0"/>
                <a:cs typeface="Calibri" panose="020F0502020204030204" pitchFamily="34" charset="0"/>
              </a:rPr>
              <a:t>Wärmeübergabe</a:t>
            </a:r>
          </a:p>
        </p:txBody>
      </p:sp>
      <p:pic>
        <p:nvPicPr>
          <p:cNvPr id="4" name="Grafik 3">
            <a:extLst>
              <a:ext uri="{FF2B5EF4-FFF2-40B4-BE49-F238E27FC236}">
                <a16:creationId xmlns:a16="http://schemas.microsoft.com/office/drawing/2014/main" id="{D033E80B-AEF3-B42B-AD62-3F18F30F43A9}"/>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12800" y="1296000"/>
            <a:ext cx="2155468" cy="3348000"/>
          </a:xfrm>
          <a:prstGeom prst="rect">
            <a:avLst/>
          </a:prstGeom>
          <a:solidFill>
            <a:srgbClr val="F2C73B"/>
          </a:solidFill>
        </p:spPr>
      </p:pic>
    </p:spTree>
    <p:extLst>
      <p:ext uri="{BB962C8B-B14F-4D97-AF65-F5344CB8AC3E}">
        <p14:creationId xmlns:p14="http://schemas.microsoft.com/office/powerpoint/2010/main" val="3487413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F632A-0317-7358-B994-4FB15EC1AD6F}"/>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3DCBB15C-A54D-AE08-8DB7-F4B13DEB4FE5}"/>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Niedrige Vorlauftemperaturen </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Sinnvoll für alle Heizungen</a:t>
            </a:r>
            <a:endParaRPr kumimoji="0" lang="de-DE" sz="2000" b="0" i="0" u="none" strike="sng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sp>
        <p:nvSpPr>
          <p:cNvPr id="2" name="Inhaltsplatzhalter 4">
            <a:extLst>
              <a:ext uri="{FF2B5EF4-FFF2-40B4-BE49-F238E27FC236}">
                <a16:creationId xmlns:a16="http://schemas.microsoft.com/office/drawing/2014/main" id="{12E4D0BD-A5C8-6B15-416A-5CF393A4255A}"/>
              </a:ext>
            </a:extLst>
          </p:cNvPr>
          <p:cNvSpPr txBox="1">
            <a:spLocks/>
          </p:cNvSpPr>
          <p:nvPr/>
        </p:nvSpPr>
        <p:spPr>
          <a:xfrm>
            <a:off x="648000" y="1440000"/>
            <a:ext cx="7770541" cy="2547944"/>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b="1">
                <a:solidFill>
                  <a:srgbClr val="006577"/>
                </a:solidFill>
                <a:latin typeface="Calibri" panose="020F0502020204030204" pitchFamily="34" charset="0"/>
                <a:cs typeface="Calibri" panose="020F0502020204030204" pitchFamily="34" charset="0"/>
              </a:rPr>
              <a:t>Steigern die Effizienz</a:t>
            </a:r>
          </a:p>
          <a:p>
            <a:pPr marL="447675" lvl="1" indent="-180975">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Wärmepumpe: geringerer Stromverbrauch</a:t>
            </a:r>
          </a:p>
          <a:p>
            <a:pPr marL="447675" lvl="1" indent="-180975">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Heizkessel: verbesserter Nutzungsgrad</a:t>
            </a:r>
          </a:p>
          <a:p>
            <a:pPr marL="0" lvl="1" indent="0">
              <a:spcBef>
                <a:spcPts val="1000"/>
              </a:spcBef>
              <a:buNone/>
            </a:pPr>
            <a:r>
              <a:rPr lang="de-DE" sz="1600" b="1">
                <a:solidFill>
                  <a:srgbClr val="006577"/>
                </a:solidFill>
                <a:latin typeface="Calibri" panose="020F0502020204030204" pitchFamily="34" charset="0"/>
                <a:cs typeface="Calibri" panose="020F0502020204030204" pitchFamily="34" charset="0"/>
              </a:rPr>
              <a:t>Reduzieren den Energieverbrauch</a:t>
            </a:r>
          </a:p>
          <a:p>
            <a:pPr marL="447675" lvl="1" indent="-180975">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weniger Verluste im System über Speicher und Rohrleitungen</a:t>
            </a:r>
            <a:endParaRPr lang="de-DE" sz="1400" strike="sngStrike">
              <a:solidFill>
                <a:srgbClr val="006577"/>
              </a:solidFill>
              <a:latin typeface="Calibri" panose="020F0502020204030204" pitchFamily="34" charset="0"/>
              <a:cs typeface="Calibri" panose="020F0502020204030204" pitchFamily="34" charset="0"/>
            </a:endParaRPr>
          </a:p>
          <a:p>
            <a:pPr marL="0" indent="0">
              <a:buNone/>
            </a:pPr>
            <a:r>
              <a:rPr lang="de-DE" sz="1600" b="1">
                <a:solidFill>
                  <a:srgbClr val="006577"/>
                </a:solidFill>
                <a:latin typeface="Calibri" panose="020F0502020204030204" pitchFamily="34" charset="0"/>
                <a:cs typeface="Calibri" panose="020F0502020204030204" pitchFamily="34" charset="0"/>
              </a:rPr>
              <a:t>Verlängern die Lebensdauer der Heizung</a:t>
            </a:r>
            <a:endParaRPr lang="de-DE" sz="1600" b="1" strike="sngStrike">
              <a:solidFill>
                <a:srgbClr val="006577"/>
              </a:solidFill>
              <a:latin typeface="Calibri" panose="020F0502020204030204" pitchFamily="34" charset="0"/>
              <a:cs typeface="Calibri" panose="020F0502020204030204" pitchFamily="34" charset="0"/>
            </a:endParaRPr>
          </a:p>
          <a:p>
            <a:pPr marL="447675" lvl="1" indent="-180975">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geringere thermische Materialbelastung kann Langlebigkeit erhöhen</a:t>
            </a:r>
            <a:endParaRPr lang="de-DE" sz="1600" b="1">
              <a:solidFill>
                <a:srgbClr val="006577"/>
              </a:solidFill>
              <a:highlight>
                <a:srgbClr val="00FFFF"/>
              </a:highlight>
              <a:latin typeface="Calibri" panose="020F0502020204030204" pitchFamily="34" charset="0"/>
              <a:cs typeface="Calibri" panose="020F0502020204030204" pitchFamily="34" charset="0"/>
            </a:endParaRPr>
          </a:p>
          <a:p>
            <a:pPr marL="0" indent="0">
              <a:buNone/>
            </a:pPr>
            <a:r>
              <a:rPr lang="de-DE" sz="1600" b="1">
                <a:solidFill>
                  <a:srgbClr val="006577"/>
                </a:solidFill>
                <a:latin typeface="Calibri" panose="020F0502020204030204" pitchFamily="34" charset="0"/>
                <a:cs typeface="Calibri" panose="020F0502020204030204" pitchFamily="34" charset="0"/>
                <a:sym typeface="Wingdings" panose="05000000000000000000" pitchFamily="2" charset="2"/>
              </a:rPr>
              <a:t>Machen fit für </a:t>
            </a:r>
            <a:r>
              <a:rPr lang="de-DE" sz="1600" b="1">
                <a:solidFill>
                  <a:srgbClr val="006577"/>
                </a:solidFill>
                <a:latin typeface="Calibri" panose="020F0502020204030204" pitchFamily="34" charset="0"/>
                <a:cs typeface="Calibri" panose="020F0502020204030204" pitchFamily="34" charset="0"/>
              </a:rPr>
              <a:t>erneuerbare Energien</a:t>
            </a:r>
          </a:p>
          <a:p>
            <a:pPr marL="447675" lvl="1" indent="-180975">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Voraussetzung für einen effizienten Betrieb</a:t>
            </a:r>
            <a:endParaRPr lang="de-DE" sz="1400" strike="sngStrike">
              <a:solidFill>
                <a:srgbClr val="006577"/>
              </a:solidFill>
              <a:highlight>
                <a:srgbClr val="FF0000"/>
              </a:highlight>
              <a:latin typeface="Calibri" panose="020F0502020204030204" pitchFamily="34" charset="0"/>
              <a:cs typeface="Calibri" panose="020F0502020204030204" pitchFamily="34" charset="0"/>
              <a:sym typeface="Wingdings" panose="05000000000000000000" pitchFamily="2" charset="2"/>
            </a:endParaRPr>
          </a:p>
        </p:txBody>
      </p:sp>
      <p:sp>
        <p:nvSpPr>
          <p:cNvPr id="5" name="Rechteck 4">
            <a:extLst>
              <a:ext uri="{FF2B5EF4-FFF2-40B4-BE49-F238E27FC236}">
                <a16:creationId xmlns:a16="http://schemas.microsoft.com/office/drawing/2014/main" id="{204C1E78-9215-0C7A-4C1A-4EC5440E8991}"/>
              </a:ext>
            </a:extLst>
          </p:cNvPr>
          <p:cNvSpPr/>
          <p:nvPr/>
        </p:nvSpPr>
        <p:spPr>
          <a:xfrm rot="240000">
            <a:off x="4920658" y="1785476"/>
            <a:ext cx="2693446" cy="536824"/>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eaLnBrk="1" hangingPunct="1">
              <a:lnSpc>
                <a:spcPct val="90000"/>
              </a:lnSpc>
              <a:spcBef>
                <a:spcPts val="600"/>
              </a:spcBef>
              <a:buClr>
                <a:srgbClr val="E9692E"/>
              </a:buClr>
              <a:buSzPct val="90000"/>
            </a:pPr>
            <a:r>
              <a:rPr lang="de-DE" sz="1400">
                <a:solidFill>
                  <a:srgbClr val="EC6607"/>
                </a:solidFill>
                <a:latin typeface="Calibri" panose="020F0502020204030204" pitchFamily="34" charset="0"/>
              </a:rPr>
              <a:t>Je besser gedämmt, desto niedriger die Vorlauftemperatur.</a:t>
            </a:r>
          </a:p>
        </p:txBody>
      </p:sp>
    </p:spTree>
    <p:extLst>
      <p:ext uri="{BB962C8B-B14F-4D97-AF65-F5344CB8AC3E}">
        <p14:creationId xmlns:p14="http://schemas.microsoft.com/office/powerpoint/2010/main" val="1872926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2EA483C-DB26-419F-202D-7086F35A1716}"/>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Wärmenetze vs. Einzellösung</a:t>
            </a:r>
            <a:endPar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sp>
        <p:nvSpPr>
          <p:cNvPr id="8" name="Textfeld 7">
            <a:extLst>
              <a:ext uri="{FF2B5EF4-FFF2-40B4-BE49-F238E27FC236}">
                <a16:creationId xmlns:a16="http://schemas.microsoft.com/office/drawing/2014/main" id="{A0C09DB9-FEE7-4A9F-6991-1ED97AE848AE}"/>
              </a:ext>
            </a:extLst>
          </p:cNvPr>
          <p:cNvSpPr txBox="1">
            <a:spLocks/>
          </p:cNvSpPr>
          <p:nvPr/>
        </p:nvSpPr>
        <p:spPr>
          <a:xfrm>
            <a:off x="720000" y="1121819"/>
            <a:ext cx="4755600" cy="360000"/>
          </a:xfrm>
          <a:prstGeom prst="rect">
            <a:avLst/>
          </a:prstGeom>
          <a:solidFill>
            <a:srgbClr val="006373"/>
          </a:solidFill>
          <a:ln w="19050">
            <a:noFill/>
          </a:ln>
        </p:spPr>
        <p:txBody>
          <a:bodyPr wrap="square" rIns="36000" rtlCol="0" anchor="ctr">
            <a:noAutofit/>
          </a:bodyPr>
          <a:lstStyle/>
          <a:p>
            <a:r>
              <a:rPr lang="de-DE" sz="1600" b="1">
                <a:solidFill>
                  <a:schemeClr val="bg1"/>
                </a:solidFill>
                <a:latin typeface="Calibri" panose="020F0502020204030204" pitchFamily="34" charset="0"/>
                <a:cs typeface="Calibri" panose="020F0502020204030204" pitchFamily="34" charset="0"/>
              </a:rPr>
              <a:t>Wärmenetze der Zukunft</a:t>
            </a:r>
          </a:p>
        </p:txBody>
      </p:sp>
      <p:pic>
        <p:nvPicPr>
          <p:cNvPr id="7" name="Grafik 6" descr="Die Grafik zeigt links die möglichen zentralen Wärmeerzeuger im Heizkraftwerk eines Wärmenetzes. Die Optionen sind mit Symbolen versehen und beschriftet: Großwärmepumpe, tiefe Geothermie, Abwärme aus Industrieanlagen, Solarthermie, Holz (Hackschnitzel, Pellets= und Biogas und Grüner Wasserstoff + KWK/BHKW. Auf der rechten Seite sind mehrere Häuser dargestellt. Eine rote Verteilleitung von dem linken Teil der Grafik zu rechten symbolisiert das Wärmenetz. ">
            <a:extLst>
              <a:ext uri="{FF2B5EF4-FFF2-40B4-BE49-F238E27FC236}">
                <a16:creationId xmlns:a16="http://schemas.microsoft.com/office/drawing/2014/main" id="{ADF3EFA4-1D7E-CA5A-AC46-949BB2A5C0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20000" y="1543805"/>
            <a:ext cx="4755079" cy="2988000"/>
          </a:xfrm>
          <a:prstGeom prst="rect">
            <a:avLst/>
          </a:prstGeom>
        </p:spPr>
      </p:pic>
      <p:sp>
        <p:nvSpPr>
          <p:cNvPr id="9" name="Textfeld 8">
            <a:extLst>
              <a:ext uri="{FF2B5EF4-FFF2-40B4-BE49-F238E27FC236}">
                <a16:creationId xmlns:a16="http://schemas.microsoft.com/office/drawing/2014/main" id="{D33467E5-43EB-2D37-C7B5-CC2A21F22B85}"/>
              </a:ext>
            </a:extLst>
          </p:cNvPr>
          <p:cNvSpPr txBox="1">
            <a:spLocks/>
          </p:cNvSpPr>
          <p:nvPr/>
        </p:nvSpPr>
        <p:spPr>
          <a:xfrm>
            <a:off x="5659599" y="1118201"/>
            <a:ext cx="2347116" cy="360000"/>
          </a:xfrm>
          <a:prstGeom prst="rect">
            <a:avLst/>
          </a:prstGeom>
          <a:solidFill>
            <a:srgbClr val="006373"/>
          </a:solidFill>
          <a:ln w="19050">
            <a:noFill/>
          </a:ln>
        </p:spPr>
        <p:txBody>
          <a:bodyPr wrap="square" rIns="36000" rtlCol="0" anchor="ctr">
            <a:noAutofit/>
          </a:bodyPr>
          <a:lstStyle/>
          <a:p>
            <a:r>
              <a:rPr lang="de-DE" sz="1600" b="1">
                <a:solidFill>
                  <a:schemeClr val="bg1"/>
                </a:solidFill>
                <a:latin typeface="Calibri" panose="020F0502020204030204" pitchFamily="34" charset="0"/>
                <a:cs typeface="Calibri" panose="020F0502020204030204" pitchFamily="34" charset="0"/>
              </a:rPr>
              <a:t>Einzellösungen</a:t>
            </a:r>
          </a:p>
        </p:txBody>
      </p:sp>
      <p:sp>
        <p:nvSpPr>
          <p:cNvPr id="10" name="Textfeld 9">
            <a:extLst>
              <a:ext uri="{FF2B5EF4-FFF2-40B4-BE49-F238E27FC236}">
                <a16:creationId xmlns:a16="http://schemas.microsoft.com/office/drawing/2014/main" id="{E5242CEA-DF79-AA45-913D-49F2BB8ABA5B}"/>
              </a:ext>
            </a:extLst>
          </p:cNvPr>
          <p:cNvSpPr txBox="1"/>
          <p:nvPr/>
        </p:nvSpPr>
        <p:spPr>
          <a:xfrm>
            <a:off x="5666873" y="1579218"/>
            <a:ext cx="2559202" cy="1800493"/>
          </a:xfrm>
          <a:prstGeom prst="rect">
            <a:avLst/>
          </a:prstGeom>
          <a:noFill/>
        </p:spPr>
        <p:txBody>
          <a:bodyPr wrap="square" lIns="72000" rIns="72000" rtlCol="0">
            <a:spAutoFit/>
          </a:bodyPr>
          <a:lstStyle/>
          <a:p>
            <a:pPr marL="285750" indent="-285750">
              <a:spcAft>
                <a:spcPts val="600"/>
              </a:spcAft>
              <a:buClr>
                <a:srgbClr val="006373"/>
              </a:buClr>
              <a:buFont typeface="Wingdings" panose="05000000000000000000" pitchFamily="2" charset="2"/>
              <a:buChar char="§"/>
            </a:pPr>
            <a:r>
              <a:rPr lang="de-DE" sz="1600">
                <a:solidFill>
                  <a:srgbClr val="006373"/>
                </a:solidFill>
                <a:latin typeface="Calibri" panose="020F0502020204030204" pitchFamily="34" charset="0"/>
                <a:cs typeface="Calibri" panose="020F0502020204030204" pitchFamily="34" charset="0"/>
              </a:rPr>
              <a:t>Wärmepumpe</a:t>
            </a:r>
          </a:p>
          <a:p>
            <a:pPr marL="628650" lvl="1" indent="-285750">
              <a:spcAft>
                <a:spcPts val="0"/>
              </a:spcAft>
              <a:buClr>
                <a:srgbClr val="006373"/>
              </a:buClr>
              <a:buFont typeface="Wingdings" panose="05000000000000000000" pitchFamily="2" charset="2"/>
              <a:buChar char="§"/>
            </a:pPr>
            <a:r>
              <a:rPr lang="de-DE" sz="1600">
                <a:solidFill>
                  <a:srgbClr val="006373"/>
                </a:solidFill>
                <a:latin typeface="Calibri" panose="020F0502020204030204" pitchFamily="34" charset="0"/>
                <a:cs typeface="Calibri" panose="020F0502020204030204" pitchFamily="34" charset="0"/>
              </a:rPr>
              <a:t>Luft</a:t>
            </a:r>
          </a:p>
          <a:p>
            <a:pPr marL="628650" lvl="1" indent="-285750">
              <a:spcAft>
                <a:spcPts val="0"/>
              </a:spcAft>
              <a:buClr>
                <a:srgbClr val="006373"/>
              </a:buClr>
              <a:buFont typeface="Wingdings" panose="05000000000000000000" pitchFamily="2" charset="2"/>
              <a:buChar char="§"/>
            </a:pPr>
            <a:r>
              <a:rPr lang="de-DE" sz="1600">
                <a:solidFill>
                  <a:srgbClr val="006373"/>
                </a:solidFill>
                <a:latin typeface="Calibri" panose="020F0502020204030204" pitchFamily="34" charset="0"/>
                <a:cs typeface="Calibri" panose="020F0502020204030204" pitchFamily="34" charset="0"/>
              </a:rPr>
              <a:t>Erdreich</a:t>
            </a:r>
          </a:p>
          <a:p>
            <a:pPr marL="628650" lvl="1" indent="-285750">
              <a:spcAft>
                <a:spcPts val="600"/>
              </a:spcAft>
              <a:buClr>
                <a:srgbClr val="006373"/>
              </a:buClr>
              <a:buFont typeface="Wingdings" panose="05000000000000000000" pitchFamily="2" charset="2"/>
              <a:buChar char="§"/>
            </a:pPr>
            <a:r>
              <a:rPr lang="de-DE" sz="1600">
                <a:solidFill>
                  <a:srgbClr val="006373"/>
                </a:solidFill>
                <a:latin typeface="Calibri" panose="020F0502020204030204" pitchFamily="34" charset="0"/>
                <a:cs typeface="Calibri" panose="020F0502020204030204" pitchFamily="34" charset="0"/>
              </a:rPr>
              <a:t>Wasser</a:t>
            </a:r>
          </a:p>
          <a:p>
            <a:pPr marL="285750" indent="-285750">
              <a:spcAft>
                <a:spcPts val="600"/>
              </a:spcAft>
              <a:buClr>
                <a:srgbClr val="006373"/>
              </a:buClr>
              <a:buFont typeface="Wingdings" panose="05000000000000000000" pitchFamily="2" charset="2"/>
              <a:buChar char="§"/>
            </a:pPr>
            <a:r>
              <a:rPr lang="de-DE" sz="1600">
                <a:solidFill>
                  <a:srgbClr val="006373"/>
                </a:solidFill>
                <a:latin typeface="Calibri" panose="020F0502020204030204" pitchFamily="34" charset="0"/>
                <a:cs typeface="Calibri" panose="020F0502020204030204" pitchFamily="34" charset="0"/>
              </a:rPr>
              <a:t>Biomasse </a:t>
            </a:r>
          </a:p>
          <a:p>
            <a:pPr marL="285750" indent="-285750">
              <a:spcAft>
                <a:spcPts val="600"/>
              </a:spcAft>
              <a:buClr>
                <a:srgbClr val="006373"/>
              </a:buClr>
              <a:buFont typeface="Wingdings" panose="05000000000000000000" pitchFamily="2" charset="2"/>
              <a:buChar char="§"/>
            </a:pPr>
            <a:r>
              <a:rPr lang="de-DE" sz="1600">
                <a:solidFill>
                  <a:srgbClr val="006373"/>
                </a:solidFill>
                <a:latin typeface="Calibri" panose="020F0502020204030204" pitchFamily="34" charset="0"/>
                <a:cs typeface="Calibri" panose="020F0502020204030204" pitchFamily="34" charset="0"/>
              </a:rPr>
              <a:t>Hybridheizung</a:t>
            </a:r>
          </a:p>
        </p:txBody>
      </p:sp>
    </p:spTree>
    <p:extLst>
      <p:ext uri="{BB962C8B-B14F-4D97-AF65-F5344CB8AC3E}">
        <p14:creationId xmlns:p14="http://schemas.microsoft.com/office/powerpoint/2010/main" val="1274075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A5575-F2C4-06DD-33BB-DBDF128CACA8}"/>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A23955A8-3B25-B391-B353-B7E84B67C9A8}"/>
              </a:ext>
            </a:extLst>
          </p:cNvPr>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Kommunale Wärmeplanung</a:t>
            </a:r>
          </a:p>
          <a:p>
            <a:pPr eaLnBrk="1" hangingPunct="1">
              <a:lnSpc>
                <a:spcPct val="90000"/>
              </a:lnSpc>
              <a:defRPr/>
            </a:pPr>
            <a:r>
              <a:rPr lang="de-DE" sz="2000">
                <a:solidFill>
                  <a:schemeClr val="tx1">
                    <a:lumMod val="60000"/>
                    <a:lumOff val="40000"/>
                  </a:schemeClr>
                </a:solidFill>
                <a:latin typeface="Calibri" pitchFamily="-102" charset="0"/>
                <a:cs typeface="Calibri" pitchFamily="-102" charset="0"/>
              </a:rPr>
              <a:t>Möglichkeiten in Abhängigkeit der ausgewiesenen Gebiete</a:t>
            </a:r>
            <a:endParaRPr lang="de-DE" sz="2000">
              <a:solidFill>
                <a:schemeClr val="tx1">
                  <a:lumMod val="60000"/>
                  <a:lumOff val="40000"/>
                </a:schemeClr>
              </a:solidFill>
              <a:latin typeface="Calibri" pitchFamily="-102" charset="0"/>
              <a:ea typeface="Calibri" pitchFamily="-102" charset="0"/>
              <a:cs typeface="Calibri" pitchFamily="-102" charset="0"/>
            </a:endParaRPr>
          </a:p>
        </p:txBody>
      </p:sp>
      <p:pic>
        <p:nvPicPr>
          <p:cNvPr id="5" name="Grafik 4" descr="Das Bild zeigt einen Ausschnitt der kommunalen Wärmeplanung der Stadt Freiburg. Darin sind verschiedene Bereiche markiert, in denen ein Wärmenetz vorhanden oder geplant ist. ">
            <a:extLst>
              <a:ext uri="{FF2B5EF4-FFF2-40B4-BE49-F238E27FC236}">
                <a16:creationId xmlns:a16="http://schemas.microsoft.com/office/drawing/2014/main" id="{6B2745DC-2B88-FE1E-9550-9FDDC5CEBD2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56000" y="1296000"/>
            <a:ext cx="2528289" cy="2817365"/>
          </a:xfrm>
          <a:prstGeom prst="rect">
            <a:avLst/>
          </a:prstGeom>
        </p:spPr>
      </p:pic>
      <p:sp>
        <p:nvSpPr>
          <p:cNvPr id="7" name="Textfeld 6">
            <a:extLst>
              <a:ext uri="{FF2B5EF4-FFF2-40B4-BE49-F238E27FC236}">
                <a16:creationId xmlns:a16="http://schemas.microsoft.com/office/drawing/2014/main" id="{FBABC0FC-3ACB-6F36-D680-A5E64A27E3EC}"/>
              </a:ext>
            </a:extLst>
          </p:cNvPr>
          <p:cNvSpPr txBox="1"/>
          <p:nvPr/>
        </p:nvSpPr>
        <p:spPr>
          <a:xfrm>
            <a:off x="755650" y="4154268"/>
            <a:ext cx="163218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000">
                <a:latin typeface="Calibri" panose="020F0502020204030204" pitchFamily="34" charset="0"/>
                <a:ea typeface="Open Sans Light"/>
                <a:cs typeface="Calibri" panose="020F0502020204030204" pitchFamily="34" charset="0"/>
              </a:rPr>
              <a:t>Quelle: Stadt Freiburg</a:t>
            </a:r>
          </a:p>
        </p:txBody>
      </p:sp>
      <p:sp>
        <p:nvSpPr>
          <p:cNvPr id="17" name="Textfeld 16">
            <a:extLst>
              <a:ext uri="{FF2B5EF4-FFF2-40B4-BE49-F238E27FC236}">
                <a16:creationId xmlns:a16="http://schemas.microsoft.com/office/drawing/2014/main" id="{14F24376-13EF-B97B-94BE-90115A8BCAB6}"/>
              </a:ext>
            </a:extLst>
          </p:cNvPr>
          <p:cNvSpPr txBox="1">
            <a:spLocks/>
          </p:cNvSpPr>
          <p:nvPr/>
        </p:nvSpPr>
        <p:spPr>
          <a:xfrm>
            <a:off x="3668228" y="1350703"/>
            <a:ext cx="1764000" cy="360000"/>
          </a:xfrm>
          <a:prstGeom prst="rect">
            <a:avLst/>
          </a:prstGeom>
          <a:solidFill>
            <a:srgbClr val="006577"/>
          </a:solidFill>
          <a:ln w="19050">
            <a:noFill/>
          </a:ln>
        </p:spPr>
        <p:txBody>
          <a:bodyPr wrap="square" rIns="36000" rtlCol="0" anchor="ctr">
            <a:noAutofit/>
          </a:bodyPr>
          <a:lstStyle/>
          <a:p>
            <a:r>
              <a:rPr lang="de-DE" sz="1400" b="1">
                <a:solidFill>
                  <a:schemeClr val="bg1"/>
                </a:solidFill>
                <a:latin typeface="Calibri" panose="020F0502020204030204" pitchFamily="34" charset="0"/>
                <a:cs typeface="Calibri" panose="020F0502020204030204" pitchFamily="34" charset="0"/>
              </a:rPr>
              <a:t>Wärmenetz vorh.*</a:t>
            </a:r>
            <a:endParaRPr lang="de-DE" sz="1400" strike="sngStrike">
              <a:solidFill>
                <a:schemeClr val="bg1"/>
              </a:solidFill>
              <a:latin typeface="Calibri" panose="020F0502020204030204" pitchFamily="34" charset="0"/>
              <a:cs typeface="Calibri" panose="020F0502020204030204" pitchFamily="34" charset="0"/>
            </a:endParaRPr>
          </a:p>
        </p:txBody>
      </p:sp>
      <p:sp>
        <p:nvSpPr>
          <p:cNvPr id="18" name="Textfeld 17">
            <a:extLst>
              <a:ext uri="{FF2B5EF4-FFF2-40B4-BE49-F238E27FC236}">
                <a16:creationId xmlns:a16="http://schemas.microsoft.com/office/drawing/2014/main" id="{64D84FF9-4A5D-D324-C493-F2DCCFF24735}"/>
              </a:ext>
            </a:extLst>
          </p:cNvPr>
          <p:cNvSpPr txBox="1">
            <a:spLocks/>
          </p:cNvSpPr>
          <p:nvPr/>
        </p:nvSpPr>
        <p:spPr>
          <a:xfrm>
            <a:off x="5442783" y="1209181"/>
            <a:ext cx="3338465" cy="650501"/>
          </a:xfrm>
          <a:prstGeom prst="rect">
            <a:avLst/>
          </a:prstGeom>
          <a:noFill/>
          <a:ln w="19050">
            <a:noFill/>
          </a:ln>
        </p:spPr>
        <p:txBody>
          <a:bodyPr wrap="square" rIns="36000" rtlCol="0" anchor="ctr">
            <a:noAutofit/>
          </a:bodyPr>
          <a:lstStyle/>
          <a:p>
            <a:pPr marL="285750" indent="-285750">
              <a:buFont typeface="Wingdings" panose="05000000000000000000" pitchFamily="2" charset="2"/>
              <a:buChar char="à"/>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Anschluss möglich</a:t>
            </a:r>
          </a:p>
          <a:p>
            <a:pPr marL="285750" indent="-285750">
              <a:buFont typeface="Wingdings" panose="05000000000000000000" pitchFamily="2" charset="2"/>
              <a:buChar char="à"/>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in Ausnahmefällen: hauseigene Lösung </a:t>
            </a:r>
            <a:endParaRPr lang="de-DE" sz="1400">
              <a:solidFill>
                <a:srgbClr val="006577"/>
              </a:solidFill>
              <a:latin typeface="Calibri" panose="020F0502020204030204" pitchFamily="34" charset="0"/>
              <a:cs typeface="Calibri" panose="020F0502020204030204" pitchFamily="34" charset="0"/>
            </a:endParaRPr>
          </a:p>
        </p:txBody>
      </p:sp>
      <p:sp>
        <p:nvSpPr>
          <p:cNvPr id="21" name="Textfeld 20">
            <a:extLst>
              <a:ext uri="{FF2B5EF4-FFF2-40B4-BE49-F238E27FC236}">
                <a16:creationId xmlns:a16="http://schemas.microsoft.com/office/drawing/2014/main" id="{3B1EB47F-36B8-F7D3-A6C0-8A2CF1C3E5D9}"/>
              </a:ext>
            </a:extLst>
          </p:cNvPr>
          <p:cNvSpPr txBox="1">
            <a:spLocks/>
          </p:cNvSpPr>
          <p:nvPr/>
        </p:nvSpPr>
        <p:spPr>
          <a:xfrm>
            <a:off x="3668228" y="1966676"/>
            <a:ext cx="1764000" cy="504000"/>
          </a:xfrm>
          <a:prstGeom prst="rect">
            <a:avLst/>
          </a:prstGeom>
          <a:solidFill>
            <a:srgbClr val="006577"/>
          </a:solidFill>
          <a:ln w="19050">
            <a:noFill/>
          </a:ln>
        </p:spPr>
        <p:txBody>
          <a:bodyPr wrap="square" rIns="36000" rtlCol="0" anchor="ctr">
            <a:noAutofit/>
          </a:bodyPr>
          <a:lstStyle/>
          <a:p>
            <a:r>
              <a:rPr lang="de-DE" sz="1400" b="1">
                <a:solidFill>
                  <a:schemeClr val="bg1"/>
                </a:solidFill>
                <a:latin typeface="Calibri" panose="020F0502020204030204" pitchFamily="34" charset="0"/>
                <a:cs typeface="Calibri" panose="020F0502020204030204" pitchFamily="34" charset="0"/>
              </a:rPr>
              <a:t>Wärmenetz, </a:t>
            </a:r>
          </a:p>
          <a:p>
            <a:r>
              <a:rPr lang="de-DE" sz="1400" b="1">
                <a:solidFill>
                  <a:schemeClr val="bg1"/>
                </a:solidFill>
                <a:latin typeface="Calibri" panose="020F0502020204030204" pitchFamily="34" charset="0"/>
                <a:cs typeface="Calibri" panose="020F0502020204030204" pitchFamily="34" charset="0"/>
              </a:rPr>
              <a:t>geplante Erweiterung</a:t>
            </a:r>
            <a:endParaRPr lang="de-DE" sz="1400" strike="sngStrike">
              <a:solidFill>
                <a:schemeClr val="bg1"/>
              </a:solidFill>
              <a:latin typeface="Calibri" panose="020F0502020204030204" pitchFamily="34" charset="0"/>
              <a:cs typeface="Calibri" panose="020F0502020204030204" pitchFamily="34" charset="0"/>
            </a:endParaRPr>
          </a:p>
        </p:txBody>
      </p:sp>
      <p:sp>
        <p:nvSpPr>
          <p:cNvPr id="24" name="Textfeld 23">
            <a:extLst>
              <a:ext uri="{FF2B5EF4-FFF2-40B4-BE49-F238E27FC236}">
                <a16:creationId xmlns:a16="http://schemas.microsoft.com/office/drawing/2014/main" id="{817DEDD6-D7AE-E7F1-8C3D-6F4BE7DD6FB4}"/>
              </a:ext>
            </a:extLst>
          </p:cNvPr>
          <p:cNvSpPr txBox="1">
            <a:spLocks/>
          </p:cNvSpPr>
          <p:nvPr/>
        </p:nvSpPr>
        <p:spPr>
          <a:xfrm>
            <a:off x="5442784" y="1905258"/>
            <a:ext cx="3338464" cy="650501"/>
          </a:xfrm>
          <a:prstGeom prst="rect">
            <a:avLst/>
          </a:prstGeom>
          <a:noFill/>
          <a:ln w="19050">
            <a:noFill/>
          </a:ln>
        </p:spPr>
        <p:txBody>
          <a:bodyPr wrap="square" rIns="36000" rtlCol="0" anchor="ctr">
            <a:noAutofit/>
          </a:bodyPr>
          <a:lstStyle/>
          <a:p>
            <a:pPr marL="285750" indent="-285750">
              <a:buFont typeface="Wingdings" panose="05000000000000000000" pitchFamily="2" charset="2"/>
              <a:buChar char="à"/>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zukünftig anschließen (</a:t>
            </a:r>
            <a:r>
              <a:rPr lang="de-DE" sz="1400" b="1">
                <a:solidFill>
                  <a:srgbClr val="AB86B4"/>
                </a:solidFill>
                <a:latin typeface="Calibri" panose="020F0502020204030204" pitchFamily="34" charset="0"/>
                <a:cs typeface="Calibri" panose="020F0502020204030204" pitchFamily="34" charset="0"/>
                <a:sym typeface="Wingdings" panose="05000000000000000000" pitchFamily="2" charset="2"/>
              </a:rPr>
              <a:t>2027</a:t>
            </a: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 und </a:t>
            </a:r>
            <a:r>
              <a:rPr lang="de-DE" sz="1400" b="1">
                <a:solidFill>
                  <a:srgbClr val="ECA043"/>
                </a:solidFill>
                <a:latin typeface="Calibri" panose="020F0502020204030204" pitchFamily="34" charset="0"/>
                <a:cs typeface="Calibri" panose="020F0502020204030204" pitchFamily="34" charset="0"/>
                <a:sym typeface="Wingdings" panose="05000000000000000000" pitchFamily="2" charset="2"/>
              </a:rPr>
              <a:t>2030</a:t>
            </a: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 ggf. eine Zwischenlösung nötig</a:t>
            </a:r>
          </a:p>
          <a:p>
            <a:pPr marL="285750" indent="-285750">
              <a:buFont typeface="Wingdings" panose="05000000000000000000" pitchFamily="2" charset="2"/>
              <a:buChar char="à"/>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in Ausnahmefällen: hauseigene Lösung </a:t>
            </a:r>
          </a:p>
        </p:txBody>
      </p:sp>
      <p:sp>
        <p:nvSpPr>
          <p:cNvPr id="25" name="Textfeld 24">
            <a:extLst>
              <a:ext uri="{FF2B5EF4-FFF2-40B4-BE49-F238E27FC236}">
                <a16:creationId xmlns:a16="http://schemas.microsoft.com/office/drawing/2014/main" id="{7686716C-552B-AC0A-ED4A-800085D1DB40}"/>
              </a:ext>
            </a:extLst>
          </p:cNvPr>
          <p:cNvSpPr txBox="1">
            <a:spLocks/>
          </p:cNvSpPr>
          <p:nvPr/>
        </p:nvSpPr>
        <p:spPr>
          <a:xfrm>
            <a:off x="3668228" y="2732369"/>
            <a:ext cx="1764000" cy="504000"/>
          </a:xfrm>
          <a:prstGeom prst="rect">
            <a:avLst/>
          </a:prstGeom>
          <a:solidFill>
            <a:srgbClr val="006577"/>
          </a:solidFill>
          <a:ln w="19050">
            <a:noFill/>
          </a:ln>
        </p:spPr>
        <p:txBody>
          <a:bodyPr wrap="square" rIns="36000" rtlCol="0" anchor="ctr">
            <a:noAutofit/>
          </a:bodyPr>
          <a:lstStyle/>
          <a:p>
            <a:r>
              <a:rPr lang="de-DE" sz="1400" b="1">
                <a:solidFill>
                  <a:schemeClr val="bg1"/>
                </a:solidFill>
                <a:latin typeface="Calibri" panose="020F0502020204030204" pitchFamily="34" charset="0"/>
                <a:cs typeface="Calibri" panose="020F0502020204030204" pitchFamily="34" charset="0"/>
              </a:rPr>
              <a:t>Wärmenetz-Eignungsgebiet</a:t>
            </a:r>
          </a:p>
        </p:txBody>
      </p:sp>
      <p:sp>
        <p:nvSpPr>
          <p:cNvPr id="26" name="Textfeld 25">
            <a:extLst>
              <a:ext uri="{FF2B5EF4-FFF2-40B4-BE49-F238E27FC236}">
                <a16:creationId xmlns:a16="http://schemas.microsoft.com/office/drawing/2014/main" id="{5B646D58-8FAF-100B-6CEF-DA25A0033B9D}"/>
              </a:ext>
            </a:extLst>
          </p:cNvPr>
          <p:cNvSpPr txBox="1">
            <a:spLocks/>
          </p:cNvSpPr>
          <p:nvPr/>
        </p:nvSpPr>
        <p:spPr>
          <a:xfrm>
            <a:off x="5442784" y="2666584"/>
            <a:ext cx="3174452" cy="650501"/>
          </a:xfrm>
          <a:prstGeom prst="rect">
            <a:avLst/>
          </a:prstGeom>
          <a:noFill/>
          <a:ln w="19050">
            <a:noFill/>
          </a:ln>
        </p:spPr>
        <p:txBody>
          <a:bodyPr wrap="square" rIns="36000" rtlCol="0" anchor="ctr">
            <a:noAutofit/>
          </a:bodyPr>
          <a:lstStyle/>
          <a:p>
            <a:pPr marL="285750" indent="-285750">
              <a:buFont typeface="Wingdings" panose="05000000000000000000" pitchFamily="2" charset="2"/>
              <a:buChar char="à"/>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Potential für Wärmenetz, Entstehung</a:t>
            </a:r>
            <a:b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b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ungewiss, ggf. zukünftiger Anschluss</a:t>
            </a:r>
          </a:p>
          <a:p>
            <a:pPr marL="285750" indent="-285750">
              <a:buFont typeface="Wingdings" panose="05000000000000000000" pitchFamily="2" charset="2"/>
              <a:buChar char="à"/>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Alternativ: hauseigene Lösung </a:t>
            </a:r>
          </a:p>
        </p:txBody>
      </p:sp>
      <p:sp>
        <p:nvSpPr>
          <p:cNvPr id="20" name="Textfeld 19">
            <a:extLst>
              <a:ext uri="{FF2B5EF4-FFF2-40B4-BE49-F238E27FC236}">
                <a16:creationId xmlns:a16="http://schemas.microsoft.com/office/drawing/2014/main" id="{F49F564D-1500-0511-DAB0-547A4CBD5375}"/>
              </a:ext>
            </a:extLst>
          </p:cNvPr>
          <p:cNvSpPr txBox="1">
            <a:spLocks/>
          </p:cNvSpPr>
          <p:nvPr/>
        </p:nvSpPr>
        <p:spPr>
          <a:xfrm>
            <a:off x="3657672" y="3449972"/>
            <a:ext cx="1764000" cy="360000"/>
          </a:xfrm>
          <a:prstGeom prst="rect">
            <a:avLst/>
          </a:prstGeom>
          <a:solidFill>
            <a:srgbClr val="006577"/>
          </a:solidFill>
          <a:ln w="19050">
            <a:noFill/>
          </a:ln>
        </p:spPr>
        <p:txBody>
          <a:bodyPr wrap="square" rIns="36000" rtlCol="0" anchor="ctr">
            <a:noAutofit/>
          </a:bodyPr>
          <a:lstStyle/>
          <a:p>
            <a:r>
              <a:rPr lang="de-DE" sz="1400" b="1">
                <a:solidFill>
                  <a:schemeClr val="bg1"/>
                </a:solidFill>
                <a:latin typeface="Calibri" panose="020F0502020204030204" pitchFamily="34" charset="0"/>
                <a:cs typeface="Calibri" panose="020F0502020204030204" pitchFamily="34" charset="0"/>
              </a:rPr>
              <a:t>Kein Wärmenetz</a:t>
            </a:r>
            <a:endParaRPr lang="de-DE" sz="1400" strike="sngStrike">
              <a:solidFill>
                <a:schemeClr val="bg1"/>
              </a:solidFill>
              <a:latin typeface="Calibri" panose="020F0502020204030204" pitchFamily="34" charset="0"/>
              <a:cs typeface="Calibri" panose="020F0502020204030204" pitchFamily="34" charset="0"/>
            </a:endParaRPr>
          </a:p>
        </p:txBody>
      </p:sp>
      <p:sp>
        <p:nvSpPr>
          <p:cNvPr id="14" name="Textfeld 13">
            <a:extLst>
              <a:ext uri="{FF2B5EF4-FFF2-40B4-BE49-F238E27FC236}">
                <a16:creationId xmlns:a16="http://schemas.microsoft.com/office/drawing/2014/main" id="{944E0BD8-00C7-4AE3-D050-FBD5AE27F620}"/>
              </a:ext>
            </a:extLst>
          </p:cNvPr>
          <p:cNvSpPr txBox="1">
            <a:spLocks/>
          </p:cNvSpPr>
          <p:nvPr/>
        </p:nvSpPr>
        <p:spPr>
          <a:xfrm>
            <a:off x="5442783" y="3339878"/>
            <a:ext cx="3174452" cy="650501"/>
          </a:xfrm>
          <a:prstGeom prst="rect">
            <a:avLst/>
          </a:prstGeom>
          <a:noFill/>
          <a:ln w="19050">
            <a:noFill/>
          </a:ln>
        </p:spPr>
        <p:txBody>
          <a:bodyPr wrap="square" rIns="36000" rtlCol="0" anchor="ctr">
            <a:noAutofit/>
          </a:bodyPr>
          <a:lstStyle/>
          <a:p>
            <a:pPr marL="285750" indent="-285750">
              <a:buFont typeface="Wingdings" panose="05000000000000000000" pitchFamily="2" charset="2"/>
              <a:buChar char="à"/>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hauseigene Lösung (bspw. Wärmepumpe oder Biomasse)</a:t>
            </a:r>
          </a:p>
        </p:txBody>
      </p:sp>
      <p:sp>
        <p:nvSpPr>
          <p:cNvPr id="27" name="Textfeld 26">
            <a:extLst>
              <a:ext uri="{FF2B5EF4-FFF2-40B4-BE49-F238E27FC236}">
                <a16:creationId xmlns:a16="http://schemas.microsoft.com/office/drawing/2014/main" id="{E5A0177B-4C9F-C0C3-8C23-C7BCBB62FB85}"/>
              </a:ext>
            </a:extLst>
          </p:cNvPr>
          <p:cNvSpPr txBox="1">
            <a:spLocks/>
          </p:cNvSpPr>
          <p:nvPr/>
        </p:nvSpPr>
        <p:spPr>
          <a:xfrm>
            <a:off x="3668227" y="4081436"/>
            <a:ext cx="2528289" cy="434522"/>
          </a:xfrm>
          <a:prstGeom prst="rect">
            <a:avLst/>
          </a:prstGeom>
          <a:noFill/>
          <a:ln w="19050">
            <a:noFill/>
          </a:ln>
        </p:spPr>
        <p:txBody>
          <a:bodyPr wrap="square" rIns="36000" rtlCol="0" anchor="ctr">
            <a:noAutofit/>
          </a:bodyPr>
          <a:lstStyle/>
          <a:p>
            <a:r>
              <a:rPr lang="de-DE" sz="1400" b="1">
                <a:solidFill>
                  <a:schemeClr val="bg1">
                    <a:lumMod val="50000"/>
                  </a:schemeClr>
                </a:solidFill>
                <a:latin typeface="Calibri" panose="020F0502020204030204" pitchFamily="34" charset="0"/>
                <a:cs typeface="Calibri" panose="020F0502020204030204" pitchFamily="34" charset="0"/>
              </a:rPr>
              <a:t>Kein Wasserstoffnetz geplant</a:t>
            </a:r>
          </a:p>
        </p:txBody>
      </p:sp>
      <p:sp>
        <p:nvSpPr>
          <p:cNvPr id="2" name="Textfeld 1">
            <a:extLst>
              <a:ext uri="{FF2B5EF4-FFF2-40B4-BE49-F238E27FC236}">
                <a16:creationId xmlns:a16="http://schemas.microsoft.com/office/drawing/2014/main" id="{C5AEF5F9-93A7-B692-B13A-33E92CB54B95}"/>
              </a:ext>
            </a:extLst>
          </p:cNvPr>
          <p:cNvSpPr txBox="1"/>
          <p:nvPr/>
        </p:nvSpPr>
        <p:spPr>
          <a:xfrm>
            <a:off x="608459" y="4743957"/>
            <a:ext cx="6251537" cy="216534"/>
          </a:xfrm>
          <a:prstGeom prst="rect">
            <a:avLst/>
          </a:prstGeom>
          <a:noFill/>
        </p:spPr>
        <p:txBody>
          <a:bodyPr wrap="square" lIns="108000" tIns="46800" anchor="b">
            <a:spAutoFit/>
          </a:bodyPr>
          <a:lstStyle/>
          <a:p>
            <a:r>
              <a:rPr lang="de-DE" sz="800">
                <a:latin typeface="Calibri"/>
                <a:cs typeface="Calibri"/>
              </a:rPr>
              <a:t>* Netzbetreiber müssen für die schrittweise Umrüstung auf erneuerbare Energien sorgen </a:t>
            </a:r>
          </a:p>
        </p:txBody>
      </p:sp>
      <p:cxnSp>
        <p:nvCxnSpPr>
          <p:cNvPr id="45" name="Gerade Verbindung mit Pfeil 44">
            <a:extLst>
              <a:ext uri="{FF2B5EF4-FFF2-40B4-BE49-F238E27FC236}">
                <a16:creationId xmlns:a16="http://schemas.microsoft.com/office/drawing/2014/main" id="{EFC2D2B4-8A16-F315-88DF-08F4AFF44C10}"/>
              </a:ext>
              <a:ext uri="{C183D7F6-B498-43B3-948B-1728B52AA6E4}">
                <adec:decorative xmlns:adec="http://schemas.microsoft.com/office/drawing/2017/decorative" val="1"/>
              </a:ext>
            </a:extLst>
          </p:cNvPr>
          <p:cNvCxnSpPr>
            <a:cxnSpLocks/>
            <a:endCxn id="17" idx="1"/>
          </p:cNvCxnSpPr>
          <p:nvPr/>
        </p:nvCxnSpPr>
        <p:spPr>
          <a:xfrm flipV="1">
            <a:off x="2302979" y="1530703"/>
            <a:ext cx="1365249" cy="349914"/>
          </a:xfrm>
          <a:prstGeom prst="straightConnector1">
            <a:avLst/>
          </a:prstGeom>
          <a:ln w="19050">
            <a:solidFill>
              <a:srgbClr val="97BE97"/>
            </a:solidFill>
            <a:tailEnd type="triangle"/>
          </a:ln>
        </p:spPr>
        <p:style>
          <a:lnRef idx="1">
            <a:schemeClr val="accent1"/>
          </a:lnRef>
          <a:fillRef idx="0">
            <a:schemeClr val="accent1"/>
          </a:fillRef>
          <a:effectRef idx="0">
            <a:schemeClr val="accent1"/>
          </a:effectRef>
          <a:fontRef idx="minor">
            <a:schemeClr val="tx1"/>
          </a:fontRef>
        </p:style>
      </p:cxnSp>
      <p:cxnSp>
        <p:nvCxnSpPr>
          <p:cNvPr id="48" name="Gerade Verbindung mit Pfeil 47">
            <a:extLst>
              <a:ext uri="{FF2B5EF4-FFF2-40B4-BE49-F238E27FC236}">
                <a16:creationId xmlns:a16="http://schemas.microsoft.com/office/drawing/2014/main" id="{EB9A8604-60CE-DABE-1BA7-9A1E023C30D3}"/>
              </a:ext>
              <a:ext uri="{C183D7F6-B498-43B3-948B-1728B52AA6E4}">
                <adec:decorative xmlns:adec="http://schemas.microsoft.com/office/drawing/2017/decorative" val="1"/>
              </a:ext>
            </a:extLst>
          </p:cNvPr>
          <p:cNvCxnSpPr>
            <a:cxnSpLocks/>
            <a:endCxn id="21" idx="1"/>
          </p:cNvCxnSpPr>
          <p:nvPr/>
        </p:nvCxnSpPr>
        <p:spPr>
          <a:xfrm flipV="1">
            <a:off x="1885507" y="2218676"/>
            <a:ext cx="1782721" cy="364338"/>
          </a:xfrm>
          <a:prstGeom prst="straightConnector1">
            <a:avLst/>
          </a:prstGeom>
          <a:ln w="19050">
            <a:solidFill>
              <a:srgbClr val="ECA043"/>
            </a:solidFill>
            <a:tailEnd type="triangle"/>
          </a:ln>
        </p:spPr>
        <p:style>
          <a:lnRef idx="1">
            <a:schemeClr val="accent1"/>
          </a:lnRef>
          <a:fillRef idx="0">
            <a:schemeClr val="accent1"/>
          </a:fillRef>
          <a:effectRef idx="0">
            <a:schemeClr val="accent1"/>
          </a:effectRef>
          <a:fontRef idx="minor">
            <a:schemeClr val="tx1"/>
          </a:fontRef>
        </p:style>
      </p:cxnSp>
      <p:cxnSp>
        <p:nvCxnSpPr>
          <p:cNvPr id="51" name="Gerade Verbindung mit Pfeil 50">
            <a:extLst>
              <a:ext uri="{FF2B5EF4-FFF2-40B4-BE49-F238E27FC236}">
                <a16:creationId xmlns:a16="http://schemas.microsoft.com/office/drawing/2014/main" id="{3A31746A-7517-E790-2332-9DE61DD6B9EC}"/>
              </a:ext>
              <a:ext uri="{C183D7F6-B498-43B3-948B-1728B52AA6E4}">
                <adec:decorative xmlns:adec="http://schemas.microsoft.com/office/drawing/2017/decorative" val="1"/>
              </a:ext>
            </a:extLst>
          </p:cNvPr>
          <p:cNvCxnSpPr>
            <a:cxnSpLocks/>
          </p:cNvCxnSpPr>
          <p:nvPr/>
        </p:nvCxnSpPr>
        <p:spPr>
          <a:xfrm flipV="1">
            <a:off x="1601972" y="2282468"/>
            <a:ext cx="2066256" cy="598822"/>
          </a:xfrm>
          <a:prstGeom prst="straightConnector1">
            <a:avLst/>
          </a:prstGeom>
          <a:ln w="19050">
            <a:solidFill>
              <a:srgbClr val="AB86B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F02602B6-18DC-957F-8845-994C4E09AB6A}"/>
              </a:ext>
              <a:ext uri="{C183D7F6-B498-43B3-948B-1728B52AA6E4}">
                <adec:decorative xmlns:adec="http://schemas.microsoft.com/office/drawing/2017/decorative" val="1"/>
              </a:ext>
            </a:extLst>
          </p:cNvPr>
          <p:cNvCxnSpPr>
            <a:cxnSpLocks/>
          </p:cNvCxnSpPr>
          <p:nvPr/>
        </p:nvCxnSpPr>
        <p:spPr>
          <a:xfrm>
            <a:off x="2757947" y="3638447"/>
            <a:ext cx="901938"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15A19DE8-4DF0-B06C-67D0-713405DD9BAC}"/>
              </a:ext>
              <a:ext uri="{C183D7F6-B498-43B3-948B-1728B52AA6E4}">
                <adec:decorative xmlns:adec="http://schemas.microsoft.com/office/drawing/2017/decorative" val="1"/>
              </a:ext>
            </a:extLst>
          </p:cNvPr>
          <p:cNvCxnSpPr>
            <a:cxnSpLocks/>
            <a:endCxn id="25" idx="1"/>
          </p:cNvCxnSpPr>
          <p:nvPr/>
        </p:nvCxnSpPr>
        <p:spPr>
          <a:xfrm flipV="1">
            <a:off x="2892056" y="2984369"/>
            <a:ext cx="776172" cy="261381"/>
          </a:xfrm>
          <a:prstGeom prst="straightConnector1">
            <a:avLst/>
          </a:prstGeom>
          <a:ln w="19050">
            <a:solidFill>
              <a:srgbClr val="6F9BBF"/>
            </a:solidFill>
            <a:tailEnd type="triangle"/>
          </a:ln>
        </p:spPr>
        <p:style>
          <a:lnRef idx="1">
            <a:schemeClr val="accent1"/>
          </a:lnRef>
          <a:fillRef idx="0">
            <a:schemeClr val="accent1"/>
          </a:fillRef>
          <a:effectRef idx="0">
            <a:schemeClr val="accent1"/>
          </a:effectRef>
          <a:fontRef idx="minor">
            <a:schemeClr val="tx1"/>
          </a:fontRef>
        </p:style>
      </p:cxnSp>
      <p:sp>
        <p:nvSpPr>
          <p:cNvPr id="4" name="Titel 3">
            <a:extLst>
              <a:ext uri="{FF2B5EF4-FFF2-40B4-BE49-F238E27FC236}">
                <a16:creationId xmlns:a16="http://schemas.microsoft.com/office/drawing/2014/main" id="{D66B8F98-5FE6-7998-A6E6-C144B9A8BEE8}"/>
              </a:ext>
            </a:extLst>
          </p:cNvPr>
          <p:cNvSpPr txBox="1">
            <a:spLocks noGrp="1"/>
          </p:cNvSpPr>
          <p:nvPr>
            <p:ph type="title" idx="4294967295"/>
          </p:nvPr>
        </p:nvSpPr>
        <p:spPr>
          <a:xfrm>
            <a:off x="763073" y="1562421"/>
            <a:ext cx="2528288" cy="1077218"/>
          </a:xfrm>
          <a:prstGeom prst="rect">
            <a:avLst/>
          </a:prstGeom>
          <a:solidFill>
            <a:srgbClr val="FFFF0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chemeClr val="tx1">
                    <a:lumMod val="50000"/>
                  </a:schemeClr>
                </a:solidFill>
                <a:effectLst/>
                <a:uLnTx/>
                <a:uFillTx/>
                <a:latin typeface="Calibri" pitchFamily="34" charset="0"/>
                <a:ea typeface="+mn-ea"/>
                <a:cs typeface="+mn-cs"/>
              </a:rPr>
              <a:t>Platzhalter für eine Darstellung Ihrer Wärme-planung mit Ausweisung der Wärmenetzgebiete</a:t>
            </a:r>
          </a:p>
        </p:txBody>
      </p:sp>
    </p:spTree>
    <p:extLst>
      <p:ext uri="{BB962C8B-B14F-4D97-AF65-F5344CB8AC3E}">
        <p14:creationId xmlns:p14="http://schemas.microsoft.com/office/powerpoint/2010/main" val="3618681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F98DA-AE4C-9925-CAA6-DA8791F4D776}"/>
            </a:ext>
          </a:extLst>
        </p:cNvPr>
        <p:cNvGrpSpPr/>
        <p:nvPr/>
      </p:nvGrpSpPr>
      <p:grpSpPr>
        <a:xfrm>
          <a:off x="0" y="0"/>
          <a:ext cx="0" cy="0"/>
          <a:chOff x="0" y="0"/>
          <a:chExt cx="0" cy="0"/>
        </a:xfrm>
      </p:grpSpPr>
      <p:sp>
        <p:nvSpPr>
          <p:cNvPr id="10" name="Titel 2">
            <a:extLst>
              <a:ext uri="{FF2B5EF4-FFF2-40B4-BE49-F238E27FC236}">
                <a16:creationId xmlns:a16="http://schemas.microsoft.com/office/drawing/2014/main" id="{0C21B8B6-9346-07C8-F56E-E2B6FD0BE46A}"/>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Wärmepumpe im Überblick</a:t>
            </a:r>
            <a:br>
              <a:rPr kumimoji="0" lang="de-DE" sz="3200" b="0" i="0" u="none" strike="noStrike" kern="1200" cap="none" spc="0" normalizeH="0" baseline="0" noProof="0">
                <a:ln>
                  <a:noFill/>
                </a:ln>
                <a:solidFill>
                  <a:schemeClr val="tx1">
                    <a:lumMod val="60000"/>
                    <a:lumOff val="40000"/>
                  </a:schemeClr>
                </a:solidFill>
                <a:effectLst/>
                <a:highlight>
                  <a:srgbClr val="FFFF00"/>
                </a:highlight>
                <a:uLnTx/>
                <a:uFillTx/>
                <a:latin typeface="Calibri" pitchFamily="-102" charset="0"/>
                <a:ea typeface="Calibri" pitchFamily="-102" charset="0"/>
                <a:cs typeface="Calibri" pitchFamily="-102" charset="0"/>
              </a:rPr>
            </a:b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endPar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mn-ea"/>
              <a:cs typeface="Calibri" pitchFamily="-102"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mn-ea"/>
                <a:cs typeface="Calibri" pitchFamily="-102" charset="0"/>
              </a:rPr>
              <a:t> </a:t>
            </a:r>
          </a:p>
        </p:txBody>
      </p:sp>
      <p:pic>
        <p:nvPicPr>
          <p:cNvPr id="19" name="Grafik 18" descr="Die Grafik zeigt schematisch die Funktionsweise einer Wärmepumpe von den verschiedenen Wärmequellen über die Wärmepumpe selbst bis zur Wärmeübergabe.">
            <a:extLst>
              <a:ext uri="{FF2B5EF4-FFF2-40B4-BE49-F238E27FC236}">
                <a16:creationId xmlns:a16="http://schemas.microsoft.com/office/drawing/2014/main" id="{8B8B97DD-41AB-86DE-1396-A6B1D43858E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20000" y="1152000"/>
            <a:ext cx="4449233" cy="3461717"/>
          </a:xfrm>
          <a:prstGeom prst="rect">
            <a:avLst/>
          </a:prstGeom>
        </p:spPr>
      </p:pic>
      <p:sp>
        <p:nvSpPr>
          <p:cNvPr id="3" name="Inhaltsplatzhalter 4">
            <a:extLst>
              <a:ext uri="{FF2B5EF4-FFF2-40B4-BE49-F238E27FC236}">
                <a16:creationId xmlns:a16="http://schemas.microsoft.com/office/drawing/2014/main" id="{ECD7FC47-1BDF-F6B7-54D2-25D77D205C0C}"/>
              </a:ext>
            </a:extLst>
          </p:cNvPr>
          <p:cNvSpPr txBox="1">
            <a:spLocks/>
          </p:cNvSpPr>
          <p:nvPr/>
        </p:nvSpPr>
        <p:spPr>
          <a:xfrm>
            <a:off x="5351497" y="1152000"/>
            <a:ext cx="3137303" cy="981270"/>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a:solidFill>
                  <a:srgbClr val="006577"/>
                </a:solidFill>
                <a:latin typeface="Calibri" panose="020F0502020204030204" pitchFamily="34" charset="0"/>
                <a:cs typeface="Calibri" panose="020F0502020204030204" pitchFamily="34" charset="0"/>
              </a:rPr>
              <a:t>Entnehmen ihrer </a:t>
            </a:r>
            <a:r>
              <a:rPr lang="de-DE" sz="1600" b="1">
                <a:solidFill>
                  <a:srgbClr val="006577"/>
                </a:solidFill>
                <a:latin typeface="Calibri" panose="020F0502020204030204" pitchFamily="34" charset="0"/>
                <a:cs typeface="Calibri" panose="020F0502020204030204" pitchFamily="34" charset="0"/>
              </a:rPr>
              <a:t>Umgebung Wärme </a:t>
            </a:r>
            <a:r>
              <a:rPr lang="de-DE" sz="1600">
                <a:solidFill>
                  <a:srgbClr val="006577"/>
                </a:solidFill>
                <a:latin typeface="Calibri" panose="020F0502020204030204" pitchFamily="34" charset="0"/>
                <a:cs typeface="Calibri" panose="020F0502020204030204" pitchFamily="34" charset="0"/>
              </a:rPr>
              <a:t>und bringen sie mit </a:t>
            </a:r>
            <a:br>
              <a:rPr lang="de-DE" sz="1600">
                <a:solidFill>
                  <a:srgbClr val="006577"/>
                </a:solidFill>
                <a:latin typeface="Calibri" panose="020F0502020204030204" pitchFamily="34" charset="0"/>
                <a:cs typeface="Calibri" panose="020F0502020204030204" pitchFamily="34" charset="0"/>
              </a:rPr>
            </a:br>
            <a:r>
              <a:rPr lang="de-DE" sz="1600" b="1">
                <a:solidFill>
                  <a:srgbClr val="006577"/>
                </a:solidFill>
                <a:latin typeface="Calibri" panose="020F0502020204030204" pitchFamily="34" charset="0"/>
                <a:cs typeface="Calibri" panose="020F0502020204030204" pitchFamily="34" charset="0"/>
              </a:rPr>
              <a:t>Hilfe von Strom</a:t>
            </a:r>
            <a:r>
              <a:rPr lang="de-DE" sz="1600">
                <a:solidFill>
                  <a:srgbClr val="006577"/>
                </a:solidFill>
                <a:latin typeface="Calibri" panose="020F0502020204030204" pitchFamily="34" charset="0"/>
                <a:cs typeface="Calibri" panose="020F0502020204030204" pitchFamily="34" charset="0"/>
              </a:rPr>
              <a:t> auf ein </a:t>
            </a:r>
            <a:r>
              <a:rPr lang="de-DE" sz="1600" b="1">
                <a:solidFill>
                  <a:srgbClr val="006577"/>
                </a:solidFill>
                <a:latin typeface="Calibri" panose="020F0502020204030204" pitchFamily="34" charset="0"/>
                <a:cs typeface="Calibri" panose="020F0502020204030204" pitchFamily="34" charset="0"/>
              </a:rPr>
              <a:t>höheres Temperaturniveau.</a:t>
            </a:r>
          </a:p>
        </p:txBody>
      </p:sp>
      <p:sp>
        <p:nvSpPr>
          <p:cNvPr id="44" name="Textfeld 43">
            <a:extLst>
              <a:ext uri="{FF2B5EF4-FFF2-40B4-BE49-F238E27FC236}">
                <a16:creationId xmlns:a16="http://schemas.microsoft.com/office/drawing/2014/main" id="{5F910431-7243-0D00-41EC-211329BB8B71}"/>
              </a:ext>
            </a:extLst>
          </p:cNvPr>
          <p:cNvSpPr txBox="1"/>
          <p:nvPr/>
        </p:nvSpPr>
        <p:spPr>
          <a:xfrm>
            <a:off x="5353012" y="2221533"/>
            <a:ext cx="3400636" cy="338554"/>
          </a:xfrm>
          <a:prstGeom prst="rect">
            <a:avLst/>
          </a:prstGeom>
          <a:noFill/>
        </p:spPr>
        <p:txBody>
          <a:bodyPr wrap="square">
            <a:spAutoFit/>
          </a:bodyPr>
          <a:lstStyle/>
          <a:p>
            <a:r>
              <a:rPr lang="de-DE" sz="1600" b="1">
                <a:solidFill>
                  <a:srgbClr val="EC6607"/>
                </a:solidFill>
                <a:latin typeface="Calibri" panose="020F0502020204030204" pitchFamily="34" charset="0"/>
                <a:cs typeface="Calibri" panose="020F0502020204030204" pitchFamily="34" charset="0"/>
              </a:rPr>
              <a:t>Luft-          </a:t>
            </a:r>
            <a:r>
              <a:rPr lang="de-DE" sz="1600" b="1">
                <a:solidFill>
                  <a:srgbClr val="006373"/>
                </a:solidFill>
                <a:latin typeface="Calibri" panose="020F0502020204030204" pitchFamily="34" charset="0"/>
                <a:cs typeface="Calibri" panose="020F0502020204030204" pitchFamily="34" charset="0"/>
              </a:rPr>
              <a:t>(Wasser-)       </a:t>
            </a:r>
            <a:r>
              <a:rPr lang="de-DE" sz="1600" b="1">
                <a:solidFill>
                  <a:srgbClr val="7B7B7B"/>
                </a:solidFill>
                <a:latin typeface="Calibri" panose="020F0502020204030204" pitchFamily="34" charset="0"/>
                <a:cs typeface="Calibri" panose="020F0502020204030204" pitchFamily="34" charset="0"/>
              </a:rPr>
              <a:t>Wärmepumpe</a:t>
            </a:r>
            <a:endParaRPr lang="de-DE" sz="1600">
              <a:solidFill>
                <a:srgbClr val="7B7B7B"/>
              </a:solidFill>
            </a:endParaRPr>
          </a:p>
        </p:txBody>
      </p:sp>
      <p:sp>
        <p:nvSpPr>
          <p:cNvPr id="47" name="Textfeld 46">
            <a:extLst>
              <a:ext uri="{FF2B5EF4-FFF2-40B4-BE49-F238E27FC236}">
                <a16:creationId xmlns:a16="http://schemas.microsoft.com/office/drawing/2014/main" id="{CB8F2C1B-58D7-D479-B92F-0F75C4CBD5FB}"/>
              </a:ext>
            </a:extLst>
          </p:cNvPr>
          <p:cNvSpPr txBox="1"/>
          <p:nvPr/>
        </p:nvSpPr>
        <p:spPr>
          <a:xfrm>
            <a:off x="5353012" y="2502602"/>
            <a:ext cx="1152339" cy="461665"/>
          </a:xfrm>
          <a:prstGeom prst="rect">
            <a:avLst/>
          </a:prstGeom>
          <a:noFill/>
        </p:spPr>
        <p:txBody>
          <a:bodyPr wrap="square">
            <a:spAutoFit/>
          </a:bodyPr>
          <a:lstStyle/>
          <a:p>
            <a:r>
              <a:rPr lang="de-DE" sz="1200">
                <a:solidFill>
                  <a:srgbClr val="EC6607"/>
                </a:solidFill>
                <a:latin typeface="Calibri"/>
                <a:cs typeface="Calibri"/>
              </a:rPr>
              <a:t>Wärmequelle (Außenluft)</a:t>
            </a:r>
            <a:endParaRPr lang="de-DE" sz="1200">
              <a:solidFill>
                <a:srgbClr val="EC6607"/>
              </a:solidFill>
            </a:endParaRPr>
          </a:p>
        </p:txBody>
      </p:sp>
      <p:sp>
        <p:nvSpPr>
          <p:cNvPr id="48" name="Textfeld 47">
            <a:extLst>
              <a:ext uri="{FF2B5EF4-FFF2-40B4-BE49-F238E27FC236}">
                <a16:creationId xmlns:a16="http://schemas.microsoft.com/office/drawing/2014/main" id="{4F877F74-243D-EF31-8781-0BFFBB9DFD0C}"/>
              </a:ext>
            </a:extLst>
          </p:cNvPr>
          <p:cNvSpPr txBox="1"/>
          <p:nvPr/>
        </p:nvSpPr>
        <p:spPr>
          <a:xfrm>
            <a:off x="6235160" y="2502602"/>
            <a:ext cx="1555341" cy="830997"/>
          </a:xfrm>
          <a:prstGeom prst="rect">
            <a:avLst/>
          </a:prstGeom>
          <a:noFill/>
        </p:spPr>
        <p:txBody>
          <a:bodyPr wrap="square">
            <a:spAutoFit/>
          </a:bodyPr>
          <a:lstStyle/>
          <a:p>
            <a:r>
              <a:rPr lang="de-DE" sz="1200">
                <a:solidFill>
                  <a:srgbClr val="006373"/>
                </a:solidFill>
                <a:latin typeface="Calibri"/>
                <a:cs typeface="Calibri"/>
              </a:rPr>
              <a:t>Übergabemedium (Heizungswasser)</a:t>
            </a:r>
          </a:p>
          <a:p>
            <a:r>
              <a:rPr lang="de-DE" sz="1200">
                <a:solidFill>
                  <a:srgbClr val="006373"/>
                </a:solidFill>
                <a:latin typeface="Calibri"/>
                <a:cs typeface="Calibri"/>
                <a:sym typeface="Wingdings" panose="05000000000000000000" pitchFamily="2" charset="2"/>
              </a:rPr>
              <a:t> Wird nicht immer mit angegeben </a:t>
            </a:r>
            <a:endParaRPr lang="de-DE" sz="1200">
              <a:solidFill>
                <a:srgbClr val="006373"/>
              </a:solidFill>
            </a:endParaRPr>
          </a:p>
        </p:txBody>
      </p:sp>
      <p:sp>
        <p:nvSpPr>
          <p:cNvPr id="5" name="Inhaltsplatzhalter 4">
            <a:extLst>
              <a:ext uri="{FF2B5EF4-FFF2-40B4-BE49-F238E27FC236}">
                <a16:creationId xmlns:a16="http://schemas.microsoft.com/office/drawing/2014/main" id="{D6944954-94A5-41FD-2FED-DD3DD9C03FE9}"/>
              </a:ext>
            </a:extLst>
          </p:cNvPr>
          <p:cNvSpPr txBox="1">
            <a:spLocks/>
          </p:cNvSpPr>
          <p:nvPr/>
        </p:nvSpPr>
        <p:spPr>
          <a:xfrm>
            <a:off x="5351496" y="3394903"/>
            <a:ext cx="3400636" cy="1223875"/>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a:solidFill>
                  <a:srgbClr val="006577"/>
                </a:solidFill>
                <a:latin typeface="Calibri" panose="020F0502020204030204" pitchFamily="34" charset="0"/>
                <a:cs typeface="Calibri" panose="020F0502020204030204" pitchFamily="34" charset="0"/>
              </a:rPr>
              <a:t>Wird nur von Luft-Wärmepumpen gesprochen, sind meist Luft-Wasser-Wärmepumpen gemeint und nicht Luft-Luft-Wärmepumpen (=Klimageräte).</a:t>
            </a:r>
            <a:endParaRPr lang="de-DE" sz="1600">
              <a:solidFill>
                <a:srgbClr val="006577"/>
              </a:solidFill>
              <a:latin typeface="Calibri" panose="020F0502020204030204" pitchFamily="34" charset="0"/>
              <a:cs typeface="Calibri" panose="020F0502020204030204" pitchFamily="34" charset="0"/>
              <a:sym typeface="Wingdings" panose="05000000000000000000" pitchFamily="2" charset="2"/>
            </a:endParaRPr>
          </a:p>
        </p:txBody>
      </p:sp>
    </p:spTree>
    <p:extLst>
      <p:ext uri="{BB962C8B-B14F-4D97-AF65-F5344CB8AC3E}">
        <p14:creationId xmlns:p14="http://schemas.microsoft.com/office/powerpoint/2010/main" val="2834302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573B1-9145-D561-82C6-26DBBC6D3943}"/>
            </a:ext>
          </a:extLst>
        </p:cNvPr>
        <p:cNvGrpSpPr/>
        <p:nvPr/>
      </p:nvGrpSpPr>
      <p:grpSpPr>
        <a:xfrm>
          <a:off x="0" y="0"/>
          <a:ext cx="0" cy="0"/>
          <a:chOff x="0" y="0"/>
          <a:chExt cx="0" cy="0"/>
        </a:xfrm>
      </p:grpSpPr>
      <p:sp>
        <p:nvSpPr>
          <p:cNvPr id="8" name="Titel 2">
            <a:extLst>
              <a:ext uri="{FF2B5EF4-FFF2-40B4-BE49-F238E27FC236}">
                <a16:creationId xmlns:a16="http://schemas.microsoft.com/office/drawing/2014/main" id="{37935F85-EECB-5137-16E8-431F68AC720B}"/>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Wärmepumpe im Detail</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Wärmequellen</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endPar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mn-ea"/>
              <a:cs typeface="Calibri" pitchFamily="-102"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2000" b="0" i="0" u="none" strike="noStrike" kern="1200" cap="none" spc="0" normalizeH="0" baseline="0" noProof="0">
                <a:ln>
                  <a:noFill/>
                </a:ln>
                <a:solidFill>
                  <a:schemeClr val="tx1">
                    <a:lumMod val="60000"/>
                    <a:lumOff val="40000"/>
                  </a:schemeClr>
                </a:solidFill>
                <a:effectLst/>
                <a:highlight>
                  <a:srgbClr val="FFFF00"/>
                </a:highlight>
                <a:uLnTx/>
                <a:uFillTx/>
                <a:latin typeface="Calibri" pitchFamily="-102" charset="0"/>
                <a:ea typeface="+mn-ea"/>
                <a:cs typeface="Calibri" pitchFamily="-102" charset="0"/>
              </a:rPr>
              <a:t> </a:t>
            </a:r>
          </a:p>
        </p:txBody>
      </p:sp>
      <p:pic>
        <p:nvPicPr>
          <p:cNvPr id="10" name="Grafik 9" descr="Die Grafik zeigt schematisch die verschiedenen Wärmequellen einer Wärmepumpe: Grundwasser, Erdwärme und Außenluft.">
            <a:extLst>
              <a:ext uri="{FF2B5EF4-FFF2-40B4-BE49-F238E27FC236}">
                <a16:creationId xmlns:a16="http://schemas.microsoft.com/office/drawing/2014/main" id="{DAC484A6-CDB0-C7F0-DB24-95A39F85141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20000" y="1440000"/>
            <a:ext cx="3621999" cy="2988000"/>
          </a:xfrm>
          <a:prstGeom prst="rect">
            <a:avLst/>
          </a:prstGeom>
        </p:spPr>
      </p:pic>
      <p:sp>
        <p:nvSpPr>
          <p:cNvPr id="14" name="Inhaltsplatzhalter 4">
            <a:extLst>
              <a:ext uri="{FF2B5EF4-FFF2-40B4-BE49-F238E27FC236}">
                <a16:creationId xmlns:a16="http://schemas.microsoft.com/office/drawing/2014/main" id="{094BA5A8-6655-B390-2497-42F00D6D9915}"/>
              </a:ext>
            </a:extLst>
          </p:cNvPr>
          <p:cNvSpPr txBox="1">
            <a:spLocks/>
          </p:cNvSpPr>
          <p:nvPr/>
        </p:nvSpPr>
        <p:spPr>
          <a:xfrm>
            <a:off x="4544807" y="1500960"/>
            <a:ext cx="3943994" cy="2988000"/>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de-DE" sz="1600" b="1">
                <a:solidFill>
                  <a:srgbClr val="006577"/>
                </a:solidFill>
                <a:latin typeface="Calibri" panose="020F0502020204030204" pitchFamily="34" charset="0"/>
                <a:cs typeface="Calibri" panose="020F0502020204030204" pitchFamily="34" charset="0"/>
              </a:rPr>
              <a:t>Luft</a:t>
            </a:r>
            <a:endParaRPr lang="de-DE" sz="1400" b="1">
              <a:solidFill>
                <a:srgbClr val="006577"/>
              </a:solidFill>
              <a:latin typeface="Calibri" panose="020F0502020204030204" pitchFamily="34" charset="0"/>
              <a:cs typeface="Calibri" panose="020F0502020204030204" pitchFamily="34" charset="0"/>
            </a:endParaRPr>
          </a:p>
          <a:p>
            <a:pPr>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günstig in der Anschaffung</a:t>
            </a:r>
          </a:p>
          <a:p>
            <a:pPr>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im Winter bei kalten Außentemperaturen weniger effizient </a:t>
            </a:r>
          </a:p>
          <a:p>
            <a:pPr>
              <a:spcBef>
                <a:spcPts val="0"/>
              </a:spcBef>
              <a:spcAft>
                <a:spcPts val="12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Aufstellort für Außengerät erforderlich</a:t>
            </a:r>
          </a:p>
          <a:p>
            <a:pPr marL="0" indent="0">
              <a:spcBef>
                <a:spcPts val="0"/>
              </a:spcBef>
              <a:spcAft>
                <a:spcPts val="600"/>
              </a:spcAft>
              <a:buNone/>
            </a:pPr>
            <a:r>
              <a:rPr lang="de-DE" sz="1600" b="1">
                <a:solidFill>
                  <a:srgbClr val="006577"/>
                </a:solidFill>
                <a:latin typeface="Calibri" panose="020F0502020204030204" pitchFamily="34" charset="0"/>
                <a:cs typeface="Calibri" panose="020F0502020204030204" pitchFamily="34" charset="0"/>
              </a:rPr>
              <a:t>Erdwärme oder Grundwasser</a:t>
            </a:r>
          </a:p>
          <a:p>
            <a:pPr>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teuer in der Anschaffung</a:t>
            </a:r>
          </a:p>
          <a:p>
            <a:pPr>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effizienter als Wärmequelle Luft</a:t>
            </a:r>
          </a:p>
          <a:p>
            <a:pPr>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Grundwassereingriffe sind sensibel für Umwelt</a:t>
            </a:r>
          </a:p>
          <a:p>
            <a:pPr>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Funktionsgefährdung durch absinkendes Grundwasser</a:t>
            </a:r>
          </a:p>
          <a:p>
            <a:pPr lvl="1">
              <a:buFont typeface="Wingdings" panose="05000000000000000000" pitchFamily="2" charset="2"/>
              <a:buChar char="§"/>
            </a:pPr>
            <a:endParaRPr lang="de-DE" sz="1400">
              <a:solidFill>
                <a:srgbClr val="00657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0264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CF685-07FB-7497-C05E-68F7C36BC9EA}"/>
            </a:ext>
          </a:extLst>
        </p:cNvPr>
        <p:cNvGrpSpPr/>
        <p:nvPr/>
      </p:nvGrpSpPr>
      <p:grpSpPr>
        <a:xfrm>
          <a:off x="0" y="0"/>
          <a:ext cx="0" cy="0"/>
          <a:chOff x="0" y="0"/>
          <a:chExt cx="0" cy="0"/>
        </a:xfrm>
      </p:grpSpPr>
      <p:sp>
        <p:nvSpPr>
          <p:cNvPr id="5" name="Titel 2">
            <a:extLst>
              <a:ext uri="{FF2B5EF4-FFF2-40B4-BE49-F238E27FC236}">
                <a16:creationId xmlns:a16="http://schemas.microsoft.com/office/drawing/2014/main" id="{E94FFDCB-2714-5E63-8758-F11EEAE1A250}"/>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eaLnBrk="1" hangingPunct="1">
              <a:defRPr/>
            </a:pPr>
            <a: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t>Verbreitung von Wärmepumpen in Europa</a:t>
            </a:r>
            <a:b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br>
            <a:r>
              <a:rPr lang="de-DE" sz="2000">
                <a:solidFill>
                  <a:schemeClr val="tx1">
                    <a:lumMod val="60000"/>
                    <a:lumOff val="40000"/>
                  </a:schemeClr>
                </a:solidFill>
                <a:latin typeface="Calibri"/>
                <a:cs typeface="Calibri"/>
              </a:rPr>
              <a:t>Vorhandene Wärmepumpen pro 1.000 Haushalte im Jahr 2024</a:t>
            </a:r>
            <a:br>
              <a:rPr lang="de-DE" sz="2000">
                <a:solidFill>
                  <a:schemeClr val="tx1">
                    <a:lumMod val="60000"/>
                    <a:lumOff val="40000"/>
                  </a:schemeClr>
                </a:solidFill>
                <a:latin typeface="Calibri"/>
                <a:cs typeface="Calibri"/>
              </a:rPr>
            </a:br>
            <a:endParaRPr lang="de-DE" sz="2000">
              <a:solidFill>
                <a:schemeClr val="tx1">
                  <a:lumMod val="60000"/>
                  <a:lumOff val="40000"/>
                </a:schemeClr>
              </a:solidFill>
              <a:latin typeface="Calibri"/>
              <a:cs typeface="Calibri"/>
            </a:endParaRPr>
          </a:p>
        </p:txBody>
      </p:sp>
      <p:graphicFrame>
        <p:nvGraphicFramePr>
          <p:cNvPr id="27" name="Diagramm 26" descr="Die Grafik zeigt anhand eines Säulendiagramms die Verbreitung von Wärmepumpen pro 1000 Haushalten im Jahr 2024 in Europa. Mit 632 in Norwegen, 524 in Finnland und 496 in Schweden sind im Norden von Europa die meisten Wärmepumpen vorhanden. Deutschland liegt auf dem viertletzten Platz mit 54 Wärmepumpen pro 1000 Haushalten.">
            <a:extLst>
              <a:ext uri="{FF2B5EF4-FFF2-40B4-BE49-F238E27FC236}">
                <a16:creationId xmlns:a16="http://schemas.microsoft.com/office/drawing/2014/main" id="{7C727009-DFC5-9004-CC19-C94FA7D8F76E}"/>
              </a:ext>
            </a:extLst>
          </p:cNvPr>
          <p:cNvGraphicFramePr/>
          <p:nvPr>
            <p:extLst>
              <p:ext uri="{D42A27DB-BD31-4B8C-83A1-F6EECF244321}">
                <p14:modId xmlns:p14="http://schemas.microsoft.com/office/powerpoint/2010/main" val="543353621"/>
              </p:ext>
            </p:extLst>
          </p:nvPr>
        </p:nvGraphicFramePr>
        <p:xfrm>
          <a:off x="448780" y="1198657"/>
          <a:ext cx="4668644" cy="3538043"/>
        </p:xfrm>
        <a:graphic>
          <a:graphicData uri="http://schemas.openxmlformats.org/drawingml/2006/chart">
            <c:chart xmlns:c="http://schemas.openxmlformats.org/drawingml/2006/chart" xmlns:r="http://schemas.openxmlformats.org/officeDocument/2006/relationships" r:id="rId3"/>
          </a:graphicData>
        </a:graphic>
      </p:graphicFrame>
      <p:pic>
        <p:nvPicPr>
          <p:cNvPr id="4" name="Grafik 3" descr="Europa mit einfarbiger Füllung">
            <a:extLst>
              <a:ext uri="{FF2B5EF4-FFF2-40B4-BE49-F238E27FC236}">
                <a16:creationId xmlns:a16="http://schemas.microsoft.com/office/drawing/2014/main" id="{8314BCA3-B33D-CCD4-4689-25F6C888FF66}"/>
              </a:ext>
            </a:extLst>
          </p:cNvPr>
          <p:cNvPicPr>
            <a:picLocks noChangeAspect="1"/>
          </p:cNvPicPr>
          <p:nvPr/>
        </p:nvPicPr>
        <p:blipFill>
          <a:blip r:embed="rId4">
            <a:extLst>
              <a:ext uri="{96DAC541-7B7A-43D3-8B79-37D633B846F1}">
                <asvg:svgBlip xmlns:asvg="http://schemas.microsoft.com/office/drawing/2016/SVG/main" r:embed="rId5"/>
              </a:ext>
            </a:extLst>
          </a:blip>
          <a:srcRect t="11929" b="13517"/>
          <a:stretch/>
        </p:blipFill>
        <p:spPr>
          <a:xfrm>
            <a:off x="4572000" y="1616756"/>
            <a:ext cx="4058469" cy="3025775"/>
          </a:xfrm>
          <a:prstGeom prst="rect">
            <a:avLst/>
          </a:prstGeom>
        </p:spPr>
      </p:pic>
      <p:sp>
        <p:nvSpPr>
          <p:cNvPr id="9" name="Textfeld 8">
            <a:extLst>
              <a:ext uri="{FF2B5EF4-FFF2-40B4-BE49-F238E27FC236}">
                <a16:creationId xmlns:a16="http://schemas.microsoft.com/office/drawing/2014/main" id="{8E8D1665-6F8B-6061-E3FD-D586A5742A20}"/>
              </a:ext>
            </a:extLst>
          </p:cNvPr>
          <p:cNvSpPr txBox="1"/>
          <p:nvPr/>
        </p:nvSpPr>
        <p:spPr>
          <a:xfrm>
            <a:off x="608459" y="4744376"/>
            <a:ext cx="6325121" cy="216534"/>
          </a:xfrm>
          <a:prstGeom prst="rect">
            <a:avLst/>
          </a:prstGeom>
          <a:noFill/>
        </p:spPr>
        <p:txBody>
          <a:bodyPr wrap="square" lIns="108000" tIns="46800" anchor="b">
            <a:spAutoFit/>
          </a:bodyPr>
          <a:lstStyle/>
          <a:p>
            <a:r>
              <a:rPr lang="de-DE" sz="800">
                <a:latin typeface="Calibri"/>
                <a:cs typeface="Calibri"/>
              </a:rPr>
              <a:t>Quelle: EHPA </a:t>
            </a:r>
            <a:r>
              <a:rPr lang="en-US" sz="800">
                <a:latin typeface="Calibri"/>
                <a:cs typeface="Calibri"/>
              </a:rPr>
              <a:t>European heat pump association</a:t>
            </a:r>
          </a:p>
        </p:txBody>
      </p:sp>
      <p:sp>
        <p:nvSpPr>
          <p:cNvPr id="28" name="Rechteck 27">
            <a:extLst>
              <a:ext uri="{FF2B5EF4-FFF2-40B4-BE49-F238E27FC236}">
                <a16:creationId xmlns:a16="http://schemas.microsoft.com/office/drawing/2014/main" id="{10479C0F-38C6-A817-0B05-FCAE8E7D4168}"/>
              </a:ext>
            </a:extLst>
          </p:cNvPr>
          <p:cNvSpPr/>
          <p:nvPr/>
        </p:nvSpPr>
        <p:spPr>
          <a:xfrm rot="240000">
            <a:off x="5058389" y="1919172"/>
            <a:ext cx="2005363" cy="676264"/>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eaLnBrk="1" hangingPunct="1">
              <a:lnSpc>
                <a:spcPct val="90000"/>
              </a:lnSpc>
              <a:spcBef>
                <a:spcPts val="600"/>
              </a:spcBef>
              <a:buClr>
                <a:srgbClr val="E9692E"/>
              </a:buClr>
              <a:buSzPct val="90000"/>
            </a:pPr>
            <a:r>
              <a:rPr lang="de-DE" sz="1400">
                <a:solidFill>
                  <a:srgbClr val="EC6607"/>
                </a:solidFill>
                <a:latin typeface="Calibri" panose="020F0502020204030204" pitchFamily="34" charset="0"/>
              </a:rPr>
              <a:t>Wärmepumpen-Betrieb auch in kalten Regionen effizient möglich.</a:t>
            </a:r>
          </a:p>
        </p:txBody>
      </p:sp>
    </p:spTree>
    <p:extLst>
      <p:ext uri="{BB962C8B-B14F-4D97-AF65-F5344CB8AC3E}">
        <p14:creationId xmlns:p14="http://schemas.microsoft.com/office/powerpoint/2010/main" val="3467838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F1226-0ED9-8709-562B-52680800C634}"/>
            </a:ext>
          </a:extLst>
        </p:cNvPr>
        <p:cNvGrpSpPr/>
        <p:nvPr/>
      </p:nvGrpSpPr>
      <p:grpSpPr>
        <a:xfrm>
          <a:off x="0" y="0"/>
          <a:ext cx="0" cy="0"/>
          <a:chOff x="0" y="0"/>
          <a:chExt cx="0" cy="0"/>
        </a:xfrm>
      </p:grpSpPr>
      <p:sp>
        <p:nvSpPr>
          <p:cNvPr id="5" name="Titel 2">
            <a:extLst>
              <a:ext uri="{FF2B5EF4-FFF2-40B4-BE49-F238E27FC236}">
                <a16:creationId xmlns:a16="http://schemas.microsoft.com/office/drawing/2014/main" id="{2508D06F-019B-56C0-1CA0-3531310473A2}"/>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t>Marktanteile 2024</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20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t>Wärmepumpen in Deutschland</a:t>
            </a:r>
          </a:p>
        </p:txBody>
      </p:sp>
      <p:graphicFrame>
        <p:nvGraphicFramePr>
          <p:cNvPr id="13" name="Diagramm 12" descr="Das Tortendiagramm in Form eines Doughnuts zeigt, dass 92 Prozent der Wärmepumpen in Deutschland Luft-Wasser- und Luft-Luft-Wärmepumpen sind. 7 Prozent sind Erdwärme- bzw. Solewärmepumpen und ein Prozent sind sonstige Wärmepumpen wie beispielweise welche, die Grundwasser als Wärmequelle nutzen.">
            <a:extLst>
              <a:ext uri="{FF2B5EF4-FFF2-40B4-BE49-F238E27FC236}">
                <a16:creationId xmlns:a16="http://schemas.microsoft.com/office/drawing/2014/main" id="{CAD4301F-E82D-E059-D3E6-BCAA5F45CE44}"/>
              </a:ext>
            </a:extLst>
          </p:cNvPr>
          <p:cNvGraphicFramePr/>
          <p:nvPr>
            <p:extLst>
              <p:ext uri="{D42A27DB-BD31-4B8C-83A1-F6EECF244321}">
                <p14:modId xmlns:p14="http://schemas.microsoft.com/office/powerpoint/2010/main" val="3453938950"/>
              </p:ext>
            </p:extLst>
          </p:nvPr>
        </p:nvGraphicFramePr>
        <p:xfrm>
          <a:off x="755650" y="1393547"/>
          <a:ext cx="5966460" cy="314198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feld 1">
            <a:extLst>
              <a:ext uri="{FF2B5EF4-FFF2-40B4-BE49-F238E27FC236}">
                <a16:creationId xmlns:a16="http://schemas.microsoft.com/office/drawing/2014/main" id="{1A210A74-F81B-1548-7D1F-A6C236597570}"/>
              </a:ext>
            </a:extLst>
          </p:cNvPr>
          <p:cNvSpPr txBox="1"/>
          <p:nvPr/>
        </p:nvSpPr>
        <p:spPr>
          <a:xfrm>
            <a:off x="608460" y="4745499"/>
            <a:ext cx="6249034" cy="216534"/>
          </a:xfrm>
          <a:prstGeom prst="rect">
            <a:avLst/>
          </a:prstGeom>
          <a:noFill/>
        </p:spPr>
        <p:txBody>
          <a:bodyPr wrap="square" lIns="108000" tIns="46800" anchor="b">
            <a:spAutoFit/>
          </a:bodyPr>
          <a:lstStyle/>
          <a:p>
            <a:r>
              <a:rPr lang="de-DE" sz="800">
                <a:latin typeface="Calibri"/>
                <a:cs typeface="Calibri"/>
              </a:rPr>
              <a:t>Quelle: Bundesverband Wärmepumpen e.V. (BWP)</a:t>
            </a:r>
          </a:p>
        </p:txBody>
      </p:sp>
    </p:spTree>
    <p:extLst>
      <p:ext uri="{BB962C8B-B14F-4D97-AF65-F5344CB8AC3E}">
        <p14:creationId xmlns:p14="http://schemas.microsoft.com/office/powerpoint/2010/main" val="100471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D060E-4A42-01E4-3776-39F1B3768B23}"/>
            </a:ext>
          </a:extLst>
        </p:cNvPr>
        <p:cNvGrpSpPr/>
        <p:nvPr/>
      </p:nvGrpSpPr>
      <p:grpSpPr>
        <a:xfrm>
          <a:off x="0" y="0"/>
          <a:ext cx="0" cy="0"/>
          <a:chOff x="0" y="0"/>
          <a:chExt cx="0" cy="0"/>
        </a:xfrm>
      </p:grpSpPr>
      <p:sp>
        <p:nvSpPr>
          <p:cNvPr id="8" name="Titel 2">
            <a:extLst>
              <a:ext uri="{FF2B5EF4-FFF2-40B4-BE49-F238E27FC236}">
                <a16:creationId xmlns:a16="http://schemas.microsoft.com/office/drawing/2014/main" id="{0913EBBD-C8AE-E888-1066-A10F378EDB4A}"/>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Wärmepumpe im Detail</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Funktionsweise</a:t>
            </a:r>
            <a:endPar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mn-ea"/>
              <a:cs typeface="Calibri" pitchFamily="-102" charset="0"/>
            </a:endParaRPr>
          </a:p>
        </p:txBody>
      </p:sp>
      <p:pic>
        <p:nvPicPr>
          <p:cNvPr id="4" name="Grafik 3" descr="Die Grafik zeigt schematisch die Funktionsweise einer Wärmepumpe. Mit Hilfe der Umweltwärme wird ein  Kältemittel erwärmt und verdampft. Dieses wird mit Hilfe von Strom verdichtet, wodurch es weiter erwärmt wird. Die Wärme wird  ans Haus abgegeben und genutzt. Das Kältemittel wird dann wieder flüssig, um der Kreislauf fängt von vorne an.">
            <a:extLst>
              <a:ext uri="{FF2B5EF4-FFF2-40B4-BE49-F238E27FC236}">
                <a16:creationId xmlns:a16="http://schemas.microsoft.com/office/drawing/2014/main" id="{CDD520D6-9674-46A9-B273-C137AF2FF55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20000" y="1440000"/>
            <a:ext cx="2936185" cy="2988000"/>
          </a:xfrm>
          <a:prstGeom prst="rect">
            <a:avLst/>
          </a:prstGeom>
        </p:spPr>
      </p:pic>
      <p:sp>
        <p:nvSpPr>
          <p:cNvPr id="5" name="Inhaltsplatzhalter 4">
            <a:extLst>
              <a:ext uri="{FF2B5EF4-FFF2-40B4-BE49-F238E27FC236}">
                <a16:creationId xmlns:a16="http://schemas.microsoft.com/office/drawing/2014/main" id="{7D7F82A2-AE88-4077-1DE2-9AF51F7636EB}"/>
              </a:ext>
            </a:extLst>
          </p:cNvPr>
          <p:cNvSpPr txBox="1">
            <a:spLocks/>
          </p:cNvSpPr>
          <p:nvPr/>
        </p:nvSpPr>
        <p:spPr>
          <a:xfrm>
            <a:off x="4038076" y="1440000"/>
            <a:ext cx="4094369" cy="3089138"/>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b="1">
                <a:solidFill>
                  <a:srgbClr val="006577"/>
                </a:solidFill>
                <a:latin typeface="Calibri" panose="020F0502020204030204" pitchFamily="34" charset="0"/>
                <a:cs typeface="Calibri" panose="020F0502020204030204" pitchFamily="34" charset="0"/>
              </a:rPr>
              <a:t>JAZ = Jahresarbeitszahl</a:t>
            </a:r>
          </a:p>
          <a:p>
            <a:pPr marL="285750" indent="-285750">
              <a:buClr>
                <a:srgbClr val="006577"/>
              </a:buClr>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Maß für Effizienz: beschreibt das Verhältnis der </a:t>
            </a:r>
            <a:r>
              <a:rPr lang="de-DE" sz="1600" b="1">
                <a:solidFill>
                  <a:srgbClr val="006577"/>
                </a:solidFill>
                <a:latin typeface="Calibri" panose="020F0502020204030204" pitchFamily="34" charset="0"/>
                <a:cs typeface="Calibri" panose="020F0502020204030204" pitchFamily="34" charset="0"/>
              </a:rPr>
              <a:t>nutzbaren Wärmemenge </a:t>
            </a:r>
            <a:r>
              <a:rPr lang="de-DE" sz="1600">
                <a:solidFill>
                  <a:srgbClr val="006577"/>
                </a:solidFill>
                <a:latin typeface="Calibri" panose="020F0502020204030204" pitchFamily="34" charset="0"/>
                <a:cs typeface="Calibri" panose="020F0502020204030204" pitchFamily="34" charset="0"/>
              </a:rPr>
              <a:t>zur </a:t>
            </a:r>
            <a:r>
              <a:rPr lang="de-DE" sz="1600" b="1">
                <a:solidFill>
                  <a:srgbClr val="006577"/>
                </a:solidFill>
                <a:latin typeface="Calibri" panose="020F0502020204030204" pitchFamily="34" charset="0"/>
                <a:cs typeface="Calibri" panose="020F0502020204030204" pitchFamily="34" charset="0"/>
              </a:rPr>
              <a:t>eingesetzten Strommenge</a:t>
            </a:r>
            <a:endParaRPr lang="de-DE" sz="1600">
              <a:solidFill>
                <a:srgbClr val="006577"/>
              </a:solidFill>
              <a:latin typeface="Calibri" panose="020F0502020204030204" pitchFamily="34" charset="0"/>
              <a:cs typeface="Calibri" panose="020F0502020204030204" pitchFamily="34" charset="0"/>
            </a:endParaRPr>
          </a:p>
          <a:p>
            <a:pPr marL="285750" indent="-285750">
              <a:buClr>
                <a:srgbClr val="006577"/>
              </a:buClr>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bedeutet, dass in einem Jahr im Durchschnitt aus einer Kilowatt-</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rPr>
              <a:t>stunde Strom drei bis vier </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rPr>
              <a:t>Kilowattstunden Wärme </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rPr>
              <a:t>gewonnen werden</a:t>
            </a:r>
          </a:p>
        </p:txBody>
      </p:sp>
      <p:sp>
        <p:nvSpPr>
          <p:cNvPr id="13" name="Textfeld 12">
            <a:extLst>
              <a:ext uri="{FF2B5EF4-FFF2-40B4-BE49-F238E27FC236}">
                <a16:creationId xmlns:a16="http://schemas.microsoft.com/office/drawing/2014/main" id="{EFAF1A4A-A889-8477-3923-618B0FBBC377}"/>
              </a:ext>
            </a:extLst>
          </p:cNvPr>
          <p:cNvSpPr txBox="1"/>
          <p:nvPr/>
        </p:nvSpPr>
        <p:spPr>
          <a:xfrm>
            <a:off x="6816529" y="3560436"/>
            <a:ext cx="665083" cy="261610"/>
          </a:xfrm>
          <a:prstGeom prst="rect">
            <a:avLst/>
          </a:prstGeom>
          <a:noFill/>
        </p:spPr>
        <p:txBody>
          <a:bodyPr wrap="square">
            <a:spAutoFit/>
          </a:bodyPr>
          <a:lstStyle/>
          <a:p>
            <a:pPr algn="ctr">
              <a:spcAft>
                <a:spcPts val="600"/>
              </a:spcAft>
            </a:pPr>
            <a:r>
              <a:rPr lang="de-DE" sz="1100" b="1">
                <a:solidFill>
                  <a:srgbClr val="006577"/>
                </a:solidFill>
                <a:latin typeface="Calibri"/>
                <a:cs typeface="Calibri"/>
              </a:rPr>
              <a:t>1 kWh</a:t>
            </a:r>
          </a:p>
        </p:txBody>
      </p:sp>
      <p:sp>
        <p:nvSpPr>
          <p:cNvPr id="10" name="Textfeld 9">
            <a:extLst>
              <a:ext uri="{FF2B5EF4-FFF2-40B4-BE49-F238E27FC236}">
                <a16:creationId xmlns:a16="http://schemas.microsoft.com/office/drawing/2014/main" id="{E52ABAE1-A1BF-E02E-2650-A68914A24967}"/>
              </a:ext>
            </a:extLst>
          </p:cNvPr>
          <p:cNvSpPr txBox="1"/>
          <p:nvPr/>
        </p:nvSpPr>
        <p:spPr>
          <a:xfrm>
            <a:off x="6817989" y="4098745"/>
            <a:ext cx="665083" cy="307777"/>
          </a:xfrm>
          <a:prstGeom prst="rect">
            <a:avLst/>
          </a:prstGeom>
          <a:noFill/>
        </p:spPr>
        <p:txBody>
          <a:bodyPr wrap="square">
            <a:spAutoFit/>
          </a:bodyPr>
          <a:lstStyle/>
          <a:p>
            <a:pPr>
              <a:spcAft>
                <a:spcPts val="600"/>
              </a:spcAft>
            </a:pPr>
            <a:r>
              <a:rPr lang="de-DE" sz="1400">
                <a:solidFill>
                  <a:srgbClr val="006577"/>
                </a:solidFill>
                <a:latin typeface="Calibri"/>
                <a:cs typeface="Calibri"/>
              </a:rPr>
              <a:t>Strom</a:t>
            </a:r>
          </a:p>
        </p:txBody>
      </p:sp>
      <p:sp>
        <p:nvSpPr>
          <p:cNvPr id="15" name="Textfeld 14">
            <a:extLst>
              <a:ext uri="{FF2B5EF4-FFF2-40B4-BE49-F238E27FC236}">
                <a16:creationId xmlns:a16="http://schemas.microsoft.com/office/drawing/2014/main" id="{B33A4E02-0AEE-BE1B-559C-EE04C176AEB4}"/>
              </a:ext>
            </a:extLst>
          </p:cNvPr>
          <p:cNvSpPr txBox="1"/>
          <p:nvPr/>
        </p:nvSpPr>
        <p:spPr>
          <a:xfrm>
            <a:off x="7571811" y="2587978"/>
            <a:ext cx="753030" cy="261610"/>
          </a:xfrm>
          <a:prstGeom prst="rect">
            <a:avLst/>
          </a:prstGeom>
          <a:noFill/>
        </p:spPr>
        <p:txBody>
          <a:bodyPr wrap="square">
            <a:spAutoFit/>
          </a:bodyPr>
          <a:lstStyle/>
          <a:p>
            <a:pPr algn="ctr">
              <a:spcAft>
                <a:spcPts val="600"/>
              </a:spcAft>
            </a:pPr>
            <a:r>
              <a:rPr lang="de-DE" sz="1100" b="1">
                <a:solidFill>
                  <a:srgbClr val="006577"/>
                </a:solidFill>
                <a:latin typeface="Calibri"/>
                <a:cs typeface="Calibri"/>
              </a:rPr>
              <a:t>3-4 kWh</a:t>
            </a:r>
          </a:p>
        </p:txBody>
      </p:sp>
      <p:sp>
        <p:nvSpPr>
          <p:cNvPr id="11" name="Textfeld 10">
            <a:extLst>
              <a:ext uri="{FF2B5EF4-FFF2-40B4-BE49-F238E27FC236}">
                <a16:creationId xmlns:a16="http://schemas.microsoft.com/office/drawing/2014/main" id="{BB7E0D2C-EBAA-530D-D1B7-CB3163FE735B}"/>
              </a:ext>
            </a:extLst>
          </p:cNvPr>
          <p:cNvSpPr txBox="1"/>
          <p:nvPr/>
        </p:nvSpPr>
        <p:spPr>
          <a:xfrm>
            <a:off x="7562286" y="4105965"/>
            <a:ext cx="802932" cy="307777"/>
          </a:xfrm>
          <a:prstGeom prst="rect">
            <a:avLst/>
          </a:prstGeom>
          <a:noFill/>
        </p:spPr>
        <p:txBody>
          <a:bodyPr wrap="square">
            <a:spAutoFit/>
          </a:bodyPr>
          <a:lstStyle/>
          <a:p>
            <a:pPr algn="ctr">
              <a:spcAft>
                <a:spcPts val="600"/>
              </a:spcAft>
            </a:pPr>
            <a:r>
              <a:rPr lang="de-DE" sz="1400">
                <a:solidFill>
                  <a:srgbClr val="006577"/>
                </a:solidFill>
                <a:latin typeface="Calibri"/>
                <a:cs typeface="Calibri"/>
              </a:rPr>
              <a:t>Wärme</a:t>
            </a:r>
          </a:p>
        </p:txBody>
      </p:sp>
      <p:sp>
        <p:nvSpPr>
          <p:cNvPr id="14" name="Rechteck 13">
            <a:extLst>
              <a:ext uri="{FF2B5EF4-FFF2-40B4-BE49-F238E27FC236}">
                <a16:creationId xmlns:a16="http://schemas.microsoft.com/office/drawing/2014/main" id="{DF7AD55B-9F57-6ECA-627E-87501C8806D4}"/>
              </a:ext>
              <a:ext uri="{C183D7F6-B498-43B3-948B-1728B52AA6E4}">
                <adec:decorative xmlns:adec="http://schemas.microsoft.com/office/drawing/2017/decorative" val="1"/>
              </a:ext>
            </a:extLst>
          </p:cNvPr>
          <p:cNvSpPr/>
          <p:nvPr/>
        </p:nvSpPr>
        <p:spPr>
          <a:xfrm flipV="1">
            <a:off x="7695636" y="3502339"/>
            <a:ext cx="542687" cy="282746"/>
          </a:xfrm>
          <a:prstGeom prst="rect">
            <a:avLst/>
          </a:prstGeom>
          <a:solidFill>
            <a:srgbClr val="EC66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08EECFAB-4091-9812-7543-EAE30DB3A625}"/>
              </a:ext>
              <a:ext uri="{C183D7F6-B498-43B3-948B-1728B52AA6E4}">
                <adec:decorative xmlns:adec="http://schemas.microsoft.com/office/drawing/2017/decorative" val="1"/>
              </a:ext>
            </a:extLst>
          </p:cNvPr>
          <p:cNvSpPr/>
          <p:nvPr/>
        </p:nvSpPr>
        <p:spPr>
          <a:xfrm flipV="1">
            <a:off x="7695636" y="3183161"/>
            <a:ext cx="542687" cy="282746"/>
          </a:xfrm>
          <a:prstGeom prst="rect">
            <a:avLst/>
          </a:prstGeom>
          <a:solidFill>
            <a:srgbClr val="EC66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3D1F741D-746C-84A1-6545-747B39DC5890}"/>
              </a:ext>
              <a:ext uri="{C183D7F6-B498-43B3-948B-1728B52AA6E4}">
                <adec:decorative xmlns:adec="http://schemas.microsoft.com/office/drawing/2017/decorative" val="1"/>
              </a:ext>
            </a:extLst>
          </p:cNvPr>
          <p:cNvSpPr/>
          <p:nvPr/>
        </p:nvSpPr>
        <p:spPr>
          <a:xfrm flipV="1">
            <a:off x="7695636" y="2861394"/>
            <a:ext cx="542687" cy="282746"/>
          </a:xfrm>
          <a:prstGeom prst="rect">
            <a:avLst/>
          </a:prstGeom>
          <a:gradFill>
            <a:gsLst>
              <a:gs pos="0">
                <a:srgbClr val="F98739"/>
              </a:gs>
              <a:gs pos="100000">
                <a:srgbClr val="EC6607">
                  <a:alpha val="40000"/>
                </a:srgb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5D00A35A-07CE-5FBA-CF94-B161FE3BF1E9}"/>
              </a:ext>
              <a:ext uri="{C183D7F6-B498-43B3-948B-1728B52AA6E4}">
                <adec:decorative xmlns:adec="http://schemas.microsoft.com/office/drawing/2017/decorative" val="1"/>
              </a:ext>
            </a:extLst>
          </p:cNvPr>
          <p:cNvSpPr/>
          <p:nvPr/>
        </p:nvSpPr>
        <p:spPr>
          <a:xfrm>
            <a:off x="6881579" y="3821652"/>
            <a:ext cx="542687" cy="28274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0E609DD3-9A86-D279-EEE7-1B76E5464B82}"/>
              </a:ext>
              <a:ext uri="{C183D7F6-B498-43B3-948B-1728B52AA6E4}">
                <adec:decorative xmlns:adec="http://schemas.microsoft.com/office/drawing/2017/decorative" val="1"/>
              </a:ext>
            </a:extLst>
          </p:cNvPr>
          <p:cNvSpPr/>
          <p:nvPr/>
        </p:nvSpPr>
        <p:spPr>
          <a:xfrm flipV="1">
            <a:off x="7695636" y="3821652"/>
            <a:ext cx="542687" cy="282746"/>
          </a:xfrm>
          <a:prstGeom prst="rect">
            <a:avLst/>
          </a:prstGeom>
          <a:solidFill>
            <a:srgbClr val="EC66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 Verbindung mit Pfeil 11">
            <a:extLst>
              <a:ext uri="{FF2B5EF4-FFF2-40B4-BE49-F238E27FC236}">
                <a16:creationId xmlns:a16="http://schemas.microsoft.com/office/drawing/2014/main" id="{1B54B6DC-F0B6-5410-AE70-55CDBBACA4D1}"/>
              </a:ext>
              <a:ext uri="{C183D7F6-B498-43B3-948B-1728B52AA6E4}">
                <adec:decorative xmlns:adec="http://schemas.microsoft.com/office/drawing/2017/decorative" val="1"/>
              </a:ext>
            </a:extLst>
          </p:cNvPr>
          <p:cNvCxnSpPr>
            <a:cxnSpLocks/>
          </p:cNvCxnSpPr>
          <p:nvPr/>
        </p:nvCxnSpPr>
        <p:spPr>
          <a:xfrm>
            <a:off x="7462819" y="3963025"/>
            <a:ext cx="180000" cy="0"/>
          </a:xfrm>
          <a:prstGeom prst="straightConnector1">
            <a:avLst/>
          </a:prstGeom>
          <a:ln w="12700">
            <a:solidFill>
              <a:srgbClr val="00657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063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1597B-99E3-3A9E-EC5C-B12B1607CFDF}"/>
            </a:ext>
          </a:extLst>
        </p:cNvPr>
        <p:cNvGrpSpPr/>
        <p:nvPr/>
      </p:nvGrpSpPr>
      <p:grpSpPr>
        <a:xfrm>
          <a:off x="0" y="0"/>
          <a:ext cx="0" cy="0"/>
          <a:chOff x="0" y="0"/>
          <a:chExt cx="0" cy="0"/>
        </a:xfrm>
      </p:grpSpPr>
      <p:sp>
        <p:nvSpPr>
          <p:cNvPr id="4" name="Titel 2">
            <a:extLst>
              <a:ext uri="{FF2B5EF4-FFF2-40B4-BE49-F238E27FC236}">
                <a16:creationId xmlns:a16="http://schemas.microsoft.com/office/drawing/2014/main" id="{55387597-B1D6-6483-96CC-6134AD9E5530}"/>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Wärmepumpe im Detail</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lang="de-DE" sz="2000">
                <a:solidFill>
                  <a:schemeClr val="tx1">
                    <a:lumMod val="60000"/>
                    <a:lumOff val="40000"/>
                  </a:schemeClr>
                </a:solidFill>
                <a:latin typeface="Calibri" pitchFamily="-102" charset="0"/>
                <a:ea typeface="Calibri" pitchFamily="-102" charset="0"/>
                <a:cs typeface="Calibri" pitchFamily="-102" charset="0"/>
              </a:rPr>
              <a:t>Wärmeübergabe</a:t>
            </a:r>
            <a:endParaRPr kumimoji="0" lang="de-DE" sz="2000" b="0" i="0" u="none" strike="sngStrike" kern="1200" cap="none" spc="0" normalizeH="0" baseline="0" noProof="0">
              <a:ln>
                <a:noFill/>
              </a:ln>
              <a:solidFill>
                <a:schemeClr val="tx1">
                  <a:lumMod val="60000"/>
                  <a:lumOff val="40000"/>
                </a:schemeClr>
              </a:solidFill>
              <a:effectLst/>
              <a:uLnTx/>
              <a:uFillTx/>
              <a:latin typeface="Calibri" pitchFamily="-102" charset="0"/>
              <a:ea typeface="+mn-ea"/>
              <a:cs typeface="Calibri" pitchFamily="-102" charset="0"/>
            </a:endParaRPr>
          </a:p>
        </p:txBody>
      </p:sp>
      <p:pic>
        <p:nvPicPr>
          <p:cNvPr id="2" name="Grafik 1" descr="Die Grafik zeigt schematisch die verschiedenen Wärmeübergabestationen im Haus: Fußbodenheizung, Heizkörper und Warmwasser. Je nach Wärmeübergabestation ist ein anderes Temperaturniveau erforderlich. ">
            <a:extLst>
              <a:ext uri="{FF2B5EF4-FFF2-40B4-BE49-F238E27FC236}">
                <a16:creationId xmlns:a16="http://schemas.microsoft.com/office/drawing/2014/main" id="{B4E0EFA4-E403-2512-028A-4A794EBC8A7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0000" y="1295999"/>
            <a:ext cx="1764120" cy="3441603"/>
          </a:xfrm>
          <a:prstGeom prst="rect">
            <a:avLst/>
          </a:prstGeom>
        </p:spPr>
      </p:pic>
      <p:sp>
        <p:nvSpPr>
          <p:cNvPr id="5" name="Inhaltsplatzhalter 4">
            <a:extLst>
              <a:ext uri="{FF2B5EF4-FFF2-40B4-BE49-F238E27FC236}">
                <a16:creationId xmlns:a16="http://schemas.microsoft.com/office/drawing/2014/main" id="{732DAE7C-A46D-F758-2A97-3F502240B025}"/>
              </a:ext>
            </a:extLst>
          </p:cNvPr>
          <p:cNvSpPr txBox="1">
            <a:spLocks/>
          </p:cNvSpPr>
          <p:nvPr/>
        </p:nvSpPr>
        <p:spPr>
          <a:xfrm>
            <a:off x="2658856" y="1367429"/>
            <a:ext cx="5333144" cy="3296701"/>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0"/>
              </a:spcBef>
              <a:buClr>
                <a:srgbClr val="006577"/>
              </a:buClr>
              <a:buFont typeface="Wingdings" panose="05000000000000000000" pitchFamily="2" charset="2"/>
              <a:buChar char="§"/>
            </a:pPr>
            <a:r>
              <a:rPr lang="de-DE" sz="1600" b="1">
                <a:solidFill>
                  <a:srgbClr val="006577"/>
                </a:solidFill>
                <a:latin typeface="Calibri" panose="020F0502020204030204" pitchFamily="34" charset="0"/>
                <a:cs typeface="Calibri" panose="020F0502020204030204" pitchFamily="34" charset="0"/>
              </a:rPr>
              <a:t>Wärmepumpe kann betrieben werden mit </a:t>
            </a:r>
          </a:p>
          <a:p>
            <a:pPr marL="742950" lvl="1" indent="-285750">
              <a:spcBef>
                <a:spcPts val="0"/>
              </a:spcBef>
              <a:buClr>
                <a:srgbClr val="006577"/>
              </a:buClr>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(Bestands-)Heizkörpern </a:t>
            </a:r>
          </a:p>
          <a:p>
            <a:pPr marL="742950" lvl="1" indent="-285750">
              <a:spcBef>
                <a:spcPts val="0"/>
              </a:spcBef>
              <a:spcAft>
                <a:spcPts val="600"/>
              </a:spcAft>
              <a:buClr>
                <a:srgbClr val="006577"/>
              </a:buClr>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Flächenheizungen (effizienter)</a:t>
            </a:r>
          </a:p>
          <a:p>
            <a:pPr marL="285750" indent="-285750">
              <a:spcBef>
                <a:spcPts val="0"/>
              </a:spcBef>
              <a:buClr>
                <a:srgbClr val="006577"/>
              </a:buClr>
              <a:buFont typeface="Wingdings" panose="05000000000000000000" pitchFamily="2" charset="2"/>
              <a:buChar char="§"/>
            </a:pPr>
            <a:r>
              <a:rPr lang="de-DE" sz="1600" b="1">
                <a:solidFill>
                  <a:srgbClr val="006577"/>
                </a:solidFill>
                <a:latin typeface="Calibri" panose="020F0502020204030204" pitchFamily="34" charset="0"/>
                <a:cs typeface="Calibri" panose="020F0502020204030204" pitchFamily="34" charset="0"/>
              </a:rPr>
              <a:t>Wärmenutzung</a:t>
            </a:r>
          </a:p>
          <a:p>
            <a:pPr marL="742950" lvl="1" indent="-285750">
              <a:spcBef>
                <a:spcPts val="0"/>
              </a:spcBef>
              <a:buClr>
                <a:srgbClr val="006577"/>
              </a:buClr>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t>Warmwasser (</a:t>
            </a:r>
            <a:r>
              <a:rPr lang="de-DE" sz="1600" err="1">
                <a:solidFill>
                  <a:srgbClr val="006577"/>
                </a:solidFill>
                <a:latin typeface="Calibri" panose="020F0502020204030204" pitchFamily="34" charset="0"/>
                <a:cs typeface="Calibri" panose="020F0502020204030204" pitchFamily="34" charset="0"/>
                <a:sym typeface="Wingdings" panose="05000000000000000000" pitchFamily="2" charset="2"/>
              </a:rPr>
              <a:t>Legionellengefahr</a:t>
            </a:r>
            <a: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t> bei geringeren Temperaturen)</a:t>
            </a:r>
          </a:p>
          <a:p>
            <a:pPr marL="742950" lvl="1" indent="-285750">
              <a:spcBef>
                <a:spcPts val="0"/>
              </a:spcBef>
              <a:buClr>
                <a:srgbClr val="006577"/>
              </a:buClr>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t>Heizkörper</a:t>
            </a:r>
          </a:p>
          <a:p>
            <a:pPr marL="742950" lvl="1" indent="-285750">
              <a:spcBef>
                <a:spcPts val="0"/>
              </a:spcBef>
              <a:spcAft>
                <a:spcPts val="600"/>
              </a:spcAft>
              <a:buClr>
                <a:srgbClr val="006577"/>
              </a:buClr>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t>Flächenheizungen (Decken-, Wand- und Fußbodenheizungen)</a:t>
            </a:r>
          </a:p>
          <a:p>
            <a:pPr marL="285750" indent="-285750">
              <a:spcBef>
                <a:spcPts val="0"/>
              </a:spcBef>
              <a:buClr>
                <a:srgbClr val="006577"/>
              </a:buClr>
              <a:buFont typeface="Wingdings" panose="05000000000000000000" pitchFamily="2" charset="2"/>
              <a:buChar char="§"/>
            </a:pPr>
            <a:r>
              <a:rPr lang="de-DE" sz="1600" b="1">
                <a:solidFill>
                  <a:srgbClr val="006577"/>
                </a:solidFill>
                <a:latin typeface="Calibri" panose="020F0502020204030204" pitchFamily="34" charset="0"/>
                <a:cs typeface="Calibri" panose="020F0502020204030204" pitchFamily="34" charset="0"/>
              </a:rPr>
              <a:t>Wärmepumpe kann im Sommer auch temperieren</a:t>
            </a:r>
          </a:p>
          <a:p>
            <a:pPr marL="742950" lvl="1" indent="-285750">
              <a:spcBef>
                <a:spcPts val="0"/>
              </a:spcBef>
              <a:buClr>
                <a:srgbClr val="006577"/>
              </a:buClr>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Kühlleistung abhängig von Art der Wärmeübergabe </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rPr>
              <a:t>(Luft oder Wasser)</a:t>
            </a:r>
          </a:p>
          <a:p>
            <a:pPr marL="742950" lvl="1" indent="-285750">
              <a:spcBef>
                <a:spcPts val="0"/>
              </a:spcBef>
              <a:buClr>
                <a:srgbClr val="006577"/>
              </a:buClr>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Nur bei Flächenheizung sinnvoll, Raumtemperatur kann um bis zu </a:t>
            </a:r>
            <a: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t>3  ̊C</a:t>
            </a:r>
            <a:r>
              <a:rPr lang="de-DE" sz="1600">
                <a:solidFill>
                  <a:srgbClr val="006577"/>
                </a:solidFill>
                <a:latin typeface="Calibri" panose="020F0502020204030204" pitchFamily="34" charset="0"/>
                <a:cs typeface="Calibri" panose="020F0502020204030204" pitchFamily="34" charset="0"/>
              </a:rPr>
              <a:t> gesenkt werden</a:t>
            </a:r>
          </a:p>
        </p:txBody>
      </p:sp>
    </p:spTree>
    <p:extLst>
      <p:ext uri="{BB962C8B-B14F-4D97-AF65-F5344CB8AC3E}">
        <p14:creationId xmlns:p14="http://schemas.microsoft.com/office/powerpoint/2010/main" val="2242562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BC84D-8588-0F29-0D94-6B8A81DB7D70}"/>
            </a:ext>
          </a:extLst>
        </p:cNvPr>
        <p:cNvGrpSpPr/>
        <p:nvPr/>
      </p:nvGrpSpPr>
      <p:grpSpPr>
        <a:xfrm>
          <a:off x="0" y="0"/>
          <a:ext cx="0" cy="0"/>
          <a:chOff x="0" y="0"/>
          <a:chExt cx="0" cy="0"/>
        </a:xfrm>
      </p:grpSpPr>
      <p:sp>
        <p:nvSpPr>
          <p:cNvPr id="8" name="Titel 2">
            <a:extLst>
              <a:ext uri="{FF2B5EF4-FFF2-40B4-BE49-F238E27FC236}">
                <a16:creationId xmlns:a16="http://schemas.microsoft.com/office/drawing/2014/main" id="{D6A211AB-2695-8DCD-4D79-888F8865C530}"/>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Szenario CO</a:t>
            </a:r>
            <a:r>
              <a:rPr kumimoji="0" lang="de-DE" sz="3200" b="0" i="0" u="none" strike="noStrike" kern="1200" cap="none" spc="0" normalizeH="0" baseline="-2500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2</a:t>
            </a: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-Bepreisung für Öl und Gas</a:t>
            </a:r>
            <a:endParaRPr kumimoji="0" lang="de-DE" sz="2000" b="0" i="0" u="none" strike="noStrike" kern="1200" cap="none" spc="0" normalizeH="0" baseline="0" noProof="0">
              <a:ln>
                <a:noFill/>
              </a:ln>
              <a:solidFill>
                <a:schemeClr val="tx1">
                  <a:lumMod val="60000"/>
                  <a:lumOff val="40000"/>
                </a:schemeClr>
              </a:solidFill>
              <a:effectLst/>
              <a:highlight>
                <a:srgbClr val="FF00FF"/>
              </a:highlight>
              <a:uLnTx/>
              <a:uFillTx/>
              <a:latin typeface="Calibri" pitchFamily="-102" charset="0"/>
              <a:ea typeface="Calibri" pitchFamily="-102" charset="0"/>
              <a:cs typeface="Calibri" pitchFamily="-102" charset="0"/>
            </a:endParaRPr>
          </a:p>
        </p:txBody>
      </p:sp>
      <p:pic>
        <p:nvPicPr>
          <p:cNvPr id="7" name="Grafik 6" descr="Das Diagramm zeigt die Entwicklung des CO2-Nettopreis in € pro Tonne. Zunächst die tatsächlichen beziehungsweise festgelegten Preise:  2021 (25€), 2022 (30€), 2023 (30€), 2024 (45€), 2025 (55€), 2026 (65€). Ab 2027 wir dann ein Preisanstieg von 15€/t pro Jahr angenommen. ">
            <a:extLst>
              <a:ext uri="{FF2B5EF4-FFF2-40B4-BE49-F238E27FC236}">
                <a16:creationId xmlns:a16="http://schemas.microsoft.com/office/drawing/2014/main" id="{DA533034-B23C-8653-BE1B-B5844037A8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03555" y="1251207"/>
            <a:ext cx="5727479" cy="3015993"/>
          </a:xfrm>
          <a:prstGeom prst="rect">
            <a:avLst/>
          </a:prstGeom>
        </p:spPr>
      </p:pic>
      <p:pic>
        <p:nvPicPr>
          <p:cNvPr id="10" name="Grafik 9" descr="Die Grafik zeigt die CO2-Kosten für den Betrieb einer Öl- und Gasheizung in einem Beispielhaus aufsummiert über 20 Jahre. Dabei wird zwischen dem Betrieb in einem unsanierten und sanierten Gebäude unterschieden.">
            <a:extLst>
              <a:ext uri="{FF2B5EF4-FFF2-40B4-BE49-F238E27FC236}">
                <a16:creationId xmlns:a16="http://schemas.microsoft.com/office/drawing/2014/main" id="{ADBC064E-5C15-7534-6DEB-43C0A0A8488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69110" y="1646072"/>
            <a:ext cx="1555127" cy="2622133"/>
          </a:xfrm>
          <a:prstGeom prst="rect">
            <a:avLst/>
          </a:prstGeom>
        </p:spPr>
      </p:pic>
      <p:sp>
        <p:nvSpPr>
          <p:cNvPr id="18" name="Textfeld 17">
            <a:extLst>
              <a:ext uri="{FF2B5EF4-FFF2-40B4-BE49-F238E27FC236}">
                <a16:creationId xmlns:a16="http://schemas.microsoft.com/office/drawing/2014/main" id="{ECF00631-81D8-A618-A121-B617D95C8F8C}"/>
              </a:ext>
            </a:extLst>
          </p:cNvPr>
          <p:cNvSpPr txBox="1"/>
          <p:nvPr/>
        </p:nvSpPr>
        <p:spPr>
          <a:xfrm rot="240000">
            <a:off x="6543067" y="1018712"/>
            <a:ext cx="2378576" cy="720631"/>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67500" rtlCol="0" anchor="ctr"/>
          <a:lstStyle>
            <a:defPPr>
              <a:defRPr lang="id-ID"/>
            </a:defPPr>
            <a:lvl1pPr eaLnBrk="1" hangingPunct="1">
              <a:lnSpc>
                <a:spcPct val="90000"/>
              </a:lnSpc>
              <a:spcBef>
                <a:spcPts val="600"/>
              </a:spcBef>
              <a:buClr>
                <a:srgbClr val="E9692E"/>
              </a:buClr>
              <a:buSzPct val="90000"/>
              <a:defRPr sz="1200">
                <a:solidFill>
                  <a:srgbClr val="F6781D"/>
                </a:solidFill>
                <a:latin typeface="Calibri" panose="020F050202020403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de-DE" sz="1400">
                <a:solidFill>
                  <a:srgbClr val="EC6607"/>
                </a:solidFill>
              </a:rPr>
              <a:t>Über 20 Jahre aufsummierte, beispielhafte CO</a:t>
            </a:r>
            <a:r>
              <a:rPr lang="de-DE" sz="1400" baseline="-25000">
                <a:solidFill>
                  <a:srgbClr val="EC6607"/>
                </a:solidFill>
              </a:rPr>
              <a:t>2</a:t>
            </a:r>
            <a:r>
              <a:rPr lang="de-DE" sz="1400">
                <a:solidFill>
                  <a:srgbClr val="EC6607"/>
                </a:solidFill>
              </a:rPr>
              <a:t>-Kosten für eine fossile Heizung. </a:t>
            </a:r>
          </a:p>
        </p:txBody>
      </p:sp>
      <p:pic>
        <p:nvPicPr>
          <p:cNvPr id="15" name="Grafik 14" descr="Es handelt es sich um einen Teil der Legende. Es werden die beiden Farben für das unsanierte und das sanierte Gebäude erklärt.">
            <a:extLst>
              <a:ext uri="{FF2B5EF4-FFF2-40B4-BE49-F238E27FC236}">
                <a16:creationId xmlns:a16="http://schemas.microsoft.com/office/drawing/2014/main" id="{CA464AC5-9B11-1DA9-0558-B73CC224A5B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851562" y="4257838"/>
            <a:ext cx="1343635" cy="198081"/>
          </a:xfrm>
          <a:prstGeom prst="rect">
            <a:avLst/>
          </a:prstGeom>
        </p:spPr>
      </p:pic>
      <p:pic>
        <p:nvPicPr>
          <p:cNvPr id="17" name="Grafik 16" descr="Es handelt es sich um einen Teil der Legende. Es werden die beiden Symbole für Öl und Gas erklärt.">
            <a:extLst>
              <a:ext uri="{FF2B5EF4-FFF2-40B4-BE49-F238E27FC236}">
                <a16:creationId xmlns:a16="http://schemas.microsoft.com/office/drawing/2014/main" id="{258D8005-E5E2-5693-2C08-A709EBEE33A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858426" y="4434655"/>
            <a:ext cx="802554" cy="237149"/>
          </a:xfrm>
          <a:prstGeom prst="rect">
            <a:avLst/>
          </a:prstGeom>
        </p:spPr>
      </p:pic>
      <p:sp>
        <p:nvSpPr>
          <p:cNvPr id="3" name="Textfeld 2">
            <a:extLst>
              <a:ext uri="{FF2B5EF4-FFF2-40B4-BE49-F238E27FC236}">
                <a16:creationId xmlns:a16="http://schemas.microsoft.com/office/drawing/2014/main" id="{20C4C069-9D9B-8084-166F-4F1F52FBD771}"/>
              </a:ext>
            </a:extLst>
          </p:cNvPr>
          <p:cNvSpPr txBox="1"/>
          <p:nvPr/>
        </p:nvSpPr>
        <p:spPr>
          <a:xfrm>
            <a:off x="608459" y="4499278"/>
            <a:ext cx="6821041" cy="462755"/>
          </a:xfrm>
          <a:prstGeom prst="rect">
            <a:avLst/>
          </a:prstGeom>
          <a:noFill/>
        </p:spPr>
        <p:txBody>
          <a:bodyPr wrap="square" lIns="108000" tIns="46800" anchor="b">
            <a:spAutoFit/>
          </a:bodyPr>
          <a:lstStyle/>
          <a:p>
            <a:r>
              <a:rPr lang="de-DE" sz="800">
                <a:latin typeface="Calibri"/>
                <a:cs typeface="Calibri"/>
              </a:rPr>
              <a:t>Grafik links: Quelle für Hochrechnung: „Projektionsbericht 2021 für Deutschland“, Bundesministerium für Umwelt, Naturschutz, nukleare </a:t>
            </a:r>
            <a:br>
              <a:rPr lang="de-DE" sz="800">
                <a:latin typeface="Calibri"/>
                <a:cs typeface="Calibri"/>
              </a:rPr>
            </a:br>
            <a:r>
              <a:rPr lang="de-DE" sz="800">
                <a:latin typeface="Calibri"/>
                <a:cs typeface="Calibri"/>
              </a:rPr>
              <a:t>Sicherheit und Verbraucherschutz </a:t>
            </a:r>
            <a:br>
              <a:rPr lang="de-DE" sz="800">
                <a:latin typeface="Calibri"/>
                <a:cs typeface="Calibri"/>
              </a:rPr>
            </a:br>
            <a:r>
              <a:rPr lang="de-DE" sz="800">
                <a:latin typeface="Calibri"/>
                <a:cs typeface="Calibri"/>
              </a:rPr>
              <a:t>Grafik rechts: Basis: unsanierter Altbau (2 Wohneinheiten) mit 30.000 kWh Wärmebedarf/Jahr, sanierter Altbau mit 7.500 kWh Wärmebedarf/Jahr</a:t>
            </a:r>
          </a:p>
        </p:txBody>
      </p:sp>
    </p:spTree>
    <p:extLst>
      <p:ext uri="{BB962C8B-B14F-4D97-AF65-F5344CB8AC3E}">
        <p14:creationId xmlns:p14="http://schemas.microsoft.com/office/powerpoint/2010/main" val="20984968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ABAC693A-98AB-9980-DEFA-B6B163AB1600}"/>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t>Wärmepumpe im Detail</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Voraussetzungen für einen effizienten Betrieb</a:t>
            </a:r>
            <a:endParaRPr kumimoji="0" lang="id-ID" sz="3200" b="0" i="0" u="none" strike="noStrike" kern="1200" cap="none" spc="0" normalizeH="0" baseline="0" noProof="0">
              <a:ln>
                <a:noFill/>
              </a:ln>
              <a:solidFill>
                <a:srgbClr val="FF0000"/>
              </a:solidFill>
              <a:effectLst/>
              <a:uLnTx/>
              <a:uFillTx/>
              <a:latin typeface="Calibri" pitchFamily="-102" charset="0"/>
              <a:ea typeface="Calibri" pitchFamily="-102" charset="0"/>
              <a:cs typeface="Calibri" pitchFamily="-102" charset="0"/>
            </a:endParaRPr>
          </a:p>
        </p:txBody>
      </p:sp>
      <p:sp>
        <p:nvSpPr>
          <p:cNvPr id="5" name="Inhaltsplatzhalter 4">
            <a:extLst>
              <a:ext uri="{FF2B5EF4-FFF2-40B4-BE49-F238E27FC236}">
                <a16:creationId xmlns:a16="http://schemas.microsoft.com/office/drawing/2014/main" id="{54223F73-82DF-4DCB-BBC1-4DA414AB1DA4}"/>
              </a:ext>
            </a:extLst>
          </p:cNvPr>
          <p:cNvSpPr>
            <a:spLocks noGrp="1"/>
          </p:cNvSpPr>
          <p:nvPr>
            <p:ph idx="1"/>
          </p:nvPr>
        </p:nvSpPr>
        <p:spPr>
          <a:xfrm>
            <a:off x="648000" y="1440000"/>
            <a:ext cx="3660935" cy="2690016"/>
          </a:xfrm>
          <a:noFill/>
        </p:spPr>
        <p:txBody>
          <a:bodyPr/>
          <a:lstStyle/>
          <a:p>
            <a:pPr marL="0" indent="0">
              <a:buNone/>
            </a:pPr>
            <a:r>
              <a:rPr lang="de-DE" sz="1600" b="1">
                <a:solidFill>
                  <a:srgbClr val="006577"/>
                </a:solidFill>
                <a:latin typeface="Calibri" panose="020F0502020204030204" pitchFamily="34" charset="0"/>
                <a:cs typeface="Calibri" panose="020F0502020204030204" pitchFamily="34" charset="0"/>
              </a:rPr>
              <a:t>Niedrige Vorlauftemperatur</a:t>
            </a:r>
          </a:p>
          <a:p>
            <a:pPr marL="447675" lvl="1" indent="-180975">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je niedriger die Vorlauftemperatur, </a:t>
            </a:r>
            <a:b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b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desto effizienter der Betrieb der Wärmepumpe</a:t>
            </a:r>
          </a:p>
          <a:p>
            <a:pPr marL="447675" lvl="1" indent="-180975">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Vorlauftemperatur sollte unter 55  ̊C liegen, je niedriger desto besser</a:t>
            </a:r>
            <a:endParaRPr lang="de-DE" sz="1400">
              <a:solidFill>
                <a:srgbClr val="006577"/>
              </a:solidFill>
              <a:latin typeface="Calibri" panose="020F0502020204030204" pitchFamily="34" charset="0"/>
              <a:cs typeface="Calibri" panose="020F0502020204030204" pitchFamily="34" charset="0"/>
            </a:endParaRPr>
          </a:p>
          <a:p>
            <a:pPr marL="0" indent="0">
              <a:buNone/>
            </a:pPr>
            <a:r>
              <a:rPr lang="de-DE" sz="1600" b="1">
                <a:solidFill>
                  <a:srgbClr val="006577"/>
                </a:solidFill>
                <a:latin typeface="Calibri" panose="020F0502020204030204" pitchFamily="34" charset="0"/>
                <a:cs typeface="Calibri" panose="020F0502020204030204" pitchFamily="34" charset="0"/>
              </a:rPr>
              <a:t>Hydraulischer Abgleich</a:t>
            </a:r>
          </a:p>
          <a:p>
            <a:pPr marL="447675" lvl="1" indent="-180975">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sorgt für gleichmäßige Wärmeverteilung</a:t>
            </a:r>
          </a:p>
          <a:p>
            <a:pPr marL="447675" lvl="1" indent="-180975">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Voraussetzung für Förderung</a:t>
            </a:r>
          </a:p>
          <a:p>
            <a:pPr marL="447675" lvl="1" indent="-180975">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auch Einrohrheizungen können abgeglichen und optimiert werden</a:t>
            </a:r>
          </a:p>
        </p:txBody>
      </p:sp>
      <p:sp>
        <p:nvSpPr>
          <p:cNvPr id="9" name="Abgerundetes Rechteck 14">
            <a:extLst>
              <a:ext uri="{FF2B5EF4-FFF2-40B4-BE49-F238E27FC236}">
                <a16:creationId xmlns:a16="http://schemas.microsoft.com/office/drawing/2014/main" id="{46A817A0-B65F-DFA8-77FC-FA481590E16F}"/>
              </a:ext>
            </a:extLst>
          </p:cNvPr>
          <p:cNvSpPr/>
          <p:nvPr/>
        </p:nvSpPr>
        <p:spPr>
          <a:xfrm>
            <a:off x="4438650" y="1514143"/>
            <a:ext cx="4105276" cy="2969367"/>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de-DE" sz="1600" b="1" i="0" u="none" strike="noStrike" kern="1200" cap="none" spc="0" normalizeH="0" baseline="0" noProof="0">
                <a:ln>
                  <a:noFill/>
                </a:ln>
                <a:solidFill>
                  <a:srgbClr val="006577"/>
                </a:solidFill>
                <a:effectLst/>
                <a:uLnTx/>
                <a:uFillTx/>
                <a:latin typeface="Calibri" panose="020F0502020204030204" pitchFamily="34" charset="0"/>
                <a:ea typeface="+mn-ea"/>
                <a:cs typeface="Calibri" panose="020F0502020204030204" pitchFamily="34" charset="0"/>
              </a:rPr>
              <a:t>Selbsttest – bereit für die Wärmepumpe? </a:t>
            </a:r>
          </a:p>
          <a:p>
            <a:pPr marL="266700" lvl="0" indent="-180975">
              <a:spcBef>
                <a:spcPts val="600"/>
              </a:spcBef>
              <a:buFont typeface="Wingdings" panose="05000000000000000000" pitchFamily="2" charset="2"/>
              <a:buChar char="§"/>
              <a:defRPr/>
            </a:pPr>
            <a:r>
              <a:rPr lang="de-DE" sz="1400" b="1">
                <a:solidFill>
                  <a:srgbClr val="006577"/>
                </a:solidFill>
                <a:latin typeface="Calibri" panose="020F0502020204030204" pitchFamily="34" charset="0"/>
                <a:cs typeface="Calibri" panose="020F0502020204030204" pitchFamily="34" charset="0"/>
              </a:rPr>
              <a:t>Vorlauftemperatur</a:t>
            </a:r>
            <a:r>
              <a:rPr lang="de-DE" sz="1400">
                <a:solidFill>
                  <a:srgbClr val="006577"/>
                </a:solidFill>
                <a:latin typeface="Calibri" panose="020F0502020204030204" pitchFamily="34" charset="0"/>
                <a:cs typeface="Calibri" panose="020F0502020204030204" pitchFamily="34" charset="0"/>
              </a:rPr>
              <a:t> </a:t>
            </a:r>
            <a:r>
              <a:rPr lang="de-DE" sz="1400" b="1">
                <a:solidFill>
                  <a:srgbClr val="006577"/>
                </a:solidFill>
                <a:latin typeface="Calibri" panose="020F0502020204030204" pitchFamily="34" charset="0"/>
                <a:cs typeface="Calibri" panose="020F0502020204030204" pitchFamily="34" charset="0"/>
              </a:rPr>
              <a:t>des Heizkessels absenken</a:t>
            </a:r>
          </a:p>
          <a:p>
            <a:pPr marL="723900" lvl="1" indent="-180975">
              <a:spcBef>
                <a:spcPts val="0"/>
              </a:spcBef>
              <a:buFont typeface="Wingdings" panose="05000000000000000000" pitchFamily="2" charset="2"/>
              <a:buChar char="§"/>
              <a:defRPr/>
            </a:pPr>
            <a:r>
              <a:rPr lang="de-DE" sz="1400" b="1">
                <a:solidFill>
                  <a:srgbClr val="006577"/>
                </a:solidFill>
                <a:latin typeface="Calibri" panose="020F0502020204030204" pitchFamily="34" charset="0"/>
                <a:cs typeface="Calibri" panose="020F0502020204030204" pitchFamily="34" charset="0"/>
              </a:rPr>
              <a:t>50 bis 55 </a:t>
            </a:r>
            <a:r>
              <a:rPr lang="de-DE" sz="1400" b="1">
                <a:solidFill>
                  <a:srgbClr val="006577"/>
                </a:solidFill>
                <a:latin typeface="Calibri" panose="020F0502020204030204" pitchFamily="34" charset="0"/>
                <a:cs typeface="Calibri" panose="020F0502020204030204" pitchFamily="34" charset="0"/>
                <a:sym typeface="Wingdings" panose="05000000000000000000" pitchFamily="2" charset="2"/>
              </a:rPr>
              <a:t>°C </a:t>
            </a:r>
            <a:r>
              <a:rPr lang="de-DE" sz="1400">
                <a:solidFill>
                  <a:srgbClr val="006577"/>
                </a:solidFill>
                <a:latin typeface="Calibri" panose="020F0502020204030204" pitchFamily="34" charset="0"/>
                <a:cs typeface="Calibri" panose="020F0502020204030204" pitchFamily="34" charset="0"/>
              </a:rPr>
              <a:t>(in der Frostperiode) oder</a:t>
            </a:r>
          </a:p>
          <a:p>
            <a:pPr marL="723900" lvl="1" indent="-180975">
              <a:spcBef>
                <a:spcPts val="0"/>
              </a:spcBef>
              <a:buFont typeface="Wingdings" panose="05000000000000000000" pitchFamily="2" charset="2"/>
              <a:buChar char="§"/>
              <a:defRPr/>
            </a:pPr>
            <a:r>
              <a:rPr lang="de-DE" sz="1400" b="1">
                <a:solidFill>
                  <a:srgbClr val="006577"/>
                </a:solidFill>
                <a:latin typeface="Calibri" panose="020F0502020204030204" pitchFamily="34" charset="0"/>
                <a:cs typeface="Calibri" panose="020F0502020204030204" pitchFamily="34" charset="0"/>
              </a:rPr>
              <a:t>45 °C </a:t>
            </a:r>
            <a:r>
              <a:rPr lang="de-DE" sz="1400">
                <a:solidFill>
                  <a:srgbClr val="006577"/>
                </a:solidFill>
                <a:latin typeface="Calibri" panose="020F0502020204030204" pitchFamily="34" charset="0"/>
                <a:cs typeface="Calibri" panose="020F0502020204030204" pitchFamily="34" charset="0"/>
              </a:rPr>
              <a:t>(Außentemperaturen um null Grad)</a:t>
            </a:r>
          </a:p>
          <a:p>
            <a:pPr marL="266700" lvl="0" indent="-180975">
              <a:spcBef>
                <a:spcPts val="600"/>
              </a:spcBef>
              <a:buFont typeface="Wingdings" panose="05000000000000000000" pitchFamily="2" charset="2"/>
              <a:buChar char="§"/>
              <a:defRPr/>
            </a:pPr>
            <a:r>
              <a:rPr lang="de-DE" sz="1400" b="1">
                <a:solidFill>
                  <a:srgbClr val="006577"/>
                </a:solidFill>
                <a:latin typeface="Calibri" panose="020F0502020204030204" pitchFamily="34" charset="0"/>
                <a:cs typeface="Calibri" panose="020F0502020204030204" pitchFamily="34" charset="0"/>
              </a:rPr>
              <a:t>Thermostate</a:t>
            </a:r>
            <a:r>
              <a:rPr lang="de-DE" sz="1400">
                <a:solidFill>
                  <a:srgbClr val="006577"/>
                </a:solidFill>
                <a:latin typeface="Calibri" panose="020F0502020204030204" pitchFamily="34" charset="0"/>
                <a:cs typeface="Calibri" panose="020F0502020204030204" pitchFamily="34" charset="0"/>
              </a:rPr>
              <a:t> an den Heizkörpern auf </a:t>
            </a:r>
            <a:r>
              <a:rPr lang="de-DE" sz="1400" b="1">
                <a:solidFill>
                  <a:srgbClr val="006577"/>
                </a:solidFill>
                <a:latin typeface="Calibri" panose="020F0502020204030204" pitchFamily="34" charset="0"/>
                <a:cs typeface="Calibri" panose="020F0502020204030204" pitchFamily="34" charset="0"/>
              </a:rPr>
              <a:t>20 </a:t>
            </a:r>
            <a:r>
              <a:rPr lang="de-DE" sz="1400" b="1">
                <a:solidFill>
                  <a:srgbClr val="006577"/>
                </a:solidFill>
                <a:latin typeface="Calibri" panose="020F0502020204030204" pitchFamily="34" charset="0"/>
                <a:cs typeface="Calibri" panose="020F0502020204030204" pitchFamily="34" charset="0"/>
                <a:sym typeface="Wingdings" panose="05000000000000000000" pitchFamily="2" charset="2"/>
              </a:rPr>
              <a:t>°C </a:t>
            </a:r>
            <a:r>
              <a:rPr lang="de-DE" sz="1400" b="1">
                <a:solidFill>
                  <a:srgbClr val="006577"/>
                </a:solidFill>
                <a:latin typeface="Calibri" panose="020F0502020204030204" pitchFamily="34" charset="0"/>
                <a:cs typeface="Calibri" panose="020F0502020204030204" pitchFamily="34" charset="0"/>
              </a:rPr>
              <a:t>drehen</a:t>
            </a:r>
            <a:r>
              <a:rPr lang="de-DE" sz="1400">
                <a:solidFill>
                  <a:srgbClr val="006577"/>
                </a:solidFill>
                <a:latin typeface="Calibri" panose="020F0502020204030204" pitchFamily="34" charset="0"/>
                <a:cs typeface="Calibri" panose="020F0502020204030204" pitchFamily="34" charset="0"/>
              </a:rPr>
              <a:t> (Stufe 3 von 5)</a:t>
            </a:r>
          </a:p>
          <a:p>
            <a:pPr marL="266700" marR="0" lvl="0" indent="-180975" algn="l" defTabSz="914400" rtl="0" eaLnBrk="0" fontAlgn="base" latinLnBrk="0" hangingPunct="0">
              <a:lnSpc>
                <a:spcPct val="100000"/>
              </a:lnSpc>
              <a:spcBef>
                <a:spcPts val="600"/>
              </a:spcBef>
              <a:spcAft>
                <a:spcPct val="0"/>
              </a:spcAft>
              <a:buClrTx/>
              <a:buSzTx/>
              <a:buFont typeface="Wingdings" panose="05000000000000000000" pitchFamily="2" charset="2"/>
              <a:buChar char="à"/>
              <a:tabLst/>
              <a:defRPr/>
            </a:pPr>
            <a:r>
              <a:rPr kumimoji="0" lang="de-DE" sz="1400" b="0" i="0" u="none" strike="noStrike" kern="1200" cap="none" spc="0" normalizeH="0" baseline="0" noProof="0">
                <a:ln>
                  <a:noFill/>
                </a:ln>
                <a:solidFill>
                  <a:srgbClr val="006577"/>
                </a:solidFill>
                <a:effectLst/>
                <a:uLnTx/>
                <a:uFillTx/>
                <a:latin typeface="Calibri" panose="020F0502020204030204" pitchFamily="34" charset="0"/>
                <a:ea typeface="+mn-ea"/>
                <a:cs typeface="Calibri" panose="020F0502020204030204" pitchFamily="34" charset="0"/>
                <a:sym typeface="Wingdings" panose="05000000000000000000" pitchFamily="2" charset="2"/>
              </a:rPr>
              <a:t> werden alle Räume </a:t>
            </a:r>
            <a:r>
              <a:rPr kumimoji="0" lang="de-DE" sz="1400" b="1" i="0" u="none" strike="noStrike" kern="1200" cap="none" spc="0" normalizeH="0" baseline="0" noProof="0">
                <a:ln>
                  <a:noFill/>
                </a:ln>
                <a:solidFill>
                  <a:srgbClr val="006577"/>
                </a:solidFill>
                <a:effectLst/>
                <a:uLnTx/>
                <a:uFillTx/>
                <a:latin typeface="Calibri" panose="020F0502020204030204" pitchFamily="34" charset="0"/>
                <a:ea typeface="+mn-ea"/>
                <a:cs typeface="Calibri" panose="020F0502020204030204" pitchFamily="34" charset="0"/>
              </a:rPr>
              <a:t>ausreichend warm</a:t>
            </a:r>
            <a:r>
              <a:rPr kumimoji="0" lang="de-DE" sz="1400" b="0" i="0" u="none" strike="noStrike" kern="1200" cap="none" spc="0" normalizeH="0" baseline="0" noProof="0">
                <a:ln>
                  <a:noFill/>
                </a:ln>
                <a:solidFill>
                  <a:srgbClr val="006577"/>
                </a:solidFill>
                <a:effectLst/>
                <a:uLnTx/>
                <a:uFillTx/>
                <a:latin typeface="Calibri" panose="020F0502020204030204" pitchFamily="34" charset="0"/>
                <a:ea typeface="+mn-ea"/>
                <a:cs typeface="Calibri" panose="020F0502020204030204" pitchFamily="34" charset="0"/>
              </a:rPr>
              <a:t>, ist das Gebäude </a:t>
            </a:r>
            <a:r>
              <a:rPr kumimoji="0" lang="de-DE" sz="1400" b="1" i="0" u="none" strike="noStrike" kern="1200" cap="none" spc="0" normalizeH="0" baseline="0" noProof="0">
                <a:ln>
                  <a:noFill/>
                </a:ln>
                <a:solidFill>
                  <a:srgbClr val="006577"/>
                </a:solidFill>
                <a:effectLst/>
                <a:uLnTx/>
                <a:uFillTx/>
                <a:latin typeface="Calibri" panose="020F0502020204030204" pitchFamily="34" charset="0"/>
                <a:ea typeface="+mn-ea"/>
                <a:cs typeface="Calibri" panose="020F0502020204030204" pitchFamily="34" charset="0"/>
              </a:rPr>
              <a:t>fit für eine Wärmepumpe</a:t>
            </a:r>
          </a:p>
          <a:p>
            <a:pPr marL="266700" marR="0" lvl="0" indent="-180975" algn="l" defTabSz="914400" rtl="0" eaLnBrk="0" fontAlgn="base" latinLnBrk="0" hangingPunct="0">
              <a:lnSpc>
                <a:spcPct val="100000"/>
              </a:lnSpc>
              <a:spcBef>
                <a:spcPts val="600"/>
              </a:spcBef>
              <a:spcAft>
                <a:spcPct val="0"/>
              </a:spcAft>
              <a:buClrTx/>
              <a:buSzTx/>
              <a:buFont typeface="Wingdings" panose="05000000000000000000" pitchFamily="2" charset="2"/>
              <a:buChar char="à"/>
              <a:tabLst/>
              <a:defRPr/>
            </a:pPr>
            <a:r>
              <a:rPr lang="de-DE" sz="1400">
                <a:solidFill>
                  <a:srgbClr val="006577"/>
                </a:solidFill>
                <a:latin typeface="Calibri" panose="020F0502020204030204" pitchFamily="34" charset="0"/>
                <a:cs typeface="Calibri" panose="020F0502020204030204" pitchFamily="34" charset="0"/>
              </a:rPr>
              <a:t> </a:t>
            </a:r>
            <a:r>
              <a:rPr lang="de-DE" sz="1400" b="1">
                <a:solidFill>
                  <a:srgbClr val="006577"/>
                </a:solidFill>
                <a:latin typeface="Calibri" panose="020F0502020204030204" pitchFamily="34" charset="0"/>
                <a:cs typeface="Calibri" panose="020F0502020204030204" pitchFamily="34" charset="0"/>
              </a:rPr>
              <a:t>wen</a:t>
            </a:r>
            <a:r>
              <a:rPr kumimoji="0" lang="de-DE" sz="1400" b="1" i="0" u="none" strike="noStrike" kern="1200" cap="none" spc="0" normalizeH="0" baseline="0" noProof="0">
                <a:ln>
                  <a:noFill/>
                </a:ln>
                <a:solidFill>
                  <a:srgbClr val="006577"/>
                </a:solidFill>
                <a:effectLst/>
                <a:uLnTx/>
                <a:uFillTx/>
                <a:latin typeface="Calibri" panose="020F0502020204030204" pitchFamily="34" charset="0"/>
                <a:ea typeface="+mn-ea"/>
                <a:cs typeface="Calibri" panose="020F0502020204030204" pitchFamily="34" charset="0"/>
              </a:rPr>
              <a:t>n nicht</a:t>
            </a:r>
            <a:r>
              <a:rPr kumimoji="0" lang="de-DE" sz="1400" b="0" i="0" u="none" strike="noStrike" kern="1200" cap="none" spc="0" normalizeH="0" baseline="0" noProof="0">
                <a:ln>
                  <a:noFill/>
                </a:ln>
                <a:solidFill>
                  <a:srgbClr val="006577"/>
                </a:solidFill>
                <a:effectLst/>
                <a:uLnTx/>
                <a:uFillTx/>
                <a:latin typeface="Calibri" panose="020F0502020204030204" pitchFamily="34" charset="0"/>
                <a:ea typeface="+mn-ea"/>
                <a:cs typeface="Calibri" panose="020F0502020204030204" pitchFamily="34" charset="0"/>
              </a:rPr>
              <a:t>, sind Optimierungsmaßnahmen oder energetische Sanierungen notwendig</a:t>
            </a:r>
            <a:endParaRPr kumimoji="0" lang="de-DE" sz="1400" b="0" i="0" u="none" strike="noStrike" kern="1200" cap="none" spc="0" normalizeH="0" baseline="0" noProof="0">
              <a:ln>
                <a:noFill/>
              </a:ln>
              <a:solidFill>
                <a:srgbClr val="006577"/>
              </a:solidFill>
              <a:effectLst/>
              <a:highlight>
                <a:srgbClr val="FFFF00"/>
              </a:highlight>
              <a:uLnTx/>
              <a:uFillTx/>
              <a:latin typeface="Calibri" panose="020F0502020204030204" pitchFamily="34" charset="0"/>
              <a:ea typeface="+mn-ea"/>
              <a:cs typeface="Calibri" panose="020F0502020204030204" pitchFamily="34" charset="0"/>
              <a:sym typeface="Wingdings" panose="05000000000000000000" pitchFamily="2" charset="2"/>
            </a:endParaRPr>
          </a:p>
        </p:txBody>
      </p:sp>
      <p:grpSp>
        <p:nvGrpSpPr>
          <p:cNvPr id="10" name="Gruppieren 9">
            <a:extLst>
              <a:ext uri="{FF2B5EF4-FFF2-40B4-BE49-F238E27FC236}">
                <a16:creationId xmlns:a16="http://schemas.microsoft.com/office/drawing/2014/main" id="{E717FC64-7721-EC30-D1AA-37B5BBE1A046}"/>
              </a:ext>
              <a:ext uri="{C183D7F6-B498-43B3-948B-1728B52AA6E4}">
                <adec:decorative xmlns:adec="http://schemas.microsoft.com/office/drawing/2017/decorative" val="1"/>
              </a:ext>
            </a:extLst>
          </p:cNvPr>
          <p:cNvGrpSpPr/>
          <p:nvPr/>
        </p:nvGrpSpPr>
        <p:grpSpPr>
          <a:xfrm>
            <a:off x="6134571" y="1221676"/>
            <a:ext cx="713433" cy="357586"/>
            <a:chOff x="3024554" y="1338884"/>
            <a:chExt cx="713433" cy="357586"/>
          </a:xfrm>
          <a:solidFill>
            <a:srgbClr val="006373"/>
          </a:solidFill>
        </p:grpSpPr>
        <p:sp>
          <p:nvSpPr>
            <p:cNvPr id="11" name="Rechteck: abgerundete Ecken 10">
              <a:extLst>
                <a:ext uri="{FF2B5EF4-FFF2-40B4-BE49-F238E27FC236}">
                  <a16:creationId xmlns:a16="http://schemas.microsoft.com/office/drawing/2014/main" id="{A1002436-362D-85E0-0DBC-D1CC86FF39C4}"/>
                </a:ext>
              </a:extLst>
            </p:cNvPr>
            <p:cNvSpPr/>
            <p:nvPr/>
          </p:nvSpPr>
          <p:spPr>
            <a:xfrm>
              <a:off x="3024554" y="1552470"/>
              <a:ext cx="713433" cy="144000"/>
            </a:xfrm>
            <a:prstGeom prst="roundRect">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12" name="Kreis: nicht ausgefüllt 11">
              <a:extLst>
                <a:ext uri="{FF2B5EF4-FFF2-40B4-BE49-F238E27FC236}">
                  <a16:creationId xmlns:a16="http://schemas.microsoft.com/office/drawing/2014/main" id="{474153EC-BC57-8991-7C4B-B82CC4666F08}"/>
                </a:ext>
              </a:extLst>
            </p:cNvPr>
            <p:cNvSpPr/>
            <p:nvPr/>
          </p:nvSpPr>
          <p:spPr>
            <a:xfrm>
              <a:off x="3235568" y="1338884"/>
              <a:ext cx="291403" cy="282423"/>
            </a:xfrm>
            <a:prstGeom prst="donut">
              <a:avLst>
                <a:gd name="adj" fmla="val 33806"/>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solidFill>
                  <a:schemeClr val="tx1"/>
                </a:solidFill>
              </a:endParaRPr>
            </a:p>
          </p:txBody>
        </p:sp>
      </p:grpSp>
    </p:spTree>
    <p:extLst>
      <p:ext uri="{BB962C8B-B14F-4D97-AF65-F5344CB8AC3E}">
        <p14:creationId xmlns:p14="http://schemas.microsoft.com/office/powerpoint/2010/main" val="26518852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2">
            <a:extLst>
              <a:ext uri="{FF2B5EF4-FFF2-40B4-BE49-F238E27FC236}">
                <a16:creationId xmlns:a16="http://schemas.microsoft.com/office/drawing/2014/main" id="{158A8875-4761-35A3-59C0-DC11A6674BE7}"/>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t>Wärmepumpe im Detail</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Sicherheit für kalte Tage ohne Fossile</a:t>
            </a:r>
          </a:p>
        </p:txBody>
      </p:sp>
      <p:sp>
        <p:nvSpPr>
          <p:cNvPr id="6" name="Inhaltsplatzhalter 4">
            <a:extLst>
              <a:ext uri="{FF2B5EF4-FFF2-40B4-BE49-F238E27FC236}">
                <a16:creationId xmlns:a16="http://schemas.microsoft.com/office/drawing/2014/main" id="{9D66C9F9-C166-3718-22C3-758B551C4268}"/>
              </a:ext>
            </a:extLst>
          </p:cNvPr>
          <p:cNvSpPr>
            <a:spLocks noGrp="1"/>
          </p:cNvSpPr>
          <p:nvPr>
            <p:ph idx="1"/>
          </p:nvPr>
        </p:nvSpPr>
        <p:spPr>
          <a:xfrm>
            <a:off x="715838" y="1440000"/>
            <a:ext cx="3650422" cy="2337264"/>
          </a:xfrm>
          <a:noFill/>
        </p:spPr>
        <p:txBody>
          <a:bodyPr/>
          <a:lstStyle/>
          <a:p>
            <a:pPr marL="0" indent="0">
              <a:buNone/>
            </a:pPr>
            <a:r>
              <a:rPr lang="de-DE" sz="1600" b="1">
                <a:solidFill>
                  <a:srgbClr val="006577"/>
                </a:solidFill>
                <a:latin typeface="Calibri" panose="020F0502020204030204" pitchFamily="34" charset="0"/>
                <a:cs typeface="Calibri" panose="020F0502020204030204" pitchFamily="34" charset="0"/>
              </a:rPr>
              <a:t>„Spitzenlast“ nutzen (wenn vorhanden) </a:t>
            </a:r>
          </a:p>
          <a:p>
            <a:pPr>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t> Einzelöfen in Wohnräumen an kalten Tagen (auch ohne Wassertasche*)</a:t>
            </a:r>
          </a:p>
          <a:p>
            <a:pPr>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t>in Einzelfällen: Stromdirektheizungen für einzelne Räume</a:t>
            </a:r>
            <a:b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br>
            <a:endParaRPr lang="de-DE" sz="1600">
              <a:solidFill>
                <a:srgbClr val="006577"/>
              </a:solidFill>
              <a:latin typeface="Calibri" panose="020F0502020204030204" pitchFamily="34" charset="0"/>
              <a:cs typeface="Calibri" panose="020F0502020204030204" pitchFamily="34" charset="0"/>
              <a:sym typeface="Wingdings" panose="05000000000000000000" pitchFamily="2" charset="2"/>
            </a:endParaRPr>
          </a:p>
          <a:p>
            <a:pPr marL="0" indent="0">
              <a:buNone/>
            </a:pPr>
            <a:r>
              <a:rPr lang="de-DE" sz="1600" b="1">
                <a:solidFill>
                  <a:srgbClr val="006577"/>
                </a:solidFill>
                <a:latin typeface="Calibri" panose="020F0502020204030204" pitchFamily="34" charset="0"/>
                <a:cs typeface="Calibri" panose="020F0502020204030204" pitchFamily="34" charset="0"/>
              </a:rPr>
              <a:t>Übergabe optimieren</a:t>
            </a:r>
          </a:p>
          <a:p>
            <a:pPr>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einzelne Heizkörper tauschen</a:t>
            </a:r>
            <a:endParaRPr lang="de-DE" sz="1600">
              <a:solidFill>
                <a:srgbClr val="006577"/>
              </a:solidFill>
              <a:latin typeface="Calibri" panose="020F0502020204030204" pitchFamily="34" charset="0"/>
              <a:cs typeface="Calibri" panose="020F0502020204030204" pitchFamily="34" charset="0"/>
              <a:sym typeface="Wingdings" panose="05000000000000000000" pitchFamily="2" charset="2"/>
            </a:endParaRPr>
          </a:p>
        </p:txBody>
      </p:sp>
      <p:sp>
        <p:nvSpPr>
          <p:cNvPr id="13" name="Inhaltsplatzhalter 4">
            <a:extLst>
              <a:ext uri="{FF2B5EF4-FFF2-40B4-BE49-F238E27FC236}">
                <a16:creationId xmlns:a16="http://schemas.microsoft.com/office/drawing/2014/main" id="{ED8C34B0-87F2-212A-6EA9-E9AAA2A82987}"/>
              </a:ext>
            </a:extLst>
          </p:cNvPr>
          <p:cNvSpPr txBox="1">
            <a:spLocks/>
          </p:cNvSpPr>
          <p:nvPr/>
        </p:nvSpPr>
        <p:spPr>
          <a:xfrm>
            <a:off x="4538629" y="1440000"/>
            <a:ext cx="4354546" cy="3184388"/>
          </a:xfrm>
          <a:noFill/>
          <a:ln>
            <a:solidFill>
              <a:srgbClr val="FFFF00"/>
            </a:solidFill>
          </a:ln>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de-DE" sz="1600" b="1">
                <a:solidFill>
                  <a:srgbClr val="006577"/>
                </a:solidFill>
                <a:latin typeface="Calibri" panose="020F0502020204030204" pitchFamily="34" charset="0"/>
                <a:cs typeface="Calibri" panose="020F0502020204030204" pitchFamily="34" charset="0"/>
              </a:rPr>
              <a:t>Warmwasser richtig planen </a:t>
            </a:r>
          </a:p>
          <a:p>
            <a:pPr marL="447675" lvl="1" indent="-180975">
              <a:lnSpc>
                <a:spcPct val="100000"/>
              </a:lnSpc>
              <a:spcBef>
                <a:spcPts val="0"/>
              </a:spcBef>
              <a:spcAft>
                <a:spcPts val="600"/>
              </a:spcAft>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t>Zirkulationsleitungen und Speicher haben hohe Verluste </a:t>
            </a:r>
            <a:b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br>
            <a: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t> wenn möglich vermeiden und</a:t>
            </a:r>
            <a:b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br>
            <a: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t> Warmwasser getrennt von der Wärmepumpe erzeugen</a:t>
            </a:r>
          </a:p>
          <a:p>
            <a:pPr marL="447675" lvl="1" indent="-180975">
              <a:spcBef>
                <a:spcPts val="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t>Wärmepumpen weniger effizient bei hohen Wassertemperaturen</a:t>
            </a:r>
          </a:p>
          <a:p>
            <a:pPr marL="449263" lvl="1" indent="0">
              <a:spcBef>
                <a:spcPts val="0"/>
              </a:spcBef>
              <a:buNone/>
            </a:pPr>
            <a: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t> Temperatur des Warmwassers reduzieren</a:t>
            </a:r>
          </a:p>
          <a:p>
            <a:pPr marL="449263" lvl="1" indent="0">
              <a:spcBef>
                <a:spcPts val="0"/>
              </a:spcBef>
              <a:buNone/>
            </a:pPr>
            <a: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t> durch dezentrale Warmwasserbereitung (Frischwasserstation, Durchlauferhitzern, Brauchwasserwärmepumpen oder Boilern)</a:t>
            </a:r>
          </a:p>
        </p:txBody>
      </p:sp>
      <p:sp>
        <p:nvSpPr>
          <p:cNvPr id="3" name="Textfeld 2">
            <a:extLst>
              <a:ext uri="{FF2B5EF4-FFF2-40B4-BE49-F238E27FC236}">
                <a16:creationId xmlns:a16="http://schemas.microsoft.com/office/drawing/2014/main" id="{801CAECC-30E9-7676-D7EE-618DE053C463}"/>
              </a:ext>
            </a:extLst>
          </p:cNvPr>
          <p:cNvSpPr txBox="1"/>
          <p:nvPr/>
        </p:nvSpPr>
        <p:spPr>
          <a:xfrm>
            <a:off x="608459" y="4621656"/>
            <a:ext cx="8074365" cy="339645"/>
          </a:xfrm>
          <a:prstGeom prst="rect">
            <a:avLst/>
          </a:prstGeom>
          <a:noFill/>
        </p:spPr>
        <p:txBody>
          <a:bodyPr wrap="square" lIns="108000" tIns="46800" anchor="b">
            <a:spAutoFit/>
          </a:bodyPr>
          <a:lstStyle/>
          <a:p>
            <a:r>
              <a:rPr lang="de-DE" sz="800">
                <a:latin typeface="Calibri"/>
                <a:cs typeface="Calibri"/>
              </a:rPr>
              <a:t>* Eine Wassertasche ist ein Bereich im Ofen, durch den das Heizungswasser gepumpt und dadurch erhitzt wird. Der Ofen unterstützt somit die Heizung. Bei Umrüstung des Ofens kann eine Wassertasche ggf. nachträglich mit installiert werden. </a:t>
            </a:r>
          </a:p>
        </p:txBody>
      </p:sp>
    </p:spTree>
    <p:extLst>
      <p:ext uri="{BB962C8B-B14F-4D97-AF65-F5344CB8AC3E}">
        <p14:creationId xmlns:p14="http://schemas.microsoft.com/office/powerpoint/2010/main" val="33998601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D64F9-4192-2214-9DB4-CDD3A2FF9556}"/>
            </a:ext>
          </a:extLst>
        </p:cNvPr>
        <p:cNvGrpSpPr/>
        <p:nvPr/>
      </p:nvGrpSpPr>
      <p:grpSpPr>
        <a:xfrm>
          <a:off x="0" y="0"/>
          <a:ext cx="0" cy="0"/>
          <a:chOff x="0" y="0"/>
          <a:chExt cx="0" cy="0"/>
        </a:xfrm>
      </p:grpSpPr>
      <p:sp>
        <p:nvSpPr>
          <p:cNvPr id="2" name="Titel 2">
            <a:extLst>
              <a:ext uri="{FF2B5EF4-FFF2-40B4-BE49-F238E27FC236}">
                <a16:creationId xmlns:a16="http://schemas.microsoft.com/office/drawing/2014/main" id="{C8987EC4-22E0-0002-68F8-FAF88D36FD2D}"/>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Notwendigkeit Flächenheizung?</a:t>
            </a:r>
          </a:p>
        </p:txBody>
      </p:sp>
      <p:sp>
        <p:nvSpPr>
          <p:cNvPr id="10" name="Textfeld 9">
            <a:extLst>
              <a:ext uri="{FF2B5EF4-FFF2-40B4-BE49-F238E27FC236}">
                <a16:creationId xmlns:a16="http://schemas.microsoft.com/office/drawing/2014/main" id="{F3603F97-4C1E-E283-7BE1-3E5049FBB6F4}"/>
              </a:ext>
            </a:extLst>
          </p:cNvPr>
          <p:cNvSpPr txBox="1"/>
          <p:nvPr/>
        </p:nvSpPr>
        <p:spPr>
          <a:xfrm>
            <a:off x="658370" y="1056721"/>
            <a:ext cx="3171825" cy="307777"/>
          </a:xfrm>
          <a:prstGeom prst="rect">
            <a:avLst/>
          </a:prstGeom>
          <a:noFill/>
        </p:spPr>
        <p:txBody>
          <a:bodyPr wrap="square" rtlCol="0">
            <a:spAutoFit/>
          </a:bodyPr>
          <a:lstStyle/>
          <a:p>
            <a:r>
              <a:rPr lang="de-DE" sz="1400">
                <a:solidFill>
                  <a:srgbClr val="006373"/>
                </a:solidFill>
                <a:latin typeface="Calibri" pitchFamily="34" charset="0"/>
              </a:rPr>
              <a:t>Jährliche Effizienz im Heizmodus (JAZ)</a:t>
            </a:r>
          </a:p>
        </p:txBody>
      </p:sp>
      <p:pic>
        <p:nvPicPr>
          <p:cNvPr id="5" name="Grafik 4" descr="Die Grafik zeigt die Abhängigkeit der jährlichen Effizienz einer Wärmepumpe im Heizmodus von der maximalen Vorlauftemperatur in °C für die Wärmeübertragungssysteme Heizkörper, Flächenheizung und gemischte Systeme, bestehend aus Heizkörpern und Flächenheizung. Auf der vertikalen X-Achse ist die maximale Vorlauftemperatur in °C von 30 bis 60 °C abgebildet. Die horizontale Y-Achse bildet die jährliche Effizienz der Wärmepumpe im Heizmodus von 0 bis 6 ab. Die Punktewolke zeigt, dass auch mit Heizkörpern und gemischten Systemen ein effizienter Wärmepumpenbetrieb möglich ist und eine jährliche Effizienz zwischen 3 und 4 erreicht werden kann. Die höchste Effizienz wird mit Flächenheizungen erreicht, da dieses Übertragungssystem den Betrieb mit niedrigeren Vorlauftemperaturen ermöglicht.">
            <a:extLst>
              <a:ext uri="{FF2B5EF4-FFF2-40B4-BE49-F238E27FC236}">
                <a16:creationId xmlns:a16="http://schemas.microsoft.com/office/drawing/2014/main" id="{109EE85C-BFFF-8CE8-178B-28247DDA3B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58370" y="1295540"/>
            <a:ext cx="5453139" cy="3219309"/>
          </a:xfrm>
          <a:prstGeom prst="rect">
            <a:avLst/>
          </a:prstGeom>
        </p:spPr>
      </p:pic>
      <p:sp>
        <p:nvSpPr>
          <p:cNvPr id="9" name="Textfeld 8">
            <a:extLst>
              <a:ext uri="{FF2B5EF4-FFF2-40B4-BE49-F238E27FC236}">
                <a16:creationId xmlns:a16="http://schemas.microsoft.com/office/drawing/2014/main" id="{2E8C2B4E-0293-E89D-2DD6-41DD51493571}"/>
              </a:ext>
            </a:extLst>
          </p:cNvPr>
          <p:cNvSpPr txBox="1"/>
          <p:nvPr/>
        </p:nvSpPr>
        <p:spPr>
          <a:xfrm>
            <a:off x="2076329" y="4445891"/>
            <a:ext cx="3171825" cy="307777"/>
          </a:xfrm>
          <a:prstGeom prst="rect">
            <a:avLst/>
          </a:prstGeom>
          <a:noFill/>
        </p:spPr>
        <p:txBody>
          <a:bodyPr wrap="square" rtlCol="0">
            <a:spAutoFit/>
          </a:bodyPr>
          <a:lstStyle/>
          <a:p>
            <a:r>
              <a:rPr lang="de-DE" sz="1400">
                <a:solidFill>
                  <a:srgbClr val="006373"/>
                </a:solidFill>
                <a:latin typeface="Calibri" pitchFamily="34" charset="0"/>
              </a:rPr>
              <a:t>Maximale Vorlauftemperatur in °C</a:t>
            </a:r>
          </a:p>
        </p:txBody>
      </p:sp>
      <p:sp>
        <p:nvSpPr>
          <p:cNvPr id="4" name="Inhaltsplatzhalter 4">
            <a:extLst>
              <a:ext uri="{FF2B5EF4-FFF2-40B4-BE49-F238E27FC236}">
                <a16:creationId xmlns:a16="http://schemas.microsoft.com/office/drawing/2014/main" id="{9A68AA5E-C5E4-66A5-2D78-CE69C79D86CC}"/>
              </a:ext>
            </a:extLst>
          </p:cNvPr>
          <p:cNvSpPr txBox="1">
            <a:spLocks/>
          </p:cNvSpPr>
          <p:nvPr/>
        </p:nvSpPr>
        <p:spPr>
          <a:xfrm>
            <a:off x="5924941" y="1403118"/>
            <a:ext cx="2731379" cy="3219308"/>
          </a:xfrm>
          <a:solidFill>
            <a:schemeClr val="bg2">
              <a:lumMod val="60000"/>
              <a:lumOff val="40000"/>
            </a:schemeClr>
          </a:solidFill>
          <a:ln>
            <a:solidFill>
              <a:srgbClr val="FFFF00"/>
            </a:solidFill>
          </a:ln>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effizienter Wärmepumpen-betrieb auch mit Heizkörpern oder gemischten Übergabe-systemen möglich</a:t>
            </a: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Flächenheizung ermöglicht Betrieb mit niedrigerer Vorlauftemperatur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 erhöht die </a:t>
            </a:r>
            <a:r>
              <a:rPr lang="de-DE" sz="1400">
                <a:solidFill>
                  <a:srgbClr val="006577"/>
                </a:solidFill>
                <a:latin typeface="Calibri" panose="020F0502020204030204" pitchFamily="34" charset="0"/>
                <a:cs typeface="Calibri" panose="020F0502020204030204" pitchFamily="34" charset="0"/>
              </a:rPr>
              <a:t>Effizienz </a:t>
            </a: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bei einer Vorlauftemperatur von max. 55  </a:t>
            </a:r>
            <a:r>
              <a:rPr lang="de-DE" sz="1400">
                <a:solidFill>
                  <a:srgbClr val="006577"/>
                </a:solidFill>
                <a:latin typeface="Calibri" panose="020F0502020204030204" pitchFamily="34" charset="0"/>
                <a:ea typeface="+mn-ea"/>
                <a:cs typeface="Calibri" panose="020F0502020204030204" pitchFamily="34" charset="0"/>
                <a:sym typeface="Wingdings" panose="05000000000000000000" pitchFamily="2" charset="2"/>
              </a:rPr>
              <a:t>̊</a:t>
            </a:r>
            <a:r>
              <a:rPr kumimoji="0" lang="de-DE" sz="1400" i="0" u="none" strike="noStrike" kern="1200" cap="none" spc="0" normalizeH="0" baseline="0" noProof="0">
                <a:ln>
                  <a:noFill/>
                </a:ln>
                <a:solidFill>
                  <a:srgbClr val="006577"/>
                </a:solidFill>
                <a:effectLst/>
                <a:uLnTx/>
                <a:uFillTx/>
                <a:latin typeface="Calibri" panose="020F0502020204030204" pitchFamily="34" charset="0"/>
                <a:ea typeface="+mn-ea"/>
                <a:cs typeface="Calibri" panose="020F0502020204030204" pitchFamily="34" charset="0"/>
                <a:sym typeface="Wingdings" panose="05000000000000000000" pitchFamily="2" charset="2"/>
              </a:rPr>
              <a:t>C </a:t>
            </a:r>
            <a:r>
              <a:rPr lang="de-DE" sz="1400">
                <a:solidFill>
                  <a:srgbClr val="006577"/>
                </a:solidFill>
                <a:latin typeface="Calibri" panose="020F0502020204030204" pitchFamily="34" charset="0"/>
                <a:cs typeface="Calibri" panose="020F0502020204030204" pitchFamily="34" charset="0"/>
              </a:rPr>
              <a:t>ist ein effizienter Wärmepumpenbetrieb möglich</a:t>
            </a:r>
            <a:endParaRPr lang="de-DE" sz="1400">
              <a:solidFill>
                <a:srgbClr val="006577"/>
              </a:solidFill>
              <a:highlight>
                <a:srgbClr val="00FFFF"/>
              </a:highlight>
              <a:latin typeface="Calibri" panose="020F0502020204030204" pitchFamily="34" charset="0"/>
              <a:cs typeface="Calibri" panose="020F0502020204030204" pitchFamily="34" charset="0"/>
              <a:sym typeface="Wingdings" panose="05000000000000000000" pitchFamily="2" charset="2"/>
            </a:endParaRPr>
          </a:p>
        </p:txBody>
      </p:sp>
      <p:grpSp>
        <p:nvGrpSpPr>
          <p:cNvPr id="17" name="Gruppieren 16" descr="Legende des Schaubilds. Orangene Punkte stellen Heizkörper da, hellblaue gemische Übertragungssysteme und dunkelblaue Fußbodenheizungen">
            <a:extLst>
              <a:ext uri="{FF2B5EF4-FFF2-40B4-BE49-F238E27FC236}">
                <a16:creationId xmlns:a16="http://schemas.microsoft.com/office/drawing/2014/main" id="{4EA96323-7FD1-C3B3-053D-CE33BF4FB0F0}"/>
              </a:ext>
            </a:extLst>
          </p:cNvPr>
          <p:cNvGrpSpPr/>
          <p:nvPr/>
        </p:nvGrpSpPr>
        <p:grpSpPr>
          <a:xfrm>
            <a:off x="4086482" y="1431528"/>
            <a:ext cx="1793301" cy="740172"/>
            <a:chOff x="6245799" y="3525104"/>
            <a:chExt cx="1793301" cy="738664"/>
          </a:xfrm>
        </p:grpSpPr>
        <p:sp>
          <p:nvSpPr>
            <p:cNvPr id="8" name="Textfeld 7">
              <a:extLst>
                <a:ext uri="{FF2B5EF4-FFF2-40B4-BE49-F238E27FC236}">
                  <a16:creationId xmlns:a16="http://schemas.microsoft.com/office/drawing/2014/main" id="{7019BC77-322E-0359-D982-9696A1E9EC46}"/>
                </a:ext>
              </a:extLst>
            </p:cNvPr>
            <p:cNvSpPr txBox="1"/>
            <p:nvPr/>
          </p:nvSpPr>
          <p:spPr>
            <a:xfrm>
              <a:off x="6245799" y="3525104"/>
              <a:ext cx="1793301" cy="738664"/>
            </a:xfrm>
            <a:prstGeom prst="rect">
              <a:avLst/>
            </a:prstGeom>
            <a:solidFill>
              <a:schemeClr val="bg1"/>
            </a:solidFill>
          </p:spPr>
          <p:txBody>
            <a:bodyPr wrap="square" rtlCol="0" anchor="ctr">
              <a:spAutoFit/>
            </a:bodyPr>
            <a:lstStyle/>
            <a:p>
              <a:pPr marL="266700"/>
              <a:r>
                <a:rPr lang="de-DE" sz="1400">
                  <a:solidFill>
                    <a:srgbClr val="006373"/>
                  </a:solidFill>
                  <a:latin typeface="Calibri" pitchFamily="34" charset="0"/>
                </a:rPr>
                <a:t>Heizkörper</a:t>
              </a:r>
            </a:p>
            <a:p>
              <a:pPr marL="266700"/>
              <a:r>
                <a:rPr lang="de-DE" sz="1400">
                  <a:solidFill>
                    <a:srgbClr val="006373"/>
                  </a:solidFill>
                  <a:latin typeface="Calibri" pitchFamily="34" charset="0"/>
                </a:rPr>
                <a:t>Gemischt</a:t>
              </a:r>
            </a:p>
            <a:p>
              <a:pPr marL="266700"/>
              <a:r>
                <a:rPr lang="de-DE" sz="1400">
                  <a:solidFill>
                    <a:srgbClr val="006373"/>
                  </a:solidFill>
                  <a:latin typeface="Calibri" pitchFamily="34" charset="0"/>
                </a:rPr>
                <a:t>Fußbodenheizung</a:t>
              </a:r>
            </a:p>
          </p:txBody>
        </p:sp>
        <p:sp>
          <p:nvSpPr>
            <p:cNvPr id="11" name="Ellipse 10">
              <a:extLst>
                <a:ext uri="{FF2B5EF4-FFF2-40B4-BE49-F238E27FC236}">
                  <a16:creationId xmlns:a16="http://schemas.microsoft.com/office/drawing/2014/main" id="{4ACD879F-A397-DE90-EC2A-7BA42B98051C}"/>
                </a:ext>
              </a:extLst>
            </p:cNvPr>
            <p:cNvSpPr/>
            <p:nvPr/>
          </p:nvSpPr>
          <p:spPr>
            <a:xfrm>
              <a:off x="6400800" y="3629025"/>
              <a:ext cx="125169" cy="107609"/>
            </a:xfrm>
            <a:prstGeom prst="ellipse">
              <a:avLst/>
            </a:prstGeom>
            <a:solidFill>
              <a:srgbClr val="EC66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006373"/>
                </a:solidFill>
              </a:endParaRPr>
            </a:p>
          </p:txBody>
        </p:sp>
        <p:sp>
          <p:nvSpPr>
            <p:cNvPr id="12" name="Ellipse 11">
              <a:extLst>
                <a:ext uri="{FF2B5EF4-FFF2-40B4-BE49-F238E27FC236}">
                  <a16:creationId xmlns:a16="http://schemas.microsoft.com/office/drawing/2014/main" id="{8CB621E6-6B64-C1B5-113A-0C352D290C17}"/>
                </a:ext>
              </a:extLst>
            </p:cNvPr>
            <p:cNvSpPr/>
            <p:nvPr/>
          </p:nvSpPr>
          <p:spPr>
            <a:xfrm>
              <a:off x="6400800" y="3838575"/>
              <a:ext cx="125169" cy="107609"/>
            </a:xfrm>
            <a:prstGeom prst="ellipse">
              <a:avLst/>
            </a:prstGeom>
            <a:solidFill>
              <a:srgbClr val="95C5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006373"/>
                </a:solidFill>
              </a:endParaRPr>
            </a:p>
          </p:txBody>
        </p:sp>
        <p:sp>
          <p:nvSpPr>
            <p:cNvPr id="13" name="Ellipse 12">
              <a:extLst>
                <a:ext uri="{FF2B5EF4-FFF2-40B4-BE49-F238E27FC236}">
                  <a16:creationId xmlns:a16="http://schemas.microsoft.com/office/drawing/2014/main" id="{ADDA1225-0392-BE28-17BB-D1E938462091}"/>
                </a:ext>
              </a:extLst>
            </p:cNvPr>
            <p:cNvSpPr/>
            <p:nvPr/>
          </p:nvSpPr>
          <p:spPr>
            <a:xfrm>
              <a:off x="6400800" y="4048125"/>
              <a:ext cx="125169" cy="107609"/>
            </a:xfrm>
            <a:prstGeom prst="ellips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006373"/>
                </a:solidFill>
              </a:endParaRPr>
            </a:p>
          </p:txBody>
        </p:sp>
      </p:grpSp>
      <p:sp>
        <p:nvSpPr>
          <p:cNvPr id="15" name="Textfeld 14">
            <a:extLst>
              <a:ext uri="{FF2B5EF4-FFF2-40B4-BE49-F238E27FC236}">
                <a16:creationId xmlns:a16="http://schemas.microsoft.com/office/drawing/2014/main" id="{87BE987C-A0AC-2A30-6642-1D031A05511C}"/>
              </a:ext>
            </a:extLst>
          </p:cNvPr>
          <p:cNvSpPr txBox="1"/>
          <p:nvPr/>
        </p:nvSpPr>
        <p:spPr>
          <a:xfrm>
            <a:off x="608460" y="4744531"/>
            <a:ext cx="7250624" cy="216534"/>
          </a:xfrm>
          <a:prstGeom prst="rect">
            <a:avLst/>
          </a:prstGeom>
          <a:noFill/>
        </p:spPr>
        <p:txBody>
          <a:bodyPr wrap="square" lIns="108000" tIns="46800" anchor="b">
            <a:spAutoFit/>
          </a:bodyPr>
          <a:lstStyle/>
          <a:p>
            <a:r>
              <a:rPr lang="de-DE" sz="800">
                <a:latin typeface="Calibri"/>
                <a:cs typeface="Calibri"/>
              </a:rPr>
              <a:t>Quelle: Fraunhofer ISE</a:t>
            </a:r>
          </a:p>
        </p:txBody>
      </p:sp>
    </p:spTree>
    <p:extLst>
      <p:ext uri="{BB962C8B-B14F-4D97-AF65-F5344CB8AC3E}">
        <p14:creationId xmlns:p14="http://schemas.microsoft.com/office/powerpoint/2010/main" val="1081563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6275E-0DD9-C535-D1F8-FA4742FB19DF}"/>
            </a:ext>
          </a:extLst>
        </p:cNvPr>
        <p:cNvGrpSpPr/>
        <p:nvPr/>
      </p:nvGrpSpPr>
      <p:grpSpPr>
        <a:xfrm>
          <a:off x="0" y="0"/>
          <a:ext cx="0" cy="0"/>
          <a:chOff x="0" y="0"/>
          <a:chExt cx="0" cy="0"/>
        </a:xfrm>
      </p:grpSpPr>
      <p:sp>
        <p:nvSpPr>
          <p:cNvPr id="11" name="Titel 2">
            <a:extLst>
              <a:ext uri="{FF2B5EF4-FFF2-40B4-BE49-F238E27FC236}">
                <a16:creationId xmlns:a16="http://schemas.microsoft.com/office/drawing/2014/main" id="{6859D9A8-32D7-F4B9-38A8-0B04C0EE5FCF}"/>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Luft-Luft-Wärmepumpen = Klimageräte</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Heizen und Kühlen möglich</a:t>
            </a:r>
          </a:p>
        </p:txBody>
      </p:sp>
      <p:pic>
        <p:nvPicPr>
          <p:cNvPr id="7" name="Grafik 6" descr="Die Grafik zeigt eine in einem Haus installierte Luft-Luft-Wärmepumpe. Das Außengerät ist an der Fassade angebracht, die zwei Innengeräten befinden sich im Wohnzimmer und im Flur. ">
            <a:extLst>
              <a:ext uri="{FF2B5EF4-FFF2-40B4-BE49-F238E27FC236}">
                <a16:creationId xmlns:a16="http://schemas.microsoft.com/office/drawing/2014/main" id="{5C5F67E9-6C38-A3A3-7484-B874C74A161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08063" y="1276127"/>
            <a:ext cx="5603142" cy="1946043"/>
          </a:xfrm>
          <a:prstGeom prst="rect">
            <a:avLst/>
          </a:prstGeom>
        </p:spPr>
      </p:pic>
      <p:sp>
        <p:nvSpPr>
          <p:cNvPr id="9" name="Rechteck 8">
            <a:extLst>
              <a:ext uri="{FF2B5EF4-FFF2-40B4-BE49-F238E27FC236}">
                <a16:creationId xmlns:a16="http://schemas.microsoft.com/office/drawing/2014/main" id="{B82B9192-3C70-4832-D28C-5430D6C6BB60}"/>
              </a:ext>
            </a:extLst>
          </p:cNvPr>
          <p:cNvSpPr/>
          <p:nvPr/>
        </p:nvSpPr>
        <p:spPr>
          <a:xfrm>
            <a:off x="367013" y="1542178"/>
            <a:ext cx="1447388" cy="1172222"/>
          </a:xfrm>
          <a:prstGeom prst="rect">
            <a:avLst/>
          </a:prstGeom>
          <a:solidFill>
            <a:schemeClr val="bg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r>
              <a:rPr lang="de-DE" sz="1200" b="1">
                <a:solidFill>
                  <a:srgbClr val="EC6607"/>
                </a:solidFill>
                <a:latin typeface="Calibri" panose="020F0502020204030204" pitchFamily="34" charset="0"/>
                <a:cs typeface="Calibri" panose="020F0502020204030204" pitchFamily="34" charset="0"/>
              </a:rPr>
              <a:t>Außengerät</a:t>
            </a:r>
            <a:r>
              <a:rPr lang="de-DE" sz="1200">
                <a:solidFill>
                  <a:srgbClr val="006373"/>
                </a:solidFill>
                <a:latin typeface="Calibri" panose="020F0502020204030204" pitchFamily="34" charset="0"/>
                <a:cs typeface="Calibri" panose="020F0502020204030204" pitchFamily="34" charset="0"/>
              </a:rPr>
              <a:t> </a:t>
            </a:r>
          </a:p>
          <a:p>
            <a:pPr marL="171450" indent="-171450">
              <a:buFont typeface="Wingdings" panose="05000000000000000000" pitchFamily="2" charset="2"/>
              <a:buChar char="§"/>
            </a:pPr>
            <a:r>
              <a:rPr lang="de-DE" sz="1200">
                <a:solidFill>
                  <a:srgbClr val="006373"/>
                </a:solidFill>
                <a:latin typeface="Calibri" panose="020F0502020204030204" pitchFamily="34" charset="0"/>
                <a:cs typeface="Calibri" panose="020F0502020204030204" pitchFamily="34" charset="0"/>
              </a:rPr>
              <a:t>an Fassade</a:t>
            </a:r>
          </a:p>
          <a:p>
            <a:pPr marL="171450" indent="-171450">
              <a:buFont typeface="Wingdings" panose="05000000000000000000" pitchFamily="2" charset="2"/>
              <a:buChar char="§"/>
            </a:pPr>
            <a:r>
              <a:rPr lang="de-DE" sz="1200">
                <a:solidFill>
                  <a:srgbClr val="006373"/>
                </a:solidFill>
                <a:latin typeface="Calibri" panose="020F0502020204030204" pitchFamily="34" charset="0"/>
                <a:cs typeface="Calibri" panose="020F0502020204030204" pitchFamily="34" charset="0"/>
              </a:rPr>
              <a:t>auf Dach</a:t>
            </a:r>
          </a:p>
          <a:p>
            <a:pPr marL="171450" indent="-171450">
              <a:buFont typeface="Wingdings" panose="05000000000000000000" pitchFamily="2" charset="2"/>
              <a:buChar char="§"/>
            </a:pPr>
            <a:r>
              <a:rPr lang="de-DE" sz="1200">
                <a:solidFill>
                  <a:srgbClr val="006373"/>
                </a:solidFill>
                <a:latin typeface="Calibri" panose="020F0502020204030204" pitchFamily="34" charset="0"/>
                <a:cs typeface="Calibri" panose="020F0502020204030204" pitchFamily="34" charset="0"/>
              </a:rPr>
              <a:t>am Balkon</a:t>
            </a:r>
          </a:p>
          <a:p>
            <a:pPr marL="171450" indent="-171450">
              <a:buFont typeface="Wingdings" panose="05000000000000000000" pitchFamily="2" charset="2"/>
              <a:buChar char="§"/>
            </a:pPr>
            <a:r>
              <a:rPr lang="de-DE" sz="1200">
                <a:solidFill>
                  <a:srgbClr val="006373"/>
                </a:solidFill>
                <a:latin typeface="Calibri" panose="020F0502020204030204" pitchFamily="34" charset="0"/>
                <a:cs typeface="Calibri" panose="020F0502020204030204" pitchFamily="34" charset="0"/>
              </a:rPr>
              <a:t>evtl. im </a:t>
            </a:r>
            <a:r>
              <a:rPr lang="de-DE" sz="1200" err="1">
                <a:solidFill>
                  <a:srgbClr val="006373"/>
                </a:solidFill>
                <a:latin typeface="Calibri" panose="020F0502020204030204" pitchFamily="34" charset="0"/>
                <a:cs typeface="Calibri" panose="020F0502020204030204" pitchFamily="34" charset="0"/>
              </a:rPr>
              <a:t>unbe</a:t>
            </a:r>
            <a:r>
              <a:rPr lang="de-DE" sz="1200">
                <a:solidFill>
                  <a:srgbClr val="006373"/>
                </a:solidFill>
                <a:latin typeface="Calibri" panose="020F0502020204030204" pitchFamily="34" charset="0"/>
                <a:cs typeface="Calibri" panose="020F0502020204030204" pitchFamily="34" charset="0"/>
              </a:rPr>
              <a:t>-</a:t>
            </a:r>
            <a:br>
              <a:rPr lang="de-DE" sz="1200">
                <a:solidFill>
                  <a:srgbClr val="006373"/>
                </a:solidFill>
                <a:latin typeface="Calibri" panose="020F0502020204030204" pitchFamily="34" charset="0"/>
                <a:cs typeface="Calibri" panose="020F0502020204030204" pitchFamily="34" charset="0"/>
              </a:rPr>
            </a:br>
            <a:r>
              <a:rPr lang="de-DE" sz="1200">
                <a:solidFill>
                  <a:srgbClr val="006373"/>
                </a:solidFill>
                <a:latin typeface="Calibri" panose="020F0502020204030204" pitchFamily="34" charset="0"/>
                <a:cs typeface="Calibri" panose="020F0502020204030204" pitchFamily="34" charset="0"/>
              </a:rPr>
              <a:t>heizten Dachraum</a:t>
            </a:r>
          </a:p>
        </p:txBody>
      </p:sp>
      <p:sp>
        <p:nvSpPr>
          <p:cNvPr id="13" name="Rechteck 12">
            <a:extLst>
              <a:ext uri="{FF2B5EF4-FFF2-40B4-BE49-F238E27FC236}">
                <a16:creationId xmlns:a16="http://schemas.microsoft.com/office/drawing/2014/main" id="{2428EAEC-6204-9F62-1104-92BBD4F5CE79}"/>
              </a:ext>
            </a:extLst>
          </p:cNvPr>
          <p:cNvSpPr/>
          <p:nvPr/>
        </p:nvSpPr>
        <p:spPr>
          <a:xfrm>
            <a:off x="2622276" y="1826824"/>
            <a:ext cx="891731" cy="2413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b="1">
                <a:solidFill>
                  <a:srgbClr val="EC6607"/>
                </a:solidFill>
                <a:latin typeface="Calibri" panose="020F0502020204030204" pitchFamily="34" charset="0"/>
                <a:cs typeface="Calibri" panose="020F0502020204030204" pitchFamily="34" charset="0"/>
              </a:rPr>
              <a:t>Innengerät 1</a:t>
            </a:r>
          </a:p>
        </p:txBody>
      </p:sp>
      <p:sp>
        <p:nvSpPr>
          <p:cNvPr id="16" name="Rechteck 15">
            <a:extLst>
              <a:ext uri="{FF2B5EF4-FFF2-40B4-BE49-F238E27FC236}">
                <a16:creationId xmlns:a16="http://schemas.microsoft.com/office/drawing/2014/main" id="{365A7A7B-CCCD-C65E-312D-5BEFCD4FF7E3}"/>
              </a:ext>
            </a:extLst>
          </p:cNvPr>
          <p:cNvSpPr/>
          <p:nvPr/>
        </p:nvSpPr>
        <p:spPr>
          <a:xfrm>
            <a:off x="4177817" y="1826823"/>
            <a:ext cx="891731" cy="2413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b="1">
                <a:solidFill>
                  <a:srgbClr val="EC6607"/>
                </a:solidFill>
                <a:latin typeface="Calibri" panose="020F0502020204030204" pitchFamily="34" charset="0"/>
                <a:cs typeface="Calibri" panose="020F0502020204030204" pitchFamily="34" charset="0"/>
              </a:rPr>
              <a:t>Innengerät 2</a:t>
            </a:r>
          </a:p>
        </p:txBody>
      </p:sp>
      <p:sp>
        <p:nvSpPr>
          <p:cNvPr id="5" name="Inhaltsplatzhalter 4">
            <a:extLst>
              <a:ext uri="{FF2B5EF4-FFF2-40B4-BE49-F238E27FC236}">
                <a16:creationId xmlns:a16="http://schemas.microsoft.com/office/drawing/2014/main" id="{8253EB5B-089F-A4AE-D0AF-8F33A5C3F7E7}"/>
              </a:ext>
            </a:extLst>
          </p:cNvPr>
          <p:cNvSpPr txBox="1">
            <a:spLocks/>
          </p:cNvSpPr>
          <p:nvPr/>
        </p:nvSpPr>
        <p:spPr>
          <a:xfrm>
            <a:off x="719136" y="3312264"/>
            <a:ext cx="6611303" cy="1312953"/>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buFont typeface="Wingdings" panose="05000000000000000000" pitchFamily="2" charset="2"/>
              <a:buChar char="§"/>
            </a:pPr>
            <a:r>
              <a:rPr lang="de-DE" sz="1400">
                <a:solidFill>
                  <a:srgbClr val="006373"/>
                </a:solidFill>
                <a:latin typeface="Calibri" panose="020F0502020204030204" pitchFamily="34" charset="0"/>
                <a:cs typeface="Calibri" panose="020F0502020204030204" pitchFamily="34" charset="0"/>
              </a:rPr>
              <a:t>als Ergänzung zur aktuellen Heizung möglich</a:t>
            </a:r>
          </a:p>
          <a:p>
            <a:pPr>
              <a:spcBef>
                <a:spcPts val="0"/>
              </a:spcBef>
              <a:spcAft>
                <a:spcPts val="600"/>
              </a:spcAft>
              <a:buFont typeface="Wingdings" panose="05000000000000000000" pitchFamily="2" charset="2"/>
              <a:buChar char="§"/>
            </a:pPr>
            <a:r>
              <a:rPr lang="de-DE" sz="1400">
                <a:solidFill>
                  <a:srgbClr val="006373"/>
                </a:solidFill>
                <a:latin typeface="Calibri" panose="020F0502020204030204" pitchFamily="34" charset="0"/>
                <a:cs typeface="Calibri" panose="020F0502020204030204" pitchFamily="34" charset="0"/>
              </a:rPr>
              <a:t>als alleiniges Heizsystem: energetischer Mindeststandard nötig</a:t>
            </a:r>
          </a:p>
          <a:p>
            <a:pPr>
              <a:spcBef>
                <a:spcPts val="0"/>
              </a:spcBef>
              <a:spcAft>
                <a:spcPts val="600"/>
              </a:spcAft>
              <a:buFont typeface="Wingdings" panose="05000000000000000000" pitchFamily="2" charset="2"/>
              <a:buChar char="§"/>
            </a:pPr>
            <a:r>
              <a:rPr lang="de-DE" sz="1400">
                <a:solidFill>
                  <a:srgbClr val="006373"/>
                </a:solidFill>
                <a:latin typeface="Calibri" panose="020F0502020204030204" pitchFamily="34" charset="0"/>
                <a:cs typeface="Calibri" panose="020F0502020204030204" pitchFamily="34" charset="0"/>
              </a:rPr>
              <a:t>vor allem geeignet als Ersatz für Etagenheizungen in Mehrfamilienhäuser</a:t>
            </a:r>
          </a:p>
          <a:p>
            <a:pPr>
              <a:spcBef>
                <a:spcPts val="0"/>
              </a:spcBef>
              <a:spcAft>
                <a:spcPts val="600"/>
              </a:spcAft>
              <a:buFont typeface="Wingdings" panose="05000000000000000000" pitchFamily="2" charset="2"/>
              <a:buChar char="§"/>
            </a:pPr>
            <a:r>
              <a:rPr lang="de-DE" sz="1400">
                <a:solidFill>
                  <a:srgbClr val="006373"/>
                </a:solidFill>
                <a:latin typeface="Calibri" panose="020F0502020204030204" pitchFamily="34" charset="0"/>
                <a:cs typeface="Calibri" panose="020F0502020204030204" pitchFamily="34" charset="0"/>
              </a:rPr>
              <a:t>bei größeren Wohnflächen können mehrere Außengeräte nötig sein </a:t>
            </a:r>
          </a:p>
          <a:p>
            <a:pPr>
              <a:spcBef>
                <a:spcPts val="0"/>
              </a:spcBef>
              <a:spcAft>
                <a:spcPts val="600"/>
              </a:spcAft>
              <a:buFont typeface="Wingdings" panose="05000000000000000000" pitchFamily="2" charset="2"/>
              <a:buChar char="§"/>
            </a:pPr>
            <a:r>
              <a:rPr lang="de-DE" sz="1400">
                <a:solidFill>
                  <a:srgbClr val="006373"/>
                </a:solidFill>
                <a:latin typeface="Calibri" panose="020F0502020204030204" pitchFamily="34" charset="0"/>
                <a:cs typeface="Calibri" panose="020F0502020204030204" pitchFamily="34" charset="0"/>
              </a:rPr>
              <a:t>Warmwasserbereitung muss separat gelöst werden</a:t>
            </a:r>
          </a:p>
        </p:txBody>
      </p:sp>
      <p:sp>
        <p:nvSpPr>
          <p:cNvPr id="4" name="Textfeld 3">
            <a:extLst>
              <a:ext uri="{FF2B5EF4-FFF2-40B4-BE49-F238E27FC236}">
                <a16:creationId xmlns:a16="http://schemas.microsoft.com/office/drawing/2014/main" id="{4968BAA5-4C25-6DD3-1ECA-AF06C9BB0250}"/>
              </a:ext>
            </a:extLst>
          </p:cNvPr>
          <p:cNvSpPr txBox="1"/>
          <p:nvPr/>
        </p:nvSpPr>
        <p:spPr>
          <a:xfrm>
            <a:off x="6562263" y="1311275"/>
            <a:ext cx="2268294" cy="2908489"/>
          </a:xfrm>
          <a:prstGeom prst="rect">
            <a:avLst/>
          </a:prstGeom>
          <a:noFill/>
        </p:spPr>
        <p:txBody>
          <a:bodyPr wrap="square">
            <a:spAutoFit/>
          </a:bodyPr>
          <a:lstStyle/>
          <a:p>
            <a:pPr>
              <a:spcBef>
                <a:spcPts val="600"/>
              </a:spcBef>
            </a:pPr>
            <a:r>
              <a:rPr lang="de-DE" sz="1400" b="1">
                <a:solidFill>
                  <a:srgbClr val="006577"/>
                </a:solidFill>
                <a:latin typeface="Calibri" panose="020F0502020204030204" pitchFamily="34" charset="0"/>
                <a:cs typeface="Calibri" panose="020F0502020204030204" pitchFamily="34" charset="0"/>
              </a:rPr>
              <a:t>Funktionsweise</a:t>
            </a:r>
          </a:p>
          <a:p>
            <a:pPr marL="285750" indent="-285750">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Raumluft wird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umgewälzt und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dabei erwärmt (keine Wohnraumlüftung) </a:t>
            </a:r>
          </a:p>
          <a:p>
            <a:pPr marL="285750" indent="-285750">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Heizkörper werden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nicht mehr benötigt</a:t>
            </a:r>
          </a:p>
          <a:p>
            <a:pPr marL="285750" indent="-285750">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Inneneinheiten benötigen elektr. Anschluss und sind über dünne Kältemittel-leitungen verbunden</a:t>
            </a:r>
          </a:p>
        </p:txBody>
      </p:sp>
    </p:spTree>
    <p:extLst>
      <p:ext uri="{BB962C8B-B14F-4D97-AF65-F5344CB8AC3E}">
        <p14:creationId xmlns:p14="http://schemas.microsoft.com/office/powerpoint/2010/main" val="34990416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DAA4D-5223-55CF-E19F-2A97FBACDD61}"/>
            </a:ext>
          </a:extLst>
        </p:cNvPr>
        <p:cNvGrpSpPr/>
        <p:nvPr/>
      </p:nvGrpSpPr>
      <p:grpSpPr>
        <a:xfrm>
          <a:off x="0" y="0"/>
          <a:ext cx="0" cy="0"/>
          <a:chOff x="0" y="0"/>
          <a:chExt cx="0" cy="0"/>
        </a:xfrm>
      </p:grpSpPr>
      <p:sp>
        <p:nvSpPr>
          <p:cNvPr id="11" name="Titel 2">
            <a:extLst>
              <a:ext uri="{FF2B5EF4-FFF2-40B4-BE49-F238E27FC236}">
                <a16:creationId xmlns:a16="http://schemas.microsoft.com/office/drawing/2014/main" id="{9A976B37-4FED-E4DF-DA46-E42BAAE4F492}"/>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t>Hybridheizungen mit Wärmepumpe </a:t>
            </a:r>
          </a:p>
        </p:txBody>
      </p:sp>
      <p:sp>
        <p:nvSpPr>
          <p:cNvPr id="5" name="Inhaltsplatzhalter 4">
            <a:extLst>
              <a:ext uri="{FF2B5EF4-FFF2-40B4-BE49-F238E27FC236}">
                <a16:creationId xmlns:a16="http://schemas.microsoft.com/office/drawing/2014/main" id="{84887739-ECDB-44A7-5A3F-C3E1318DDBEB}"/>
              </a:ext>
            </a:extLst>
          </p:cNvPr>
          <p:cNvSpPr txBox="1">
            <a:spLocks/>
          </p:cNvSpPr>
          <p:nvPr/>
        </p:nvSpPr>
        <p:spPr>
          <a:xfrm>
            <a:off x="648000" y="1295999"/>
            <a:ext cx="4783786" cy="3284969"/>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de-DE" sz="1600">
                <a:solidFill>
                  <a:srgbClr val="006577"/>
                </a:solidFill>
                <a:latin typeface="Calibri" panose="020F0502020204030204" pitchFamily="34" charset="0"/>
                <a:cs typeface="Calibri" panose="020F0502020204030204" pitchFamily="34" charset="0"/>
              </a:rPr>
              <a:t>Hybrid = Kombination aus zwei Heizsystemen</a:t>
            </a:r>
          </a:p>
          <a:p>
            <a:pPr>
              <a:spcBef>
                <a:spcPts val="600"/>
              </a:spcBef>
              <a:buFont typeface="Wingdings" panose="05000000000000000000" pitchFamily="2" charset="2"/>
              <a:buChar char="§"/>
            </a:pPr>
            <a:r>
              <a:rPr lang="de-DE" sz="1600" b="1">
                <a:solidFill>
                  <a:srgbClr val="006577"/>
                </a:solidFill>
                <a:latin typeface="Calibri" panose="020F0502020204030204" pitchFamily="34" charset="0"/>
                <a:cs typeface="Calibri" panose="020F0502020204030204" pitchFamily="34" charset="0"/>
              </a:rPr>
              <a:t>Wärmepumpe als Grundlast</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rPr>
              <a:t>erzeugt bis zu 90 Prozent der Wärme</a:t>
            </a:r>
          </a:p>
          <a:p>
            <a:pPr>
              <a:spcBef>
                <a:spcPts val="600"/>
              </a:spcBef>
              <a:buFont typeface="Wingdings" panose="05000000000000000000" pitchFamily="2" charset="2"/>
              <a:buChar char="§"/>
            </a:pPr>
            <a:r>
              <a:rPr lang="de-DE" sz="1600" b="1">
                <a:solidFill>
                  <a:srgbClr val="006577"/>
                </a:solidFill>
                <a:latin typeface="Calibri" panose="020F0502020204030204" pitchFamily="34" charset="0"/>
                <a:cs typeface="Calibri" panose="020F0502020204030204" pitchFamily="34" charset="0"/>
              </a:rPr>
              <a:t>Gaskessel oder Pelletheizung als Spitzenlast</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rPr>
              <a:t>ergänzt oder ersetzt Wärmepumpenbetrieb an kalten Tagen</a:t>
            </a:r>
            <a:endParaRPr lang="de-DE" sz="1600" strike="sngStrike">
              <a:solidFill>
                <a:srgbClr val="006577"/>
              </a:solidFill>
              <a:latin typeface="Calibri" panose="020F0502020204030204" pitchFamily="34" charset="0"/>
              <a:cs typeface="Calibri" panose="020F0502020204030204" pitchFamily="34" charset="0"/>
            </a:endParaRPr>
          </a:p>
          <a:p>
            <a:pPr marL="0" indent="0">
              <a:spcBef>
                <a:spcPts val="600"/>
              </a:spcBef>
              <a:buNone/>
            </a:pPr>
            <a:r>
              <a:rPr lang="de-DE" sz="1600">
                <a:solidFill>
                  <a:srgbClr val="006577"/>
                </a:solidFill>
                <a:latin typeface="Calibri" panose="020F0502020204030204" pitchFamily="34" charset="0"/>
                <a:cs typeface="Calibri" panose="020F0502020204030204" pitchFamily="34" charset="0"/>
              </a:rPr>
              <a:t>Einsatzmöglichkeiten</a:t>
            </a:r>
          </a:p>
          <a:p>
            <a:pPr>
              <a:spcBef>
                <a:spcPts val="600"/>
              </a:spcBef>
              <a:buFont typeface="Wingdings" panose="05000000000000000000" pitchFamily="2" charset="2"/>
              <a:buChar char="§"/>
            </a:pPr>
            <a:r>
              <a:rPr lang="de-DE" sz="1600" b="1">
                <a:solidFill>
                  <a:srgbClr val="006577"/>
                </a:solidFill>
                <a:latin typeface="Calibri" panose="020F0502020204030204" pitchFamily="34" charset="0"/>
                <a:cs typeface="Calibri" panose="020F0502020204030204" pitchFamily="34" charset="0"/>
              </a:rPr>
              <a:t>Wärmepumpe als Ergänzung: </a:t>
            </a:r>
            <a:r>
              <a:rPr lang="de-DE" sz="1600">
                <a:solidFill>
                  <a:srgbClr val="006577"/>
                </a:solidFill>
                <a:latin typeface="Calibri" panose="020F0502020204030204" pitchFamily="34" charset="0"/>
                <a:cs typeface="Calibri" panose="020F0502020204030204" pitchFamily="34" charset="0"/>
              </a:rPr>
              <a:t>vor allem, </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rPr>
              <a:t>wenn die Gasheizung noch nicht alt ist</a:t>
            </a:r>
          </a:p>
          <a:p>
            <a:pPr>
              <a:spcBef>
                <a:spcPts val="600"/>
              </a:spcBef>
              <a:buFont typeface="Wingdings" panose="05000000000000000000" pitchFamily="2" charset="2"/>
              <a:buChar char="§"/>
            </a:pPr>
            <a:r>
              <a:rPr lang="de-DE" sz="1600" b="1">
                <a:solidFill>
                  <a:srgbClr val="006577"/>
                </a:solidFill>
                <a:latin typeface="Calibri" panose="020F0502020204030204" pitchFamily="34" charset="0"/>
                <a:cs typeface="Calibri" panose="020F0502020204030204" pitchFamily="34" charset="0"/>
              </a:rPr>
              <a:t>Gebäude noch nicht fit für erneuerbare Energien: </a:t>
            </a:r>
            <a:r>
              <a:rPr lang="de-DE" sz="1600">
                <a:solidFill>
                  <a:srgbClr val="006577"/>
                </a:solidFill>
                <a:latin typeface="Calibri" panose="020F0502020204030204" pitchFamily="34" charset="0"/>
                <a:cs typeface="Calibri" panose="020F0502020204030204" pitchFamily="34" charset="0"/>
              </a:rPr>
              <a:t>sinnvoll während schrittweiser Sanierung, insbesondere, wenn Heizungstausch frühzeitig nötig ist (bspw. bei Havarie). Nach Sanierung kann auf fossilen Anteil verzichtet werden.</a:t>
            </a:r>
          </a:p>
        </p:txBody>
      </p:sp>
      <p:sp>
        <p:nvSpPr>
          <p:cNvPr id="7" name="Inhaltsplatzhalter 4">
            <a:extLst>
              <a:ext uri="{FF2B5EF4-FFF2-40B4-BE49-F238E27FC236}">
                <a16:creationId xmlns:a16="http://schemas.microsoft.com/office/drawing/2014/main" id="{02F29074-21A4-DE0D-4EB1-90145790EA33}"/>
              </a:ext>
            </a:extLst>
          </p:cNvPr>
          <p:cNvSpPr txBox="1">
            <a:spLocks/>
          </p:cNvSpPr>
          <p:nvPr/>
        </p:nvSpPr>
        <p:spPr>
          <a:xfrm>
            <a:off x="5733360" y="1296000"/>
            <a:ext cx="2971167" cy="3284970"/>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de-DE" sz="1600" b="1">
                <a:solidFill>
                  <a:srgbClr val="006577"/>
                </a:solidFill>
                <a:latin typeface="Calibri" panose="020F0502020204030204" pitchFamily="34" charset="0"/>
                <a:cs typeface="Calibri" panose="020F0502020204030204" pitchFamily="34" charset="0"/>
              </a:rPr>
              <a:t>Vorteile</a:t>
            </a:r>
          </a:p>
          <a:p>
            <a:pPr>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frühzeitige Nutzung von Erneuerbaren möglich (bei schrittweiser Sanierung) </a:t>
            </a:r>
          </a:p>
          <a:p>
            <a:pPr>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effizienter Betrieb </a:t>
            </a:r>
          </a:p>
          <a:p>
            <a:pPr>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höhere Vorlauftemperaturen möglich </a:t>
            </a:r>
          </a:p>
          <a:p>
            <a:pPr>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geeignet für Denkmäler </a:t>
            </a:r>
            <a:br>
              <a:rPr lang="de-DE" sz="1600">
                <a:solidFill>
                  <a:srgbClr val="006577"/>
                </a:solidFill>
                <a:latin typeface="Calibri" panose="020F0502020204030204" pitchFamily="34" charset="0"/>
                <a:cs typeface="Calibri" panose="020F0502020204030204" pitchFamily="34" charset="0"/>
              </a:rPr>
            </a:br>
            <a:endParaRPr lang="de-DE" sz="1600" strike="sngStrike">
              <a:solidFill>
                <a:srgbClr val="006577"/>
              </a:solidFill>
              <a:latin typeface="Calibri" panose="020F0502020204030204" pitchFamily="34" charset="0"/>
              <a:cs typeface="Calibri" panose="020F0502020204030204" pitchFamily="34" charset="0"/>
            </a:endParaRPr>
          </a:p>
          <a:p>
            <a:pPr marL="0" indent="0">
              <a:spcBef>
                <a:spcPts val="600"/>
              </a:spcBef>
              <a:buNone/>
            </a:pPr>
            <a:r>
              <a:rPr lang="de-DE" sz="1600" b="1">
                <a:solidFill>
                  <a:srgbClr val="006577"/>
                </a:solidFill>
                <a:latin typeface="Calibri" panose="020F0502020204030204" pitchFamily="34" charset="0"/>
                <a:cs typeface="Calibri" panose="020F0502020204030204" pitchFamily="34" charset="0"/>
              </a:rPr>
              <a:t>Nachteile</a:t>
            </a:r>
          </a:p>
          <a:p>
            <a:pPr>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höhere Wartungskosten</a:t>
            </a:r>
          </a:p>
          <a:p>
            <a:pPr>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mehr Platzbedarf</a:t>
            </a:r>
          </a:p>
        </p:txBody>
      </p:sp>
    </p:spTree>
    <p:extLst>
      <p:ext uri="{BB962C8B-B14F-4D97-AF65-F5344CB8AC3E}">
        <p14:creationId xmlns:p14="http://schemas.microsoft.com/office/powerpoint/2010/main" val="39168871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F1A39-7309-6312-76AC-3103CBCE612F}"/>
            </a:ext>
          </a:extLst>
        </p:cNvPr>
        <p:cNvGrpSpPr/>
        <p:nvPr/>
      </p:nvGrpSpPr>
      <p:grpSpPr>
        <a:xfrm>
          <a:off x="0" y="0"/>
          <a:ext cx="0" cy="0"/>
          <a:chOff x="0" y="0"/>
          <a:chExt cx="0" cy="0"/>
        </a:xfrm>
      </p:grpSpPr>
      <p:sp>
        <p:nvSpPr>
          <p:cNvPr id="11" name="Titel 2">
            <a:extLst>
              <a:ext uri="{FF2B5EF4-FFF2-40B4-BE49-F238E27FC236}">
                <a16:creationId xmlns:a16="http://schemas.microsoft.com/office/drawing/2014/main" id="{31FC9A46-6D8E-2D08-67C9-1D0311CE1420}"/>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t>Biomasse als „Joker“</a:t>
            </a:r>
          </a:p>
        </p:txBody>
      </p:sp>
      <p:sp>
        <p:nvSpPr>
          <p:cNvPr id="5" name="Inhaltsplatzhalter 4">
            <a:extLst>
              <a:ext uri="{FF2B5EF4-FFF2-40B4-BE49-F238E27FC236}">
                <a16:creationId xmlns:a16="http://schemas.microsoft.com/office/drawing/2014/main" id="{B83491DC-76AF-2AF1-AF16-A31D99767DF9}"/>
              </a:ext>
            </a:extLst>
          </p:cNvPr>
          <p:cNvSpPr txBox="1">
            <a:spLocks/>
          </p:cNvSpPr>
          <p:nvPr/>
        </p:nvSpPr>
        <p:spPr>
          <a:xfrm>
            <a:off x="648000" y="1296000"/>
            <a:ext cx="3737578" cy="3072800"/>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„Joker“ für Gebäude, bei denen hohe Vorlauftemperaturen notwendig sind (v.a. denkmalgeschützte Gebäude)</a:t>
            </a:r>
          </a:p>
          <a:p>
            <a:pPr marL="0" indent="0">
              <a:spcBef>
                <a:spcPts val="600"/>
              </a:spcBef>
              <a:buNone/>
            </a:pPr>
            <a:endParaRPr lang="de-DE" sz="1600">
              <a:solidFill>
                <a:srgbClr val="006577"/>
              </a:solidFill>
              <a:latin typeface="Calibri" panose="020F0502020204030204" pitchFamily="34" charset="0"/>
              <a:cs typeface="Calibri" panose="020F0502020204030204" pitchFamily="34" charset="0"/>
            </a:endParaRPr>
          </a:p>
          <a:p>
            <a:pPr>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umfasst Kessel mit:</a:t>
            </a:r>
          </a:p>
          <a:p>
            <a:pPr lvl="1">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Holzpellets</a:t>
            </a:r>
          </a:p>
          <a:p>
            <a:pPr lvl="1">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Holzhackschnitzel</a:t>
            </a:r>
          </a:p>
          <a:p>
            <a:pPr lvl="1">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Scheitholz</a:t>
            </a:r>
          </a:p>
          <a:p>
            <a:pPr>
              <a:spcBef>
                <a:spcPts val="600"/>
              </a:spcBef>
              <a:buFont typeface="Wingdings" panose="05000000000000000000" pitchFamily="2" charset="2"/>
              <a:buChar char="§"/>
            </a:pPr>
            <a:endParaRPr lang="de-DE" sz="1600">
              <a:solidFill>
                <a:srgbClr val="006577"/>
              </a:solidFill>
              <a:latin typeface="Calibri" panose="020F0502020204030204" pitchFamily="34" charset="0"/>
              <a:cs typeface="Calibri" panose="020F0502020204030204" pitchFamily="34" charset="0"/>
            </a:endParaRPr>
          </a:p>
        </p:txBody>
      </p:sp>
      <p:sp>
        <p:nvSpPr>
          <p:cNvPr id="7" name="Inhaltsplatzhalter 4">
            <a:extLst>
              <a:ext uri="{FF2B5EF4-FFF2-40B4-BE49-F238E27FC236}">
                <a16:creationId xmlns:a16="http://schemas.microsoft.com/office/drawing/2014/main" id="{63F5B98B-8D6F-2164-6B3D-F8A7C93B0259}"/>
              </a:ext>
            </a:extLst>
          </p:cNvPr>
          <p:cNvSpPr txBox="1">
            <a:spLocks/>
          </p:cNvSpPr>
          <p:nvPr/>
        </p:nvSpPr>
        <p:spPr>
          <a:xfrm>
            <a:off x="4572000" y="1296000"/>
            <a:ext cx="4132528" cy="3284970"/>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de-DE" sz="1600" b="1">
                <a:solidFill>
                  <a:srgbClr val="006577"/>
                </a:solidFill>
                <a:latin typeface="Calibri" panose="020F0502020204030204" pitchFamily="34" charset="0"/>
                <a:cs typeface="Calibri" panose="020F0502020204030204" pitchFamily="34" charset="0"/>
              </a:rPr>
              <a:t>Vorteil</a:t>
            </a:r>
          </a:p>
          <a:p>
            <a:pPr>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unterliegt nicht der CO</a:t>
            </a:r>
            <a:r>
              <a:rPr lang="de-DE" sz="1600" baseline="-25000">
                <a:solidFill>
                  <a:srgbClr val="006577"/>
                </a:solidFill>
                <a:latin typeface="Calibri" panose="020F0502020204030204" pitchFamily="34" charset="0"/>
                <a:cs typeface="Calibri" panose="020F0502020204030204" pitchFamily="34" charset="0"/>
              </a:rPr>
              <a:t>2</a:t>
            </a:r>
            <a:r>
              <a:rPr lang="de-DE" sz="1600">
                <a:solidFill>
                  <a:srgbClr val="006577"/>
                </a:solidFill>
                <a:latin typeface="Calibri" panose="020F0502020204030204" pitchFamily="34" charset="0"/>
                <a:cs typeface="Calibri" panose="020F0502020204030204" pitchFamily="34" charset="0"/>
              </a:rPr>
              <a:t>-Bepreisung</a:t>
            </a:r>
          </a:p>
          <a:p>
            <a:pPr marL="0" indent="0">
              <a:spcBef>
                <a:spcPts val="600"/>
              </a:spcBef>
              <a:buNone/>
            </a:pPr>
            <a:endParaRPr lang="de-DE" sz="1600" b="1">
              <a:solidFill>
                <a:srgbClr val="006577"/>
              </a:solidFill>
              <a:latin typeface="Calibri" panose="020F0502020204030204" pitchFamily="34" charset="0"/>
              <a:cs typeface="Calibri" panose="020F0502020204030204" pitchFamily="34" charset="0"/>
            </a:endParaRPr>
          </a:p>
          <a:p>
            <a:pPr marL="0" indent="0">
              <a:spcBef>
                <a:spcPts val="600"/>
              </a:spcBef>
              <a:buNone/>
            </a:pPr>
            <a:r>
              <a:rPr lang="de-DE" sz="1600" b="1">
                <a:solidFill>
                  <a:srgbClr val="006577"/>
                </a:solidFill>
                <a:latin typeface="Calibri" panose="020F0502020204030204" pitchFamily="34" charset="0"/>
                <a:cs typeface="Calibri" panose="020F0502020204030204" pitchFamily="34" charset="0"/>
              </a:rPr>
              <a:t>Nachteile</a:t>
            </a:r>
          </a:p>
          <a:p>
            <a:pPr>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hohe Anschaffungskosten</a:t>
            </a:r>
          </a:p>
          <a:p>
            <a:pPr>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begrenzte Verfügbarkeit von Holz </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t> Preisentwicklung ungewiss</a:t>
            </a:r>
          </a:p>
          <a:p>
            <a:pPr>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viel Platz benötigt für Lagerflächen</a:t>
            </a:r>
          </a:p>
          <a:p>
            <a:pPr>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Umbauten im Keller nötig</a:t>
            </a:r>
          </a:p>
          <a:p>
            <a:pPr>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wartungsintensiv</a:t>
            </a:r>
          </a:p>
          <a:p>
            <a:pPr>
              <a:spcBef>
                <a:spcPts val="600"/>
              </a:spcBef>
              <a:buFont typeface="Wingdings" panose="05000000000000000000" pitchFamily="2" charset="2"/>
              <a:buChar char="§"/>
            </a:pPr>
            <a:endParaRPr lang="de-DE" sz="1600">
              <a:solidFill>
                <a:srgbClr val="00657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1533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97CA7-21A9-C780-DCE7-960637493EB9}"/>
            </a:ext>
          </a:extLst>
        </p:cNvPr>
        <p:cNvGrpSpPr/>
        <p:nvPr/>
      </p:nvGrpSpPr>
      <p:grpSpPr>
        <a:xfrm>
          <a:off x="0" y="0"/>
          <a:ext cx="0" cy="0"/>
          <a:chOff x="0" y="0"/>
          <a:chExt cx="0" cy="0"/>
        </a:xfrm>
      </p:grpSpPr>
      <p:sp>
        <p:nvSpPr>
          <p:cNvPr id="11" name="Titel 2">
            <a:extLst>
              <a:ext uri="{FF2B5EF4-FFF2-40B4-BE49-F238E27FC236}">
                <a16:creationId xmlns:a16="http://schemas.microsoft.com/office/drawing/2014/main" id="{DC59B808-F91C-73EC-79D4-FF9E8CFC5EED}"/>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t>Stromdirektheizung</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20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t>Als alleinige Wärmeversorgung</a:t>
            </a:r>
          </a:p>
        </p:txBody>
      </p:sp>
      <p:sp>
        <p:nvSpPr>
          <p:cNvPr id="5" name="Inhaltsplatzhalter 4">
            <a:extLst>
              <a:ext uri="{FF2B5EF4-FFF2-40B4-BE49-F238E27FC236}">
                <a16:creationId xmlns:a16="http://schemas.microsoft.com/office/drawing/2014/main" id="{E96B22E5-E8A3-3D79-0282-667F5BCBDD1C}"/>
              </a:ext>
            </a:extLst>
          </p:cNvPr>
          <p:cNvSpPr txBox="1">
            <a:spLocks/>
          </p:cNvSpPr>
          <p:nvPr/>
        </p:nvSpPr>
        <p:spPr>
          <a:xfrm>
            <a:off x="607180" y="1296000"/>
            <a:ext cx="4118136" cy="3036880"/>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Font typeface="Wingdings" panose="05000000000000000000" pitchFamily="2" charset="2"/>
              <a:buChar char="§"/>
            </a:pPr>
            <a:r>
              <a:rPr lang="de-DE" sz="1600" b="1">
                <a:solidFill>
                  <a:srgbClr val="006577"/>
                </a:solidFill>
                <a:latin typeface="Calibri" panose="020F0502020204030204" pitchFamily="34" charset="0"/>
                <a:cs typeface="Calibri" panose="020F0502020204030204" pitchFamily="34" charset="0"/>
              </a:rPr>
              <a:t>nicht effizient</a:t>
            </a:r>
            <a:r>
              <a:rPr lang="de-DE" sz="1600">
                <a:solidFill>
                  <a:srgbClr val="006577"/>
                </a:solidFill>
                <a:latin typeface="Calibri" panose="020F0502020204030204" pitchFamily="34" charset="0"/>
                <a:cs typeface="Calibri" panose="020F0502020204030204" pitchFamily="34" charset="0"/>
              </a:rPr>
              <a:t> im Vergleich zu Wärmepumpen</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t></a:t>
            </a:r>
            <a:r>
              <a:rPr lang="de-DE" sz="1600">
                <a:solidFill>
                  <a:srgbClr val="006577"/>
                </a:solidFill>
                <a:latin typeface="Calibri" panose="020F0502020204030204" pitchFamily="34" charset="0"/>
                <a:cs typeface="Calibri" panose="020F0502020204030204" pitchFamily="34" charset="0"/>
              </a:rPr>
              <a:t> keine Nutzung von Umweltwärme</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t></a:t>
            </a:r>
            <a:r>
              <a:rPr lang="de-DE" sz="1600">
                <a:solidFill>
                  <a:srgbClr val="006577"/>
                </a:solidFill>
                <a:latin typeface="Calibri" panose="020F0502020204030204" pitchFamily="34" charset="0"/>
                <a:cs typeface="Calibri" panose="020F0502020204030204" pitchFamily="34" charset="0"/>
              </a:rPr>
              <a:t> </a:t>
            </a:r>
            <a:r>
              <a:rPr lang="de-DE" sz="1600" b="1">
                <a:solidFill>
                  <a:srgbClr val="006577"/>
                </a:solidFill>
                <a:latin typeface="Calibri" panose="020F0502020204030204" pitchFamily="34" charset="0"/>
                <a:cs typeface="Calibri" panose="020F0502020204030204" pitchFamily="34" charset="0"/>
              </a:rPr>
              <a:t>hoher Stromverbrauch / Heizkosten</a:t>
            </a:r>
          </a:p>
          <a:p>
            <a:pPr>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Warmwasser muss separat gelöst werden</a:t>
            </a:r>
          </a:p>
          <a:p>
            <a:pPr>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gesetzlich nur bei sehr gut gedämmten Gebäuden erlaubt*</a:t>
            </a:r>
          </a:p>
          <a:p>
            <a:pPr>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hohe Stromnetzbelastung </a:t>
            </a:r>
          </a:p>
        </p:txBody>
      </p:sp>
      <p:sp>
        <p:nvSpPr>
          <p:cNvPr id="28" name="Textfeld 27">
            <a:extLst>
              <a:ext uri="{FF2B5EF4-FFF2-40B4-BE49-F238E27FC236}">
                <a16:creationId xmlns:a16="http://schemas.microsoft.com/office/drawing/2014/main" id="{716D4E69-E7E4-1BA7-24DD-3DFD4898A4DD}"/>
              </a:ext>
            </a:extLst>
          </p:cNvPr>
          <p:cNvSpPr txBox="1"/>
          <p:nvPr/>
        </p:nvSpPr>
        <p:spPr>
          <a:xfrm rot="21360000">
            <a:off x="1716550" y="3686846"/>
            <a:ext cx="1967696" cy="482146"/>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67500" rtlCol="0" anchor="ctr"/>
          <a:lstStyle>
            <a:defPPr>
              <a:defRPr lang="id-ID"/>
            </a:defPPr>
            <a:lvl1pPr eaLnBrk="1" hangingPunct="1">
              <a:lnSpc>
                <a:spcPct val="90000"/>
              </a:lnSpc>
              <a:spcBef>
                <a:spcPts val="600"/>
              </a:spcBef>
              <a:buClr>
                <a:srgbClr val="E9692E"/>
              </a:buClr>
              <a:buSzPct val="90000"/>
              <a:defRPr sz="1200">
                <a:solidFill>
                  <a:srgbClr val="F6781D"/>
                </a:solidFill>
                <a:latin typeface="Calibri" panose="020F050202020403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de-DE" sz="1400">
                <a:solidFill>
                  <a:srgbClr val="EC6607"/>
                </a:solidFill>
              </a:rPr>
              <a:t>Aber: Hoher Komfort </a:t>
            </a:r>
            <a:br>
              <a:rPr lang="de-DE" sz="1400">
                <a:solidFill>
                  <a:srgbClr val="EC6607"/>
                </a:solidFill>
              </a:rPr>
            </a:br>
            <a:r>
              <a:rPr lang="de-DE" sz="1400">
                <a:solidFill>
                  <a:srgbClr val="EC6607"/>
                </a:solidFill>
              </a:rPr>
              <a:t>z.B. bei Einsatz in Bädern</a:t>
            </a:r>
          </a:p>
        </p:txBody>
      </p:sp>
      <p:sp>
        <p:nvSpPr>
          <p:cNvPr id="29" name="Inhaltsplatzhalter 4">
            <a:extLst>
              <a:ext uri="{FF2B5EF4-FFF2-40B4-BE49-F238E27FC236}">
                <a16:creationId xmlns:a16="http://schemas.microsoft.com/office/drawing/2014/main" id="{FE676A2E-854A-F828-168A-086159556088}"/>
              </a:ext>
            </a:extLst>
          </p:cNvPr>
          <p:cNvSpPr txBox="1">
            <a:spLocks/>
          </p:cNvSpPr>
          <p:nvPr/>
        </p:nvSpPr>
        <p:spPr>
          <a:xfrm>
            <a:off x="4778667" y="1296000"/>
            <a:ext cx="2187417" cy="303235"/>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de-DE" sz="1600">
                <a:solidFill>
                  <a:srgbClr val="006577"/>
                </a:solidFill>
                <a:latin typeface="Calibri" panose="020F0502020204030204" pitchFamily="34" charset="0"/>
                <a:cs typeface="Calibri" panose="020F0502020204030204" pitchFamily="34" charset="0"/>
              </a:rPr>
              <a:t>Im Vergleich</a:t>
            </a:r>
          </a:p>
          <a:p>
            <a:pPr marL="0" indent="0">
              <a:spcBef>
                <a:spcPts val="600"/>
              </a:spcBef>
              <a:buNone/>
            </a:pPr>
            <a:endParaRPr lang="de-DE" sz="1600" b="1">
              <a:solidFill>
                <a:srgbClr val="006577"/>
              </a:solidFill>
              <a:latin typeface="Calibri" panose="020F0502020204030204" pitchFamily="34" charset="0"/>
              <a:cs typeface="Calibri" panose="020F0502020204030204" pitchFamily="34" charset="0"/>
            </a:endParaRPr>
          </a:p>
          <a:p>
            <a:pPr marL="0" indent="0">
              <a:spcBef>
                <a:spcPts val="600"/>
              </a:spcBef>
              <a:buNone/>
            </a:pPr>
            <a:endParaRPr lang="de-DE" sz="1600" b="1">
              <a:solidFill>
                <a:srgbClr val="006577"/>
              </a:solidFill>
              <a:latin typeface="Calibri" panose="020F0502020204030204" pitchFamily="34" charset="0"/>
              <a:cs typeface="Calibri" panose="020F0502020204030204" pitchFamily="34" charset="0"/>
            </a:endParaRPr>
          </a:p>
          <a:p>
            <a:pPr marL="0" indent="0">
              <a:spcBef>
                <a:spcPts val="600"/>
              </a:spcBef>
              <a:buNone/>
            </a:pPr>
            <a:r>
              <a:rPr lang="de-DE" sz="1600" b="1">
                <a:solidFill>
                  <a:srgbClr val="006577"/>
                </a:solidFill>
                <a:latin typeface="Calibri" panose="020F0502020204030204" pitchFamily="34" charset="0"/>
                <a:cs typeface="Calibri" panose="020F0502020204030204" pitchFamily="34" charset="0"/>
              </a:rPr>
              <a:t>Wärmepumpe</a:t>
            </a:r>
          </a:p>
          <a:p>
            <a:pPr marL="0" indent="0">
              <a:spcBef>
                <a:spcPts val="600"/>
              </a:spcBef>
              <a:buNone/>
            </a:pPr>
            <a:endParaRPr lang="de-DE" sz="1600" b="1">
              <a:solidFill>
                <a:srgbClr val="006577"/>
              </a:solidFill>
              <a:latin typeface="Calibri" panose="020F0502020204030204" pitchFamily="34" charset="0"/>
              <a:cs typeface="Calibri" panose="020F0502020204030204" pitchFamily="34" charset="0"/>
            </a:endParaRPr>
          </a:p>
          <a:p>
            <a:pPr marL="0" indent="0">
              <a:spcBef>
                <a:spcPts val="600"/>
              </a:spcBef>
              <a:buNone/>
            </a:pPr>
            <a:endParaRPr lang="de-DE" sz="1600" b="1">
              <a:solidFill>
                <a:srgbClr val="006577"/>
              </a:solidFill>
              <a:latin typeface="Calibri" panose="020F0502020204030204" pitchFamily="34" charset="0"/>
              <a:cs typeface="Calibri" panose="020F0502020204030204" pitchFamily="34" charset="0"/>
            </a:endParaRPr>
          </a:p>
          <a:p>
            <a:pPr marL="0" indent="0">
              <a:spcBef>
                <a:spcPts val="600"/>
              </a:spcBef>
              <a:buNone/>
            </a:pPr>
            <a:endParaRPr lang="de-DE" sz="1600" b="1">
              <a:solidFill>
                <a:srgbClr val="006577"/>
              </a:solidFill>
              <a:latin typeface="Calibri" panose="020F0502020204030204" pitchFamily="34" charset="0"/>
              <a:cs typeface="Calibri" panose="020F0502020204030204" pitchFamily="34" charset="0"/>
            </a:endParaRPr>
          </a:p>
          <a:p>
            <a:pPr marL="0" indent="0">
              <a:spcBef>
                <a:spcPts val="600"/>
              </a:spcBef>
              <a:buNone/>
            </a:pPr>
            <a:endParaRPr lang="de-DE" sz="1600" b="1">
              <a:solidFill>
                <a:srgbClr val="006577"/>
              </a:solidFill>
              <a:latin typeface="Calibri" panose="020F0502020204030204" pitchFamily="34" charset="0"/>
              <a:cs typeface="Calibri" panose="020F0502020204030204" pitchFamily="34" charset="0"/>
            </a:endParaRPr>
          </a:p>
          <a:p>
            <a:pPr marL="0" indent="0">
              <a:spcBef>
                <a:spcPts val="600"/>
              </a:spcBef>
              <a:buNone/>
            </a:pPr>
            <a:r>
              <a:rPr lang="de-DE" sz="1600" b="1">
                <a:solidFill>
                  <a:srgbClr val="006577"/>
                </a:solidFill>
                <a:latin typeface="Calibri" panose="020F0502020204030204" pitchFamily="34" charset="0"/>
                <a:cs typeface="Calibri" panose="020F0502020204030204" pitchFamily="34" charset="0"/>
              </a:rPr>
              <a:t>Stromdirekt-</a:t>
            </a:r>
            <a:br>
              <a:rPr lang="de-DE" sz="1600" b="1">
                <a:solidFill>
                  <a:srgbClr val="006577"/>
                </a:solidFill>
                <a:latin typeface="Calibri" panose="020F0502020204030204" pitchFamily="34" charset="0"/>
                <a:cs typeface="Calibri" panose="020F0502020204030204" pitchFamily="34" charset="0"/>
              </a:rPr>
            </a:br>
            <a:r>
              <a:rPr lang="de-DE" sz="1600" b="1" err="1">
                <a:solidFill>
                  <a:srgbClr val="006577"/>
                </a:solidFill>
                <a:latin typeface="Calibri" panose="020F0502020204030204" pitchFamily="34" charset="0"/>
                <a:cs typeface="Calibri" panose="020F0502020204030204" pitchFamily="34" charset="0"/>
              </a:rPr>
              <a:t>heizung</a:t>
            </a:r>
            <a:endParaRPr lang="de-DE" sz="1600" b="1">
              <a:solidFill>
                <a:srgbClr val="006577"/>
              </a:solidFill>
              <a:latin typeface="Calibri" panose="020F0502020204030204" pitchFamily="34" charset="0"/>
              <a:cs typeface="Calibri" panose="020F0502020204030204" pitchFamily="34" charset="0"/>
            </a:endParaRPr>
          </a:p>
          <a:p>
            <a:pPr marL="0" indent="0">
              <a:spcBef>
                <a:spcPts val="600"/>
              </a:spcBef>
              <a:buNone/>
            </a:pPr>
            <a:endParaRPr lang="de-DE" sz="1600" b="1">
              <a:solidFill>
                <a:srgbClr val="006577"/>
              </a:solidFill>
              <a:latin typeface="Calibri" panose="020F0502020204030204" pitchFamily="34" charset="0"/>
              <a:cs typeface="Calibri" panose="020F0502020204030204" pitchFamily="34" charset="0"/>
            </a:endParaRPr>
          </a:p>
        </p:txBody>
      </p:sp>
      <p:sp>
        <p:nvSpPr>
          <p:cNvPr id="23" name="Textfeld 22">
            <a:extLst>
              <a:ext uri="{FF2B5EF4-FFF2-40B4-BE49-F238E27FC236}">
                <a16:creationId xmlns:a16="http://schemas.microsoft.com/office/drawing/2014/main" id="{27834C37-BEF6-3EE9-2ECB-F19019539017}"/>
              </a:ext>
            </a:extLst>
          </p:cNvPr>
          <p:cNvSpPr txBox="1"/>
          <p:nvPr/>
        </p:nvSpPr>
        <p:spPr>
          <a:xfrm>
            <a:off x="6121657" y="2347859"/>
            <a:ext cx="665083" cy="261610"/>
          </a:xfrm>
          <a:prstGeom prst="rect">
            <a:avLst/>
          </a:prstGeom>
          <a:noFill/>
        </p:spPr>
        <p:txBody>
          <a:bodyPr wrap="square">
            <a:spAutoFit/>
          </a:bodyPr>
          <a:lstStyle/>
          <a:p>
            <a:pPr algn="ctr">
              <a:spcAft>
                <a:spcPts val="600"/>
              </a:spcAft>
            </a:pPr>
            <a:r>
              <a:rPr lang="de-DE" sz="1100" b="1">
                <a:solidFill>
                  <a:srgbClr val="006577"/>
                </a:solidFill>
                <a:latin typeface="Calibri"/>
                <a:cs typeface="Calibri"/>
              </a:rPr>
              <a:t>1 kWh</a:t>
            </a:r>
          </a:p>
        </p:txBody>
      </p:sp>
      <p:sp>
        <p:nvSpPr>
          <p:cNvPr id="20" name="Textfeld 19">
            <a:extLst>
              <a:ext uri="{FF2B5EF4-FFF2-40B4-BE49-F238E27FC236}">
                <a16:creationId xmlns:a16="http://schemas.microsoft.com/office/drawing/2014/main" id="{C6BCF967-BB73-11D5-11DD-6A901295895F}"/>
              </a:ext>
            </a:extLst>
          </p:cNvPr>
          <p:cNvSpPr txBox="1"/>
          <p:nvPr/>
        </p:nvSpPr>
        <p:spPr>
          <a:xfrm>
            <a:off x="6121657" y="2887014"/>
            <a:ext cx="665083" cy="307777"/>
          </a:xfrm>
          <a:prstGeom prst="rect">
            <a:avLst/>
          </a:prstGeom>
          <a:noFill/>
        </p:spPr>
        <p:txBody>
          <a:bodyPr wrap="square">
            <a:spAutoFit/>
          </a:bodyPr>
          <a:lstStyle/>
          <a:p>
            <a:pPr>
              <a:spcAft>
                <a:spcPts val="600"/>
              </a:spcAft>
            </a:pPr>
            <a:r>
              <a:rPr lang="de-DE" sz="1400">
                <a:solidFill>
                  <a:srgbClr val="006577"/>
                </a:solidFill>
                <a:latin typeface="Calibri"/>
                <a:cs typeface="Calibri"/>
              </a:rPr>
              <a:t>Strom</a:t>
            </a:r>
          </a:p>
        </p:txBody>
      </p:sp>
      <p:sp>
        <p:nvSpPr>
          <p:cNvPr id="25" name="Textfeld 24">
            <a:extLst>
              <a:ext uri="{FF2B5EF4-FFF2-40B4-BE49-F238E27FC236}">
                <a16:creationId xmlns:a16="http://schemas.microsoft.com/office/drawing/2014/main" id="{1C09AEDB-412D-6875-CF47-88BECFC93E87}"/>
              </a:ext>
            </a:extLst>
          </p:cNvPr>
          <p:cNvSpPr txBox="1"/>
          <p:nvPr/>
        </p:nvSpPr>
        <p:spPr>
          <a:xfrm>
            <a:off x="6856089" y="1376247"/>
            <a:ext cx="753030" cy="261610"/>
          </a:xfrm>
          <a:prstGeom prst="rect">
            <a:avLst/>
          </a:prstGeom>
          <a:noFill/>
        </p:spPr>
        <p:txBody>
          <a:bodyPr wrap="square">
            <a:spAutoFit/>
          </a:bodyPr>
          <a:lstStyle/>
          <a:p>
            <a:pPr algn="ctr">
              <a:spcAft>
                <a:spcPts val="600"/>
              </a:spcAft>
            </a:pPr>
            <a:r>
              <a:rPr lang="de-DE" sz="1100" b="1">
                <a:solidFill>
                  <a:srgbClr val="006577"/>
                </a:solidFill>
                <a:latin typeface="Calibri"/>
                <a:cs typeface="Calibri"/>
              </a:rPr>
              <a:t>3-4 kWh</a:t>
            </a:r>
          </a:p>
        </p:txBody>
      </p:sp>
      <p:sp>
        <p:nvSpPr>
          <p:cNvPr id="21" name="Textfeld 20">
            <a:extLst>
              <a:ext uri="{FF2B5EF4-FFF2-40B4-BE49-F238E27FC236}">
                <a16:creationId xmlns:a16="http://schemas.microsoft.com/office/drawing/2014/main" id="{8F7766FB-A38F-F90E-1680-60BB04134F06}"/>
              </a:ext>
            </a:extLst>
          </p:cNvPr>
          <p:cNvSpPr txBox="1"/>
          <p:nvPr/>
        </p:nvSpPr>
        <p:spPr>
          <a:xfrm>
            <a:off x="6885004" y="2894234"/>
            <a:ext cx="802932" cy="307777"/>
          </a:xfrm>
          <a:prstGeom prst="rect">
            <a:avLst/>
          </a:prstGeom>
          <a:noFill/>
        </p:spPr>
        <p:txBody>
          <a:bodyPr wrap="square">
            <a:spAutoFit/>
          </a:bodyPr>
          <a:lstStyle/>
          <a:p>
            <a:pPr algn="ctr">
              <a:spcAft>
                <a:spcPts val="600"/>
              </a:spcAft>
            </a:pPr>
            <a:r>
              <a:rPr lang="de-DE" sz="1400">
                <a:solidFill>
                  <a:srgbClr val="006577"/>
                </a:solidFill>
                <a:latin typeface="Calibri"/>
                <a:cs typeface="Calibri"/>
              </a:rPr>
              <a:t>Wärme</a:t>
            </a:r>
          </a:p>
        </p:txBody>
      </p:sp>
      <p:sp>
        <p:nvSpPr>
          <p:cNvPr id="15" name="Textfeld 14">
            <a:extLst>
              <a:ext uri="{FF2B5EF4-FFF2-40B4-BE49-F238E27FC236}">
                <a16:creationId xmlns:a16="http://schemas.microsoft.com/office/drawing/2014/main" id="{68989DE9-9CCB-1324-5848-664B67218EB8}"/>
              </a:ext>
            </a:extLst>
          </p:cNvPr>
          <p:cNvSpPr txBox="1"/>
          <p:nvPr/>
        </p:nvSpPr>
        <p:spPr>
          <a:xfrm>
            <a:off x="7792625" y="1671860"/>
            <a:ext cx="909508" cy="954107"/>
          </a:xfrm>
          <a:prstGeom prst="rect">
            <a:avLst/>
          </a:prstGeom>
          <a:noFill/>
        </p:spPr>
        <p:txBody>
          <a:bodyPr wrap="square">
            <a:spAutoFit/>
          </a:bodyPr>
          <a:lstStyle/>
          <a:p>
            <a:pPr>
              <a:spcAft>
                <a:spcPts val="600"/>
              </a:spcAft>
            </a:pPr>
            <a:r>
              <a:rPr lang="de-DE" sz="1400">
                <a:solidFill>
                  <a:srgbClr val="006577"/>
                </a:solidFill>
                <a:latin typeface="Calibri"/>
                <a:cs typeface="Calibri"/>
              </a:rPr>
              <a:t>Mit der Hilfe von Umwelt-energie</a:t>
            </a:r>
          </a:p>
        </p:txBody>
      </p:sp>
      <p:sp>
        <p:nvSpPr>
          <p:cNvPr id="16" name="Textfeld 15">
            <a:extLst>
              <a:ext uri="{FF2B5EF4-FFF2-40B4-BE49-F238E27FC236}">
                <a16:creationId xmlns:a16="http://schemas.microsoft.com/office/drawing/2014/main" id="{409F1889-1CAC-C237-955D-43016A57221B}"/>
              </a:ext>
            </a:extLst>
          </p:cNvPr>
          <p:cNvSpPr txBox="1"/>
          <p:nvPr/>
        </p:nvSpPr>
        <p:spPr>
          <a:xfrm>
            <a:off x="6121657" y="3541955"/>
            <a:ext cx="665083" cy="261610"/>
          </a:xfrm>
          <a:prstGeom prst="rect">
            <a:avLst/>
          </a:prstGeom>
          <a:noFill/>
        </p:spPr>
        <p:txBody>
          <a:bodyPr wrap="square">
            <a:spAutoFit/>
          </a:bodyPr>
          <a:lstStyle/>
          <a:p>
            <a:pPr algn="ctr">
              <a:spcAft>
                <a:spcPts val="600"/>
              </a:spcAft>
            </a:pPr>
            <a:r>
              <a:rPr lang="de-DE" sz="1100" b="1">
                <a:solidFill>
                  <a:srgbClr val="006577"/>
                </a:solidFill>
                <a:latin typeface="Calibri"/>
                <a:cs typeface="Calibri"/>
              </a:rPr>
              <a:t>1 kWh</a:t>
            </a:r>
          </a:p>
        </p:txBody>
      </p:sp>
      <p:sp>
        <p:nvSpPr>
          <p:cNvPr id="10" name="Textfeld 9">
            <a:extLst>
              <a:ext uri="{FF2B5EF4-FFF2-40B4-BE49-F238E27FC236}">
                <a16:creationId xmlns:a16="http://schemas.microsoft.com/office/drawing/2014/main" id="{9380B1E9-E7F9-B927-C92D-51F8857A69AC}"/>
              </a:ext>
            </a:extLst>
          </p:cNvPr>
          <p:cNvSpPr txBox="1"/>
          <p:nvPr/>
        </p:nvSpPr>
        <p:spPr>
          <a:xfrm>
            <a:off x="6121755" y="4087521"/>
            <a:ext cx="665083" cy="307777"/>
          </a:xfrm>
          <a:prstGeom prst="rect">
            <a:avLst/>
          </a:prstGeom>
          <a:noFill/>
        </p:spPr>
        <p:txBody>
          <a:bodyPr wrap="square">
            <a:spAutoFit/>
          </a:bodyPr>
          <a:lstStyle/>
          <a:p>
            <a:pPr>
              <a:spcAft>
                <a:spcPts val="600"/>
              </a:spcAft>
            </a:pPr>
            <a:r>
              <a:rPr lang="de-DE" sz="1400">
                <a:solidFill>
                  <a:srgbClr val="006577"/>
                </a:solidFill>
                <a:latin typeface="Calibri"/>
                <a:cs typeface="Calibri"/>
              </a:rPr>
              <a:t>Strom</a:t>
            </a:r>
          </a:p>
        </p:txBody>
      </p:sp>
      <p:sp>
        <p:nvSpPr>
          <p:cNvPr id="17" name="Textfeld 16">
            <a:extLst>
              <a:ext uri="{FF2B5EF4-FFF2-40B4-BE49-F238E27FC236}">
                <a16:creationId xmlns:a16="http://schemas.microsoft.com/office/drawing/2014/main" id="{6C94464A-4BCE-46DE-B747-FEA4AD2086C2}"/>
              </a:ext>
            </a:extLst>
          </p:cNvPr>
          <p:cNvSpPr txBox="1"/>
          <p:nvPr/>
        </p:nvSpPr>
        <p:spPr>
          <a:xfrm>
            <a:off x="6898719" y="3541955"/>
            <a:ext cx="665083" cy="261610"/>
          </a:xfrm>
          <a:prstGeom prst="rect">
            <a:avLst/>
          </a:prstGeom>
          <a:noFill/>
        </p:spPr>
        <p:txBody>
          <a:bodyPr wrap="square">
            <a:spAutoFit/>
          </a:bodyPr>
          <a:lstStyle/>
          <a:p>
            <a:pPr algn="ctr">
              <a:spcAft>
                <a:spcPts val="600"/>
              </a:spcAft>
            </a:pPr>
            <a:r>
              <a:rPr lang="de-DE" sz="1100" b="1">
                <a:solidFill>
                  <a:srgbClr val="006577"/>
                </a:solidFill>
                <a:latin typeface="Calibri"/>
                <a:cs typeface="Calibri"/>
              </a:rPr>
              <a:t>1 kWh</a:t>
            </a:r>
          </a:p>
        </p:txBody>
      </p:sp>
      <p:sp>
        <p:nvSpPr>
          <p:cNvPr id="12" name="Textfeld 11">
            <a:extLst>
              <a:ext uri="{FF2B5EF4-FFF2-40B4-BE49-F238E27FC236}">
                <a16:creationId xmlns:a16="http://schemas.microsoft.com/office/drawing/2014/main" id="{9997A0D1-9DBD-4B80-81BE-BDEFF367C609}"/>
              </a:ext>
            </a:extLst>
          </p:cNvPr>
          <p:cNvSpPr txBox="1"/>
          <p:nvPr/>
        </p:nvSpPr>
        <p:spPr>
          <a:xfrm>
            <a:off x="6827046" y="4094741"/>
            <a:ext cx="802932" cy="307777"/>
          </a:xfrm>
          <a:prstGeom prst="rect">
            <a:avLst/>
          </a:prstGeom>
          <a:noFill/>
        </p:spPr>
        <p:txBody>
          <a:bodyPr wrap="square">
            <a:spAutoFit/>
          </a:bodyPr>
          <a:lstStyle/>
          <a:p>
            <a:pPr algn="ctr">
              <a:spcAft>
                <a:spcPts val="600"/>
              </a:spcAft>
            </a:pPr>
            <a:r>
              <a:rPr lang="de-DE" sz="1400">
                <a:solidFill>
                  <a:srgbClr val="006577"/>
                </a:solidFill>
                <a:latin typeface="Calibri"/>
                <a:cs typeface="Calibri"/>
              </a:rPr>
              <a:t>Wärme</a:t>
            </a:r>
          </a:p>
        </p:txBody>
      </p:sp>
      <p:sp>
        <p:nvSpPr>
          <p:cNvPr id="31" name="Textfeld 30">
            <a:extLst>
              <a:ext uri="{FF2B5EF4-FFF2-40B4-BE49-F238E27FC236}">
                <a16:creationId xmlns:a16="http://schemas.microsoft.com/office/drawing/2014/main" id="{8F6B2D8B-8657-680F-2A75-C51958627968}"/>
              </a:ext>
            </a:extLst>
          </p:cNvPr>
          <p:cNvSpPr txBox="1"/>
          <p:nvPr/>
        </p:nvSpPr>
        <p:spPr>
          <a:xfrm>
            <a:off x="607179" y="4620822"/>
            <a:ext cx="7880341" cy="339645"/>
          </a:xfrm>
          <a:prstGeom prst="rect">
            <a:avLst/>
          </a:prstGeom>
          <a:noFill/>
        </p:spPr>
        <p:txBody>
          <a:bodyPr wrap="square" lIns="108000" tIns="46800" anchor="b">
            <a:spAutoFit/>
          </a:bodyPr>
          <a:lstStyle/>
          <a:p>
            <a:r>
              <a:rPr lang="de-DE" sz="800">
                <a:latin typeface="Calibri"/>
                <a:cs typeface="Calibri"/>
              </a:rPr>
              <a:t>* Gemäß der 65 Prozent-Anforderung des Gebäudeenergiegesetzes (GEG) sind bei der Heizungserneuerung Stromdirektheizungen nur bei sehr gut gedämmten Gebäuden (Effizienzhausanforderung 40 oder 55 an die Gebäudehülle) und bei selbstgenutzten Ein- oder Zweifamilienhäusern erlaubt.</a:t>
            </a:r>
          </a:p>
        </p:txBody>
      </p:sp>
      <p:sp>
        <p:nvSpPr>
          <p:cNvPr id="18" name="Rechteck 17">
            <a:extLst>
              <a:ext uri="{FF2B5EF4-FFF2-40B4-BE49-F238E27FC236}">
                <a16:creationId xmlns:a16="http://schemas.microsoft.com/office/drawing/2014/main" id="{B3629C0B-D5B9-1B2F-0484-727FC387325A}"/>
              </a:ext>
              <a:ext uri="{C183D7F6-B498-43B3-948B-1728B52AA6E4}">
                <adec:decorative xmlns:adec="http://schemas.microsoft.com/office/drawing/2017/decorative" val="1"/>
              </a:ext>
            </a:extLst>
          </p:cNvPr>
          <p:cNvSpPr/>
          <p:nvPr/>
        </p:nvSpPr>
        <p:spPr>
          <a:xfrm>
            <a:off x="6185247" y="2609921"/>
            <a:ext cx="542687" cy="28274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661B6E11-82B7-FA07-E2B9-4103C516786A}"/>
              </a:ext>
              <a:ext uri="{C183D7F6-B498-43B3-948B-1728B52AA6E4}">
                <adec:decorative xmlns:adec="http://schemas.microsoft.com/office/drawing/2017/decorative" val="1"/>
              </a:ext>
            </a:extLst>
          </p:cNvPr>
          <p:cNvSpPr/>
          <p:nvPr/>
        </p:nvSpPr>
        <p:spPr>
          <a:xfrm flipV="1">
            <a:off x="6952561" y="2609921"/>
            <a:ext cx="542687" cy="282746"/>
          </a:xfrm>
          <a:prstGeom prst="rect">
            <a:avLst/>
          </a:prstGeom>
          <a:solidFill>
            <a:srgbClr val="EC66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 Verbindung mit Pfeil 21">
            <a:extLst>
              <a:ext uri="{FF2B5EF4-FFF2-40B4-BE49-F238E27FC236}">
                <a16:creationId xmlns:a16="http://schemas.microsoft.com/office/drawing/2014/main" id="{3F8BA21B-F992-211B-460D-756EAE311050}"/>
              </a:ext>
              <a:ext uri="{C183D7F6-B498-43B3-948B-1728B52AA6E4}">
                <adec:decorative xmlns:adec="http://schemas.microsoft.com/office/drawing/2017/decorative" val="1"/>
              </a:ext>
            </a:extLst>
          </p:cNvPr>
          <p:cNvCxnSpPr>
            <a:cxnSpLocks/>
          </p:cNvCxnSpPr>
          <p:nvPr/>
        </p:nvCxnSpPr>
        <p:spPr>
          <a:xfrm>
            <a:off x="6756962" y="2751294"/>
            <a:ext cx="180000" cy="0"/>
          </a:xfrm>
          <a:prstGeom prst="straightConnector1">
            <a:avLst/>
          </a:prstGeom>
          <a:ln w="12700">
            <a:solidFill>
              <a:srgbClr val="006577"/>
            </a:solidFill>
            <a:tailEnd type="triangle"/>
          </a:ln>
        </p:spPr>
        <p:style>
          <a:lnRef idx="1">
            <a:schemeClr val="accent1"/>
          </a:lnRef>
          <a:fillRef idx="0">
            <a:schemeClr val="accent1"/>
          </a:fillRef>
          <a:effectRef idx="0">
            <a:schemeClr val="accent1"/>
          </a:effectRef>
          <a:fontRef idx="minor">
            <a:schemeClr val="tx1"/>
          </a:fontRef>
        </p:style>
      </p:cxnSp>
      <p:sp>
        <p:nvSpPr>
          <p:cNvPr id="24" name="Rechteck 23">
            <a:extLst>
              <a:ext uri="{FF2B5EF4-FFF2-40B4-BE49-F238E27FC236}">
                <a16:creationId xmlns:a16="http://schemas.microsoft.com/office/drawing/2014/main" id="{10F9B30F-5656-380F-47A1-B62236EBADB5}"/>
              </a:ext>
              <a:ext uri="{C183D7F6-B498-43B3-948B-1728B52AA6E4}">
                <adec:decorative xmlns:adec="http://schemas.microsoft.com/office/drawing/2017/decorative" val="1"/>
              </a:ext>
            </a:extLst>
          </p:cNvPr>
          <p:cNvSpPr/>
          <p:nvPr/>
        </p:nvSpPr>
        <p:spPr>
          <a:xfrm flipV="1">
            <a:off x="6952561" y="2290608"/>
            <a:ext cx="542687" cy="282746"/>
          </a:xfrm>
          <a:prstGeom prst="rect">
            <a:avLst/>
          </a:prstGeom>
          <a:solidFill>
            <a:srgbClr val="EC66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F3CD8D94-EAB5-A971-2FDB-E6EAEC33E559}"/>
              </a:ext>
              <a:ext uri="{C183D7F6-B498-43B3-948B-1728B52AA6E4}">
                <adec:decorative xmlns:adec="http://schemas.microsoft.com/office/drawing/2017/decorative" val="1"/>
              </a:ext>
            </a:extLst>
          </p:cNvPr>
          <p:cNvSpPr/>
          <p:nvPr/>
        </p:nvSpPr>
        <p:spPr>
          <a:xfrm flipV="1">
            <a:off x="6952561" y="1971430"/>
            <a:ext cx="542687" cy="282746"/>
          </a:xfrm>
          <a:prstGeom prst="rect">
            <a:avLst/>
          </a:prstGeom>
          <a:solidFill>
            <a:srgbClr val="EC66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66892FA6-E6B2-D053-198B-0A97FBEF21D9}"/>
              </a:ext>
              <a:ext uri="{C183D7F6-B498-43B3-948B-1728B52AA6E4}">
                <adec:decorative xmlns:adec="http://schemas.microsoft.com/office/drawing/2017/decorative" val="1"/>
              </a:ext>
            </a:extLst>
          </p:cNvPr>
          <p:cNvSpPr/>
          <p:nvPr/>
        </p:nvSpPr>
        <p:spPr>
          <a:xfrm flipV="1">
            <a:off x="6952561" y="1649663"/>
            <a:ext cx="542687" cy="282746"/>
          </a:xfrm>
          <a:prstGeom prst="rect">
            <a:avLst/>
          </a:prstGeom>
          <a:gradFill>
            <a:gsLst>
              <a:gs pos="0">
                <a:srgbClr val="F98739"/>
              </a:gs>
              <a:gs pos="100000">
                <a:srgbClr val="EC6607">
                  <a:alpha val="40000"/>
                </a:srgb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A1A222C7-1B20-B152-3C1A-3F20C3C65B1D}"/>
              </a:ext>
              <a:ext uri="{C183D7F6-B498-43B3-948B-1728B52AA6E4}">
                <adec:decorative xmlns:adec="http://schemas.microsoft.com/office/drawing/2017/decorative" val="1"/>
              </a:ext>
            </a:extLst>
          </p:cNvPr>
          <p:cNvSpPr/>
          <p:nvPr/>
        </p:nvSpPr>
        <p:spPr>
          <a:xfrm>
            <a:off x="6185345" y="3803171"/>
            <a:ext cx="542687" cy="28274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7AE12ACB-5BF2-B046-CEDB-C100AF159281}"/>
              </a:ext>
              <a:ext uri="{C183D7F6-B498-43B3-948B-1728B52AA6E4}">
                <adec:decorative xmlns:adec="http://schemas.microsoft.com/office/drawing/2017/decorative" val="1"/>
              </a:ext>
            </a:extLst>
          </p:cNvPr>
          <p:cNvSpPr/>
          <p:nvPr/>
        </p:nvSpPr>
        <p:spPr>
          <a:xfrm flipV="1">
            <a:off x="6952659" y="3803171"/>
            <a:ext cx="542687" cy="282746"/>
          </a:xfrm>
          <a:prstGeom prst="rect">
            <a:avLst/>
          </a:prstGeom>
          <a:solidFill>
            <a:srgbClr val="EC66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a:extLst>
              <a:ext uri="{FF2B5EF4-FFF2-40B4-BE49-F238E27FC236}">
                <a16:creationId xmlns:a16="http://schemas.microsoft.com/office/drawing/2014/main" id="{497B44BF-5B0B-4B13-2D01-4BB4E17EFFCC}"/>
              </a:ext>
              <a:ext uri="{C183D7F6-B498-43B3-948B-1728B52AA6E4}">
                <adec:decorative xmlns:adec="http://schemas.microsoft.com/office/drawing/2017/decorative" val="1"/>
              </a:ext>
            </a:extLst>
          </p:cNvPr>
          <p:cNvCxnSpPr>
            <a:cxnSpLocks/>
          </p:cNvCxnSpPr>
          <p:nvPr/>
        </p:nvCxnSpPr>
        <p:spPr>
          <a:xfrm>
            <a:off x="6757060" y="3944544"/>
            <a:ext cx="180000" cy="0"/>
          </a:xfrm>
          <a:prstGeom prst="straightConnector1">
            <a:avLst/>
          </a:prstGeom>
          <a:ln w="12700">
            <a:solidFill>
              <a:srgbClr val="006577"/>
            </a:solidFill>
            <a:tailEnd type="triangle"/>
          </a:ln>
        </p:spPr>
        <p:style>
          <a:lnRef idx="1">
            <a:schemeClr val="accent1"/>
          </a:lnRef>
          <a:fillRef idx="0">
            <a:schemeClr val="accent1"/>
          </a:fillRef>
          <a:effectRef idx="0">
            <a:schemeClr val="accent1"/>
          </a:effectRef>
          <a:fontRef idx="minor">
            <a:schemeClr val="tx1"/>
          </a:fontRef>
        </p:style>
      </p:cxnSp>
      <p:sp>
        <p:nvSpPr>
          <p:cNvPr id="14" name="Geschweifte Klammer rechts 13">
            <a:extLst>
              <a:ext uri="{FF2B5EF4-FFF2-40B4-BE49-F238E27FC236}">
                <a16:creationId xmlns:a16="http://schemas.microsoft.com/office/drawing/2014/main" id="{BA96BBC2-50C6-CD85-68A4-DE346F9E5034}"/>
              </a:ext>
              <a:ext uri="{C183D7F6-B498-43B3-948B-1728B52AA6E4}">
                <adec:decorative xmlns:adec="http://schemas.microsoft.com/office/drawing/2017/decorative" val="1"/>
              </a:ext>
            </a:extLst>
          </p:cNvPr>
          <p:cNvSpPr/>
          <p:nvPr/>
        </p:nvSpPr>
        <p:spPr>
          <a:xfrm>
            <a:off x="7535437" y="1666884"/>
            <a:ext cx="239280" cy="904765"/>
          </a:xfrm>
          <a:prstGeom prst="rightBrace">
            <a:avLst/>
          </a:prstGeom>
          <a:ln w="12700">
            <a:solidFill>
              <a:srgbClr val="EC660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30810695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FB713-8EA6-8B6F-4CB1-6A778678F38F}"/>
            </a:ext>
          </a:extLst>
        </p:cNvPr>
        <p:cNvGrpSpPr/>
        <p:nvPr/>
      </p:nvGrpSpPr>
      <p:grpSpPr>
        <a:xfrm>
          <a:off x="0" y="0"/>
          <a:ext cx="0" cy="0"/>
          <a:chOff x="0" y="0"/>
          <a:chExt cx="0" cy="0"/>
        </a:xfrm>
      </p:grpSpPr>
      <p:sp>
        <p:nvSpPr>
          <p:cNvPr id="10" name="Titel 2">
            <a:extLst>
              <a:ext uri="{FF2B5EF4-FFF2-40B4-BE49-F238E27FC236}">
                <a16:creationId xmlns:a16="http://schemas.microsoft.com/office/drawing/2014/main" id="{8F73ED97-A88A-80AE-8285-43E15A0BDD4B}"/>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Öl und Gas haben keine Zukunft</a:t>
            </a:r>
            <a:endParaRPr kumimoji="0" lang="id-ID" sz="3200" b="0" i="0" u="none" strike="noStrike" kern="1200" cap="none" spc="0" normalizeH="0" baseline="0" noProof="0">
              <a:ln>
                <a:noFill/>
              </a:ln>
              <a:solidFill>
                <a:srgbClr val="FF0000"/>
              </a:solidFill>
              <a:effectLst/>
              <a:uLnTx/>
              <a:uFillTx/>
              <a:latin typeface="Calibri" pitchFamily="-102" charset="0"/>
              <a:ea typeface="Calibri" pitchFamily="-102" charset="0"/>
              <a:cs typeface="Calibri" pitchFamily="-102"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und Wasserstoff keine Relevanz in Wohngebäuden</a:t>
            </a:r>
            <a:endPar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sp>
        <p:nvSpPr>
          <p:cNvPr id="5" name="Abgerundetes Rechteck 14">
            <a:extLst>
              <a:ext uri="{FF2B5EF4-FFF2-40B4-BE49-F238E27FC236}">
                <a16:creationId xmlns:a16="http://schemas.microsoft.com/office/drawing/2014/main" id="{661EF043-3E38-9A68-F313-480A983647E3}"/>
              </a:ext>
            </a:extLst>
          </p:cNvPr>
          <p:cNvSpPr/>
          <p:nvPr/>
        </p:nvSpPr>
        <p:spPr>
          <a:xfrm>
            <a:off x="730102" y="1669400"/>
            <a:ext cx="3636000" cy="2844000"/>
          </a:xfrm>
          <a:prstGeom prst="roundRect">
            <a:avLst>
              <a:gd name="adj" fmla="val 11155"/>
            </a:avLst>
          </a:prstGeom>
          <a:no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266700" lvl="0" indent="-180975">
              <a:spcBef>
                <a:spcPts val="600"/>
              </a:spcBef>
              <a:defRPr/>
            </a:pPr>
            <a:r>
              <a:rPr lang="de-DE" sz="2000" b="1">
                <a:solidFill>
                  <a:srgbClr val="006373"/>
                </a:solidFill>
                <a:latin typeface="Calibri" panose="020F0502020204030204" pitchFamily="34" charset="0"/>
                <a:cs typeface="Calibri" panose="020F0502020204030204" pitchFamily="34" charset="0"/>
              </a:rPr>
              <a:t>Öl und Gas</a:t>
            </a:r>
          </a:p>
          <a:p>
            <a:pPr marL="266700" lvl="0" indent="-180975">
              <a:spcBef>
                <a:spcPts val="600"/>
              </a:spcBef>
              <a:buFont typeface="Wingdings" panose="05000000000000000000" pitchFamily="2" charset="2"/>
              <a:buChar char="§"/>
              <a:defRPr/>
            </a:pPr>
            <a:r>
              <a:rPr lang="de-DE" sz="1600">
                <a:solidFill>
                  <a:srgbClr val="006373"/>
                </a:solidFill>
                <a:latin typeface="Calibri" panose="020F0502020204030204" pitchFamily="34" charset="0"/>
                <a:cs typeface="Calibri" panose="020F0502020204030204" pitchFamily="34" charset="0"/>
              </a:rPr>
              <a:t>CO</a:t>
            </a:r>
            <a:r>
              <a:rPr lang="de-DE" sz="1600" baseline="-25000">
                <a:solidFill>
                  <a:srgbClr val="006373"/>
                </a:solidFill>
                <a:latin typeface="Calibri" panose="020F0502020204030204" pitchFamily="34" charset="0"/>
                <a:cs typeface="Calibri" panose="020F0502020204030204" pitchFamily="34" charset="0"/>
              </a:rPr>
              <a:t>2</a:t>
            </a:r>
            <a:r>
              <a:rPr lang="de-DE" sz="1600">
                <a:solidFill>
                  <a:srgbClr val="006373"/>
                </a:solidFill>
                <a:latin typeface="Calibri" panose="020F0502020204030204" pitchFamily="34" charset="0"/>
                <a:cs typeface="Calibri" panose="020F0502020204030204" pitchFamily="34" charset="0"/>
              </a:rPr>
              <a:t>-Bepreisung macht Fossile zunehmend teuer</a:t>
            </a:r>
          </a:p>
          <a:p>
            <a:pPr marL="266700" lvl="0" indent="-180975">
              <a:spcBef>
                <a:spcPts val="600"/>
              </a:spcBef>
              <a:buFont typeface="Wingdings" panose="05000000000000000000" pitchFamily="2" charset="2"/>
              <a:buChar char="§"/>
              <a:defRPr/>
            </a:pPr>
            <a:r>
              <a:rPr lang="de-DE" sz="1600">
                <a:solidFill>
                  <a:srgbClr val="006373"/>
                </a:solidFill>
                <a:latin typeface="Calibri" panose="020F0502020204030204" pitchFamily="34" charset="0"/>
                <a:cs typeface="Calibri" panose="020F0502020204030204" pitchFamily="34" charset="0"/>
              </a:rPr>
              <a:t>beschränkte Verfügbarkeit von Biogas und </a:t>
            </a:r>
            <a:r>
              <a:rPr lang="de-DE" sz="1600" err="1">
                <a:solidFill>
                  <a:srgbClr val="006373"/>
                </a:solidFill>
                <a:latin typeface="Calibri" panose="020F0502020204030204" pitchFamily="34" charset="0"/>
                <a:cs typeface="Calibri" panose="020F0502020204030204" pitchFamily="34" charset="0"/>
              </a:rPr>
              <a:t>Bioöl</a:t>
            </a:r>
            <a:r>
              <a:rPr lang="de-DE" sz="1600">
                <a:solidFill>
                  <a:srgbClr val="006373"/>
                </a:solidFill>
                <a:latin typeface="Calibri" panose="020F0502020204030204" pitchFamily="34" charset="0"/>
                <a:cs typeface="Calibri" panose="020F0502020204030204" pitchFamily="34" charset="0"/>
              </a:rPr>
              <a:t> </a:t>
            </a:r>
            <a:br>
              <a:rPr lang="de-DE" sz="1600">
                <a:solidFill>
                  <a:srgbClr val="006373"/>
                </a:solidFill>
                <a:latin typeface="Calibri" panose="020F0502020204030204" pitchFamily="34" charset="0"/>
                <a:cs typeface="Calibri" panose="020F0502020204030204" pitchFamily="34" charset="0"/>
              </a:rPr>
            </a:br>
            <a:r>
              <a:rPr lang="de-DE" sz="1600">
                <a:solidFill>
                  <a:srgbClr val="006373"/>
                </a:solidFill>
                <a:latin typeface="Calibri" panose="020F0502020204030204" pitchFamily="34" charset="0"/>
                <a:cs typeface="Calibri" panose="020F0502020204030204" pitchFamily="34" charset="0"/>
                <a:sym typeface="Wingdings" panose="05000000000000000000" pitchFamily="2" charset="2"/>
              </a:rPr>
              <a:t> </a:t>
            </a:r>
            <a:r>
              <a:rPr lang="de-DE" sz="1600">
                <a:solidFill>
                  <a:srgbClr val="006373"/>
                </a:solidFill>
                <a:latin typeface="Calibri" panose="020F0502020204030204" pitchFamily="34" charset="0"/>
                <a:cs typeface="Calibri" panose="020F0502020204030204" pitchFamily="34" charset="0"/>
              </a:rPr>
              <a:t>Preisentwicklung ungewiss</a:t>
            </a:r>
          </a:p>
          <a:p>
            <a:pPr marL="266700" lvl="0" indent="-180975">
              <a:spcBef>
                <a:spcPts val="600"/>
              </a:spcBef>
              <a:buFont typeface="Wingdings" panose="05000000000000000000" pitchFamily="2" charset="2"/>
              <a:buChar char="§"/>
              <a:defRPr/>
            </a:pPr>
            <a:r>
              <a:rPr lang="de-DE" sz="1600">
                <a:solidFill>
                  <a:srgbClr val="006373"/>
                </a:solidFill>
                <a:latin typeface="Calibri" panose="020F0502020204030204" pitchFamily="34" charset="0"/>
                <a:cs typeface="Calibri" panose="020F0502020204030204" pitchFamily="34" charset="0"/>
              </a:rPr>
              <a:t>Stilllegung der Gas-Verteilnetze droht</a:t>
            </a:r>
          </a:p>
          <a:p>
            <a:pPr marL="266700" lvl="0" indent="-180975">
              <a:spcBef>
                <a:spcPts val="600"/>
              </a:spcBef>
              <a:buFont typeface="Wingdings" panose="05000000000000000000" pitchFamily="2" charset="2"/>
              <a:buChar char="§"/>
              <a:defRPr/>
            </a:pPr>
            <a:r>
              <a:rPr lang="de-DE" sz="1600">
                <a:solidFill>
                  <a:srgbClr val="006373"/>
                </a:solidFill>
                <a:latin typeface="Calibri" panose="020F0502020204030204" pitchFamily="34" charset="0"/>
                <a:cs typeface="Calibri" panose="020F0502020204030204" pitchFamily="34" charset="0"/>
              </a:rPr>
              <a:t>je weniger Abnehmer, desto teurer die Netzentgelte</a:t>
            </a:r>
          </a:p>
        </p:txBody>
      </p:sp>
      <p:sp>
        <p:nvSpPr>
          <p:cNvPr id="15" name="Abgerundetes Rechteck 14">
            <a:extLst>
              <a:ext uri="{FF2B5EF4-FFF2-40B4-BE49-F238E27FC236}">
                <a16:creationId xmlns:a16="http://schemas.microsoft.com/office/drawing/2014/main" id="{BE4BE6B3-0777-9C8E-BB8A-E605F7CC5858}"/>
              </a:ext>
            </a:extLst>
          </p:cNvPr>
          <p:cNvSpPr/>
          <p:nvPr/>
        </p:nvSpPr>
        <p:spPr>
          <a:xfrm>
            <a:off x="4667835" y="1669400"/>
            <a:ext cx="3636000" cy="2844000"/>
          </a:xfrm>
          <a:prstGeom prst="roundRect">
            <a:avLst>
              <a:gd name="adj" fmla="val 11155"/>
            </a:avLst>
          </a:prstGeom>
          <a:no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266700" indent="-180975">
              <a:spcBef>
                <a:spcPts val="600"/>
              </a:spcBef>
            </a:pPr>
            <a:r>
              <a:rPr lang="de-DE" sz="2000" b="1">
                <a:solidFill>
                  <a:srgbClr val="006373"/>
                </a:solidFill>
                <a:latin typeface="Calibri" panose="020F0502020204030204" pitchFamily="34" charset="0"/>
                <a:cs typeface="Calibri" panose="020F0502020204030204" pitchFamily="34" charset="0"/>
              </a:rPr>
              <a:t>Wasserstoff</a:t>
            </a:r>
          </a:p>
          <a:p>
            <a:pPr marL="266700" indent="-180975">
              <a:spcBef>
                <a:spcPts val="600"/>
              </a:spcBef>
              <a:buFont typeface="Wingdings" panose="05000000000000000000" pitchFamily="2" charset="2"/>
              <a:buChar char="§"/>
              <a:defRPr/>
            </a:pPr>
            <a:r>
              <a:rPr lang="de-DE" sz="1600">
                <a:solidFill>
                  <a:srgbClr val="006373"/>
                </a:solidFill>
                <a:latin typeface="Calibri" panose="020F0502020204030204" pitchFamily="34" charset="0"/>
                <a:cs typeface="Calibri" panose="020F0502020204030204" pitchFamily="34" charset="0"/>
              </a:rPr>
              <a:t>Stromintensive Erzeugung </a:t>
            </a:r>
            <a:br>
              <a:rPr lang="de-DE" sz="1600">
                <a:solidFill>
                  <a:srgbClr val="006373"/>
                </a:solidFill>
                <a:latin typeface="Calibri" panose="020F0502020204030204" pitchFamily="34" charset="0"/>
                <a:cs typeface="Calibri" panose="020F0502020204030204" pitchFamily="34" charset="0"/>
              </a:rPr>
            </a:br>
            <a:r>
              <a:rPr lang="de-DE" sz="1600">
                <a:solidFill>
                  <a:srgbClr val="006373"/>
                </a:solidFill>
                <a:latin typeface="Calibri" panose="020F0502020204030204" pitchFamily="34" charset="0"/>
                <a:cs typeface="Calibri" panose="020F0502020204030204" pitchFamily="34" charset="0"/>
                <a:sym typeface="Wingdings" panose="05000000000000000000" pitchFamily="2" charset="2"/>
              </a:rPr>
              <a:t> </a:t>
            </a:r>
            <a:r>
              <a:rPr lang="de-DE" sz="1600">
                <a:solidFill>
                  <a:srgbClr val="006373"/>
                </a:solidFill>
                <a:latin typeface="Calibri" panose="020F0502020204030204" pitchFamily="34" charset="0"/>
                <a:cs typeface="Calibri" panose="020F0502020204030204" pitchFamily="34" charset="0"/>
              </a:rPr>
              <a:t>6x teurer als Strom direkt für Wärmepumpe zu nutzen</a:t>
            </a:r>
          </a:p>
          <a:p>
            <a:pPr marL="266700" indent="-180975">
              <a:spcBef>
                <a:spcPts val="600"/>
              </a:spcBef>
              <a:buFont typeface="Wingdings" panose="05000000000000000000" pitchFamily="2" charset="2"/>
              <a:buChar char="§"/>
              <a:defRPr/>
            </a:pPr>
            <a:r>
              <a:rPr lang="de-DE" sz="1600">
                <a:solidFill>
                  <a:srgbClr val="006373"/>
                </a:solidFill>
                <a:latin typeface="Calibri" panose="020F0502020204030204" pitchFamily="34" charset="0"/>
                <a:cs typeface="Calibri" panose="020F0502020204030204" pitchFamily="34" charset="0"/>
              </a:rPr>
              <a:t>Heizungsumrüstung erforderlich </a:t>
            </a:r>
          </a:p>
          <a:p>
            <a:pPr marL="266700" indent="-180975">
              <a:spcBef>
                <a:spcPts val="600"/>
              </a:spcBef>
              <a:buFont typeface="Wingdings" panose="05000000000000000000" pitchFamily="2" charset="2"/>
              <a:buChar char="§"/>
              <a:defRPr/>
            </a:pPr>
            <a:r>
              <a:rPr lang="de-DE" sz="1600">
                <a:solidFill>
                  <a:srgbClr val="006373"/>
                </a:solidFill>
                <a:latin typeface="Calibri" panose="020F0502020204030204" pitchFamily="34" charset="0"/>
                <a:cs typeface="Calibri" panose="020F0502020204030204" pitchFamily="34" charset="0"/>
              </a:rPr>
              <a:t>Verfügbarkeit ungewiss</a:t>
            </a:r>
          </a:p>
          <a:p>
            <a:pPr marL="266700" indent="-180975">
              <a:spcBef>
                <a:spcPts val="600"/>
              </a:spcBef>
              <a:buFont typeface="Wingdings" panose="05000000000000000000" pitchFamily="2" charset="2"/>
              <a:buChar char="§"/>
              <a:defRPr/>
            </a:pPr>
            <a:r>
              <a:rPr lang="de-DE" sz="1600">
                <a:solidFill>
                  <a:srgbClr val="006373"/>
                </a:solidFill>
                <a:latin typeface="Calibri" panose="020F0502020204030204" pitchFamily="34" charset="0"/>
                <a:cs typeface="Calibri" panose="020F0502020204030204" pitchFamily="34" charset="0"/>
              </a:rPr>
              <a:t>zukünftig hauptsächlich für Industrie relevant</a:t>
            </a:r>
          </a:p>
        </p:txBody>
      </p:sp>
      <p:grpSp>
        <p:nvGrpSpPr>
          <p:cNvPr id="7" name="Gruppieren 6">
            <a:extLst>
              <a:ext uri="{FF2B5EF4-FFF2-40B4-BE49-F238E27FC236}">
                <a16:creationId xmlns:a16="http://schemas.microsoft.com/office/drawing/2014/main" id="{DB7A4442-DCB5-4388-6865-D38F6BB09D68}"/>
              </a:ext>
              <a:ext uri="{C183D7F6-B498-43B3-948B-1728B52AA6E4}">
                <adec:decorative xmlns:adec="http://schemas.microsoft.com/office/drawing/2017/decorative" val="1"/>
              </a:ext>
            </a:extLst>
          </p:cNvPr>
          <p:cNvGrpSpPr/>
          <p:nvPr/>
        </p:nvGrpSpPr>
        <p:grpSpPr>
          <a:xfrm>
            <a:off x="2185492" y="1376934"/>
            <a:ext cx="713433" cy="357586"/>
            <a:chOff x="3024554" y="1338884"/>
            <a:chExt cx="713433" cy="357586"/>
          </a:xfrm>
          <a:solidFill>
            <a:srgbClr val="006373"/>
          </a:solidFill>
        </p:grpSpPr>
        <p:sp>
          <p:nvSpPr>
            <p:cNvPr id="8" name="Rechteck: abgerundete Ecken 7">
              <a:extLst>
                <a:ext uri="{FF2B5EF4-FFF2-40B4-BE49-F238E27FC236}">
                  <a16:creationId xmlns:a16="http://schemas.microsoft.com/office/drawing/2014/main" id="{899B173A-EBFE-7A72-F8C1-FFFC9655D340}"/>
                </a:ext>
              </a:extLst>
            </p:cNvPr>
            <p:cNvSpPr/>
            <p:nvPr/>
          </p:nvSpPr>
          <p:spPr>
            <a:xfrm>
              <a:off x="3024554" y="1552470"/>
              <a:ext cx="713433" cy="144000"/>
            </a:xfrm>
            <a:prstGeom prst="roundRect">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9" name="Kreis: nicht ausgefüllt 8">
              <a:extLst>
                <a:ext uri="{FF2B5EF4-FFF2-40B4-BE49-F238E27FC236}">
                  <a16:creationId xmlns:a16="http://schemas.microsoft.com/office/drawing/2014/main" id="{EC3320F7-8ECD-F44B-710B-731CC77A8186}"/>
                </a:ext>
              </a:extLst>
            </p:cNvPr>
            <p:cNvSpPr/>
            <p:nvPr/>
          </p:nvSpPr>
          <p:spPr>
            <a:xfrm>
              <a:off x="3235568" y="1338884"/>
              <a:ext cx="291403" cy="282423"/>
            </a:xfrm>
            <a:prstGeom prst="donut">
              <a:avLst>
                <a:gd name="adj" fmla="val 33806"/>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solidFill>
                  <a:schemeClr val="tx1"/>
                </a:solidFill>
              </a:endParaRPr>
            </a:p>
          </p:txBody>
        </p:sp>
      </p:grpSp>
      <p:grpSp>
        <p:nvGrpSpPr>
          <p:cNvPr id="17" name="Gruppieren 16">
            <a:extLst>
              <a:ext uri="{FF2B5EF4-FFF2-40B4-BE49-F238E27FC236}">
                <a16:creationId xmlns:a16="http://schemas.microsoft.com/office/drawing/2014/main" id="{D1D23C2F-311F-0224-580B-331EA63D81A4}"/>
              </a:ext>
              <a:ext uri="{C183D7F6-B498-43B3-948B-1728B52AA6E4}">
                <adec:decorative xmlns:adec="http://schemas.microsoft.com/office/drawing/2017/decorative" val="1"/>
              </a:ext>
            </a:extLst>
          </p:cNvPr>
          <p:cNvGrpSpPr/>
          <p:nvPr/>
        </p:nvGrpSpPr>
        <p:grpSpPr>
          <a:xfrm>
            <a:off x="6125885" y="1376934"/>
            <a:ext cx="713433" cy="357586"/>
            <a:chOff x="3024554" y="1338884"/>
            <a:chExt cx="713433" cy="357586"/>
          </a:xfrm>
          <a:solidFill>
            <a:srgbClr val="006373"/>
          </a:solidFill>
        </p:grpSpPr>
        <p:sp>
          <p:nvSpPr>
            <p:cNvPr id="18" name="Rechteck: abgerundete Ecken 17">
              <a:extLst>
                <a:ext uri="{FF2B5EF4-FFF2-40B4-BE49-F238E27FC236}">
                  <a16:creationId xmlns:a16="http://schemas.microsoft.com/office/drawing/2014/main" id="{1FFE0E25-0BAE-D743-CA66-008D3218FB29}"/>
                </a:ext>
              </a:extLst>
            </p:cNvPr>
            <p:cNvSpPr/>
            <p:nvPr/>
          </p:nvSpPr>
          <p:spPr>
            <a:xfrm>
              <a:off x="3024554" y="1552470"/>
              <a:ext cx="713433" cy="144000"/>
            </a:xfrm>
            <a:prstGeom prst="roundRect">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19" name="Kreis: nicht ausgefüllt 18">
              <a:extLst>
                <a:ext uri="{FF2B5EF4-FFF2-40B4-BE49-F238E27FC236}">
                  <a16:creationId xmlns:a16="http://schemas.microsoft.com/office/drawing/2014/main" id="{E2403D3F-B98C-82F1-B2CA-A0FF85B1EA38}"/>
                </a:ext>
              </a:extLst>
            </p:cNvPr>
            <p:cNvSpPr/>
            <p:nvPr/>
          </p:nvSpPr>
          <p:spPr>
            <a:xfrm>
              <a:off x="3235568" y="1338884"/>
              <a:ext cx="291403" cy="282423"/>
            </a:xfrm>
            <a:prstGeom prst="donut">
              <a:avLst>
                <a:gd name="adj" fmla="val 33806"/>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solidFill>
                  <a:schemeClr val="tx1"/>
                </a:solidFill>
              </a:endParaRPr>
            </a:p>
          </p:txBody>
        </p:sp>
      </p:grpSp>
    </p:spTree>
    <p:extLst>
      <p:ext uri="{BB962C8B-B14F-4D97-AF65-F5344CB8AC3E}">
        <p14:creationId xmlns:p14="http://schemas.microsoft.com/office/powerpoint/2010/main" val="2736497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E9671777-E1AB-F23D-01A6-92C32F9DCA14}"/>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Heizung hydraulisch abgleichen</a:t>
            </a:r>
          </a:p>
        </p:txBody>
      </p:sp>
      <p:pic>
        <p:nvPicPr>
          <p:cNvPr id="4" name="Grafik 3" descr="Die Grafik zeigt schematisch ein Schnitt durch ein Haus mit zwei Heizungssträngen. Im linken Teil wurde kein hydraulischer Abgleich durchgeführt. Dadurch wird im Erdgeschoss der Raum durch den Heizkörper zu warm und im Obergeschoss bleibt der Raum trotz Heizen zu kalt. Im rechten Heizungsstrang wurde ein hydraulischer Abgleich gemacht und die Räume im Erd- und Obergeschoss werden alle gleichmäßig warm.">
            <a:extLst>
              <a:ext uri="{FF2B5EF4-FFF2-40B4-BE49-F238E27FC236}">
                <a16:creationId xmlns:a16="http://schemas.microsoft.com/office/drawing/2014/main" id="{60B7B002-460C-C8E3-44BD-3E4F65C52F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55650" y="1095375"/>
            <a:ext cx="3740150" cy="3600000"/>
          </a:xfrm>
          <a:prstGeom prst="rect">
            <a:avLst/>
          </a:prstGeom>
        </p:spPr>
      </p:pic>
      <p:sp>
        <p:nvSpPr>
          <p:cNvPr id="5" name="Inhaltsplatzhalter 4">
            <a:extLst>
              <a:ext uri="{FF2B5EF4-FFF2-40B4-BE49-F238E27FC236}">
                <a16:creationId xmlns:a16="http://schemas.microsoft.com/office/drawing/2014/main" id="{A9063BA7-801D-76A5-A8B3-133BD2CAF116}"/>
              </a:ext>
            </a:extLst>
          </p:cNvPr>
          <p:cNvSpPr txBox="1">
            <a:spLocks/>
          </p:cNvSpPr>
          <p:nvPr/>
        </p:nvSpPr>
        <p:spPr>
          <a:xfrm>
            <a:off x="5229225" y="1315383"/>
            <a:ext cx="2886075" cy="3284970"/>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de-DE" sz="1600">
                <a:solidFill>
                  <a:srgbClr val="006373"/>
                </a:solidFill>
                <a:latin typeface="Calibri" panose="020F0502020204030204" pitchFamily="34" charset="0"/>
                <a:cs typeface="Calibri" panose="020F0502020204030204" pitchFamily="34" charset="0"/>
              </a:rPr>
              <a:t>Niedrige Vorlauftemperatur </a:t>
            </a:r>
            <a:br>
              <a:rPr lang="de-DE" sz="1600">
                <a:solidFill>
                  <a:srgbClr val="006373"/>
                </a:solidFill>
                <a:latin typeface="Calibri" panose="020F0502020204030204" pitchFamily="34" charset="0"/>
                <a:cs typeface="Calibri" panose="020F0502020204030204" pitchFamily="34" charset="0"/>
              </a:rPr>
            </a:br>
            <a:r>
              <a:rPr lang="de-DE" sz="1600">
                <a:solidFill>
                  <a:srgbClr val="006373"/>
                </a:solidFill>
                <a:latin typeface="Calibri" panose="020F0502020204030204" pitchFamily="34" charset="0"/>
                <a:cs typeface="Calibri" panose="020F0502020204030204" pitchFamily="34" charset="0"/>
                <a:sym typeface="Wingdings" panose="05000000000000000000" pitchFamily="2" charset="2"/>
              </a:rPr>
              <a:t> weniger Energieverbrauch</a:t>
            </a:r>
          </a:p>
          <a:p>
            <a:pPr marL="0" indent="0">
              <a:spcBef>
                <a:spcPts val="600"/>
              </a:spcBef>
              <a:buNone/>
            </a:pPr>
            <a:endParaRPr lang="de-DE" sz="1600">
              <a:solidFill>
                <a:srgbClr val="006373"/>
              </a:solidFill>
              <a:latin typeface="Calibri" panose="020F0502020204030204" pitchFamily="34" charset="0"/>
              <a:cs typeface="Calibri" panose="020F0502020204030204" pitchFamily="34" charset="0"/>
              <a:sym typeface="Wingdings" panose="05000000000000000000" pitchFamily="2" charset="2"/>
            </a:endParaRPr>
          </a:p>
          <a:p>
            <a:pPr marL="0" indent="0">
              <a:spcBef>
                <a:spcPts val="600"/>
              </a:spcBef>
              <a:buNone/>
            </a:pPr>
            <a:r>
              <a:rPr lang="de-DE" sz="1600">
                <a:solidFill>
                  <a:srgbClr val="006373"/>
                </a:solidFill>
                <a:latin typeface="Calibri" panose="020F0502020204030204" pitchFamily="34" charset="0"/>
                <a:cs typeface="Calibri" panose="020F0502020204030204" pitchFamily="34" charset="0"/>
                <a:sym typeface="Wingdings" panose="05000000000000000000" pitchFamily="2" charset="2"/>
              </a:rPr>
              <a:t>Stromsparende Heizpumpe</a:t>
            </a:r>
          </a:p>
          <a:p>
            <a:pPr marL="0" indent="0">
              <a:spcBef>
                <a:spcPts val="600"/>
              </a:spcBef>
              <a:buNone/>
            </a:pPr>
            <a:endParaRPr lang="de-DE" sz="1600">
              <a:solidFill>
                <a:srgbClr val="006373"/>
              </a:solidFill>
              <a:latin typeface="Calibri" panose="020F0502020204030204" pitchFamily="34" charset="0"/>
              <a:cs typeface="Calibri" panose="020F0502020204030204" pitchFamily="34" charset="0"/>
              <a:sym typeface="Wingdings" panose="05000000000000000000" pitchFamily="2" charset="2"/>
            </a:endParaRPr>
          </a:p>
          <a:p>
            <a:pPr marL="0" indent="0">
              <a:spcBef>
                <a:spcPts val="600"/>
              </a:spcBef>
              <a:buNone/>
            </a:pPr>
            <a:r>
              <a:rPr lang="de-DE" sz="1600">
                <a:solidFill>
                  <a:srgbClr val="006373"/>
                </a:solidFill>
                <a:latin typeface="Calibri" panose="020F0502020204030204" pitchFamily="34" charset="0"/>
                <a:cs typeface="Calibri" panose="020F0502020204030204" pitchFamily="34" charset="0"/>
                <a:sym typeface="Wingdings" panose="05000000000000000000" pitchFamily="2" charset="2"/>
              </a:rPr>
              <a:t>Gleichmäßige Wärmeabgabe an alle Heizkörper</a:t>
            </a:r>
            <a:endParaRPr lang="de-DE" sz="1600">
              <a:solidFill>
                <a:srgbClr val="006373"/>
              </a:solidFill>
              <a:latin typeface="Calibri" panose="020F0502020204030204" pitchFamily="34" charset="0"/>
              <a:cs typeface="Calibri" panose="020F0502020204030204" pitchFamily="34" charset="0"/>
            </a:endParaRPr>
          </a:p>
          <a:p>
            <a:pPr marL="0" indent="0">
              <a:spcBef>
                <a:spcPts val="600"/>
              </a:spcBef>
              <a:buNone/>
            </a:pPr>
            <a:endParaRPr lang="de-DE" sz="1600">
              <a:solidFill>
                <a:srgbClr val="006373"/>
              </a:solidFill>
              <a:latin typeface="Calibri" panose="020F0502020204030204" pitchFamily="34" charset="0"/>
              <a:cs typeface="Calibri" panose="020F0502020204030204" pitchFamily="34" charset="0"/>
            </a:endParaRPr>
          </a:p>
          <a:p>
            <a:pPr marL="0" indent="0">
              <a:spcBef>
                <a:spcPts val="600"/>
              </a:spcBef>
              <a:buNone/>
            </a:pPr>
            <a:r>
              <a:rPr lang="de-DE" sz="1600">
                <a:solidFill>
                  <a:srgbClr val="006373"/>
                </a:solidFill>
                <a:latin typeface="Calibri" panose="020F0502020204030204" pitchFamily="34" charset="0"/>
                <a:cs typeface="Calibri" panose="020F0502020204030204" pitchFamily="34" charset="0"/>
              </a:rPr>
              <a:t>Voreinstellbare Thermostatventile notwendig</a:t>
            </a:r>
          </a:p>
        </p:txBody>
      </p:sp>
      <p:sp>
        <p:nvSpPr>
          <p:cNvPr id="7" name="Ellipse 6">
            <a:extLst>
              <a:ext uri="{FF2B5EF4-FFF2-40B4-BE49-F238E27FC236}">
                <a16:creationId xmlns:a16="http://schemas.microsoft.com/office/drawing/2014/main" id="{11FE84C3-9BA6-C549-C01B-2613CA46250D}"/>
              </a:ext>
              <a:ext uri="{C183D7F6-B498-43B3-948B-1728B52AA6E4}">
                <adec:decorative xmlns:adec="http://schemas.microsoft.com/office/drawing/2017/decorative" val="1"/>
              </a:ext>
            </a:extLst>
          </p:cNvPr>
          <p:cNvSpPr>
            <a:spLocks noChangeAspect="1"/>
          </p:cNvSpPr>
          <p:nvPr/>
        </p:nvSpPr>
        <p:spPr>
          <a:xfrm>
            <a:off x="4724400" y="1426200"/>
            <a:ext cx="288000" cy="288000"/>
          </a:xfrm>
          <a:prstGeom prst="ellips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1</a:t>
            </a:r>
          </a:p>
        </p:txBody>
      </p:sp>
      <p:sp>
        <p:nvSpPr>
          <p:cNvPr id="8" name="Ellipse 7">
            <a:extLst>
              <a:ext uri="{FF2B5EF4-FFF2-40B4-BE49-F238E27FC236}">
                <a16:creationId xmlns:a16="http://schemas.microsoft.com/office/drawing/2014/main" id="{37511D03-67C2-6828-1F33-AFFC791DE7F9}"/>
              </a:ext>
              <a:ext uri="{C183D7F6-B498-43B3-948B-1728B52AA6E4}">
                <adec:decorative xmlns:adec="http://schemas.microsoft.com/office/drawing/2017/decorative" val="1"/>
              </a:ext>
            </a:extLst>
          </p:cNvPr>
          <p:cNvSpPr>
            <a:spLocks noChangeAspect="1"/>
          </p:cNvSpPr>
          <p:nvPr/>
        </p:nvSpPr>
        <p:spPr>
          <a:xfrm>
            <a:off x="4724400" y="2151225"/>
            <a:ext cx="288000" cy="288000"/>
          </a:xfrm>
          <a:prstGeom prst="ellips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2</a:t>
            </a:r>
          </a:p>
        </p:txBody>
      </p:sp>
      <p:sp>
        <p:nvSpPr>
          <p:cNvPr id="9" name="Ellipse 8">
            <a:extLst>
              <a:ext uri="{FF2B5EF4-FFF2-40B4-BE49-F238E27FC236}">
                <a16:creationId xmlns:a16="http://schemas.microsoft.com/office/drawing/2014/main" id="{AFF04035-955B-ED7D-3BEC-B28BEBB72A0A}"/>
              </a:ext>
              <a:ext uri="{C183D7F6-B498-43B3-948B-1728B52AA6E4}">
                <adec:decorative xmlns:adec="http://schemas.microsoft.com/office/drawing/2017/decorative" val="1"/>
              </a:ext>
            </a:extLst>
          </p:cNvPr>
          <p:cNvSpPr>
            <a:spLocks noChangeAspect="1"/>
          </p:cNvSpPr>
          <p:nvPr/>
        </p:nvSpPr>
        <p:spPr>
          <a:xfrm>
            <a:off x="4724400" y="2838225"/>
            <a:ext cx="288000" cy="288000"/>
          </a:xfrm>
          <a:prstGeom prst="ellips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3</a:t>
            </a:r>
          </a:p>
        </p:txBody>
      </p:sp>
      <p:sp>
        <p:nvSpPr>
          <p:cNvPr id="10" name="Ellipse 9">
            <a:extLst>
              <a:ext uri="{FF2B5EF4-FFF2-40B4-BE49-F238E27FC236}">
                <a16:creationId xmlns:a16="http://schemas.microsoft.com/office/drawing/2014/main" id="{8A708B50-B8DD-8F98-C721-920CE7E12379}"/>
              </a:ext>
              <a:ext uri="{C183D7F6-B498-43B3-948B-1728B52AA6E4}">
                <adec:decorative xmlns:adec="http://schemas.microsoft.com/office/drawing/2017/decorative" val="1"/>
              </a:ext>
            </a:extLst>
          </p:cNvPr>
          <p:cNvSpPr>
            <a:spLocks noChangeAspect="1"/>
          </p:cNvSpPr>
          <p:nvPr/>
        </p:nvSpPr>
        <p:spPr>
          <a:xfrm>
            <a:off x="4724400" y="3666900"/>
            <a:ext cx="288000" cy="288000"/>
          </a:xfrm>
          <a:prstGeom prst="ellips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4</a:t>
            </a:r>
          </a:p>
        </p:txBody>
      </p:sp>
      <p:sp>
        <p:nvSpPr>
          <p:cNvPr id="11" name="Ellipse 10">
            <a:extLst>
              <a:ext uri="{FF2B5EF4-FFF2-40B4-BE49-F238E27FC236}">
                <a16:creationId xmlns:a16="http://schemas.microsoft.com/office/drawing/2014/main" id="{BC91558A-EFFA-9482-D7C8-71ACCE008A40}"/>
              </a:ext>
              <a:ext uri="{C183D7F6-B498-43B3-948B-1728B52AA6E4}">
                <adec:decorative xmlns:adec="http://schemas.microsoft.com/office/drawing/2017/decorative" val="1"/>
              </a:ext>
            </a:extLst>
          </p:cNvPr>
          <p:cNvSpPr>
            <a:spLocks noChangeAspect="1"/>
          </p:cNvSpPr>
          <p:nvPr/>
        </p:nvSpPr>
        <p:spPr>
          <a:xfrm>
            <a:off x="2956560" y="4048125"/>
            <a:ext cx="288000" cy="288000"/>
          </a:xfrm>
          <a:prstGeom prst="ellips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1</a:t>
            </a:r>
          </a:p>
        </p:txBody>
      </p:sp>
      <p:sp>
        <p:nvSpPr>
          <p:cNvPr id="12" name="Ellipse 11">
            <a:extLst>
              <a:ext uri="{FF2B5EF4-FFF2-40B4-BE49-F238E27FC236}">
                <a16:creationId xmlns:a16="http://schemas.microsoft.com/office/drawing/2014/main" id="{5084A364-B4CF-2080-FD04-D4F4FBDBE4DD}"/>
              </a:ext>
              <a:ext uri="{C183D7F6-B498-43B3-948B-1728B52AA6E4}">
                <adec:decorative xmlns:adec="http://schemas.microsoft.com/office/drawing/2017/decorative" val="1"/>
              </a:ext>
            </a:extLst>
          </p:cNvPr>
          <p:cNvSpPr>
            <a:spLocks noChangeAspect="1"/>
          </p:cNvSpPr>
          <p:nvPr/>
        </p:nvSpPr>
        <p:spPr>
          <a:xfrm>
            <a:off x="3244560" y="3701550"/>
            <a:ext cx="288000" cy="288000"/>
          </a:xfrm>
          <a:prstGeom prst="ellips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2</a:t>
            </a:r>
          </a:p>
        </p:txBody>
      </p:sp>
      <p:sp>
        <p:nvSpPr>
          <p:cNvPr id="13" name="Ellipse 12">
            <a:extLst>
              <a:ext uri="{FF2B5EF4-FFF2-40B4-BE49-F238E27FC236}">
                <a16:creationId xmlns:a16="http://schemas.microsoft.com/office/drawing/2014/main" id="{37ED1C2D-69B6-1D4C-75B0-B52D500C9C3E}"/>
              </a:ext>
              <a:ext uri="{C183D7F6-B498-43B3-948B-1728B52AA6E4}">
                <adec:decorative xmlns:adec="http://schemas.microsoft.com/office/drawing/2017/decorative" val="1"/>
              </a:ext>
            </a:extLst>
          </p:cNvPr>
          <p:cNvSpPr>
            <a:spLocks noChangeAspect="1"/>
          </p:cNvSpPr>
          <p:nvPr/>
        </p:nvSpPr>
        <p:spPr>
          <a:xfrm>
            <a:off x="3896333" y="2205765"/>
            <a:ext cx="288000" cy="288000"/>
          </a:xfrm>
          <a:prstGeom prst="ellips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3</a:t>
            </a:r>
          </a:p>
        </p:txBody>
      </p:sp>
      <p:sp>
        <p:nvSpPr>
          <p:cNvPr id="14" name="Ellipse 13">
            <a:extLst>
              <a:ext uri="{FF2B5EF4-FFF2-40B4-BE49-F238E27FC236}">
                <a16:creationId xmlns:a16="http://schemas.microsoft.com/office/drawing/2014/main" id="{BEFA8238-EF99-5E5E-24A2-6FAEDE7A4F2E}"/>
              </a:ext>
              <a:ext uri="{C183D7F6-B498-43B3-948B-1728B52AA6E4}">
                <adec:decorative xmlns:adec="http://schemas.microsoft.com/office/drawing/2017/decorative" val="1"/>
              </a:ext>
            </a:extLst>
          </p:cNvPr>
          <p:cNvSpPr>
            <a:spLocks noChangeAspect="1"/>
          </p:cNvSpPr>
          <p:nvPr/>
        </p:nvSpPr>
        <p:spPr>
          <a:xfrm>
            <a:off x="3896333" y="3126225"/>
            <a:ext cx="288000" cy="288000"/>
          </a:xfrm>
          <a:prstGeom prst="ellips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3</a:t>
            </a:r>
          </a:p>
        </p:txBody>
      </p:sp>
      <p:sp>
        <p:nvSpPr>
          <p:cNvPr id="15" name="Ellipse 14">
            <a:extLst>
              <a:ext uri="{FF2B5EF4-FFF2-40B4-BE49-F238E27FC236}">
                <a16:creationId xmlns:a16="http://schemas.microsoft.com/office/drawing/2014/main" id="{B30EB984-9ED4-7AFF-F495-6BA7172DAE30}"/>
              </a:ext>
              <a:ext uri="{C183D7F6-B498-43B3-948B-1728B52AA6E4}">
                <adec:decorative xmlns:adec="http://schemas.microsoft.com/office/drawing/2017/decorative" val="1"/>
              </a:ext>
            </a:extLst>
          </p:cNvPr>
          <p:cNvSpPr>
            <a:spLocks noChangeAspect="1"/>
          </p:cNvSpPr>
          <p:nvPr/>
        </p:nvSpPr>
        <p:spPr>
          <a:xfrm>
            <a:off x="3524940" y="2205765"/>
            <a:ext cx="288000" cy="288000"/>
          </a:xfrm>
          <a:prstGeom prst="ellips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4</a:t>
            </a:r>
          </a:p>
        </p:txBody>
      </p:sp>
      <p:sp>
        <p:nvSpPr>
          <p:cNvPr id="16" name="Ellipse 15">
            <a:extLst>
              <a:ext uri="{FF2B5EF4-FFF2-40B4-BE49-F238E27FC236}">
                <a16:creationId xmlns:a16="http://schemas.microsoft.com/office/drawing/2014/main" id="{461DF867-6476-9EB5-8BF6-E261CE4016AC}"/>
              </a:ext>
              <a:ext uri="{C183D7F6-B498-43B3-948B-1728B52AA6E4}">
                <adec:decorative xmlns:adec="http://schemas.microsoft.com/office/drawing/2017/decorative" val="1"/>
              </a:ext>
            </a:extLst>
          </p:cNvPr>
          <p:cNvSpPr>
            <a:spLocks noChangeAspect="1"/>
          </p:cNvSpPr>
          <p:nvPr/>
        </p:nvSpPr>
        <p:spPr>
          <a:xfrm>
            <a:off x="3524940" y="3126225"/>
            <a:ext cx="288000" cy="288000"/>
          </a:xfrm>
          <a:prstGeom prst="ellips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4</a:t>
            </a:r>
          </a:p>
        </p:txBody>
      </p:sp>
    </p:spTree>
    <p:extLst>
      <p:ext uri="{BB962C8B-B14F-4D97-AF65-F5344CB8AC3E}">
        <p14:creationId xmlns:p14="http://schemas.microsoft.com/office/powerpoint/2010/main" val="28500016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451D2-F832-ECA0-EB88-0B2448860877}"/>
            </a:ext>
          </a:extLst>
        </p:cNvPr>
        <p:cNvGrpSpPr/>
        <p:nvPr/>
      </p:nvGrpSpPr>
      <p:grpSpPr>
        <a:xfrm>
          <a:off x="0" y="0"/>
          <a:ext cx="0" cy="0"/>
          <a:chOff x="0" y="0"/>
          <a:chExt cx="0" cy="0"/>
        </a:xfrm>
      </p:grpSpPr>
      <p:sp>
        <p:nvSpPr>
          <p:cNvPr id="89" name="Titel 2">
            <a:extLst>
              <a:ext uri="{FF2B5EF4-FFF2-40B4-BE49-F238E27FC236}">
                <a16:creationId xmlns:a16="http://schemas.microsoft.com/office/drawing/2014/main" id="{8F100FB7-81C2-5607-C44F-BAB6CD4FE5A1}"/>
              </a:ext>
            </a:extLst>
          </p:cNvPr>
          <p:cNvSpPr txBox="1">
            <a:spLocks noGrp="1"/>
          </p:cNvSpPr>
          <p:nvPr>
            <p:ph type="title" idx="4294967295"/>
          </p:nvPr>
        </p:nvSpPr>
        <p:spPr>
          <a:xfrm>
            <a:off x="608458" y="406800"/>
            <a:ext cx="8445179"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Welche Heizung passt zu meinem Haus?</a:t>
            </a:r>
            <a:br>
              <a:rPr kumimoji="0" lang="de-DE" sz="3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Entscheidungshilfe in Abhängigkeit vom Gebäude-Baujahr</a:t>
            </a:r>
            <a:endParaRPr kumimoji="0" lang="de-DE" sz="3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grpSp>
        <p:nvGrpSpPr>
          <p:cNvPr id="9" name="Gruppieren 8" descr="Die Tabelle zeigt welche Heizungsarten für welche Gebäude geeignet sind. Die Gebäude werden nach Baujahr unterschieden, vor 1978, 1978 - 1995 und ab 1995.&#10;Bei den Heizungsarten wird zwischen dem Anschluss an ein Wärmenetz, Biomasseheizungen, Wärmepumpen, Stromdirektheizungen sowie Öl- und Gaskessel unterschieden. Bei den Wärmepumpen wird zudem unterschieden, ob eine Flächenheizung oder Heizkörper im Gebäude vorhanden sind.&#10;Es zeigt sich, dass sich der Anschluss an ein Wärmenetz sowie Biomasseheizungen, ebenso wie Wärmepumpen mit Flächenheizungen für nahezu alle Gebäude eignen. Wärmepumpen mit Heizkörpern eignen sich vor allem für neuere Gebäude. Stromdirektheizungen sowie Öl- und Gaskessel sind in keinem Fall die beste Option. ">
            <a:extLst>
              <a:ext uri="{FF2B5EF4-FFF2-40B4-BE49-F238E27FC236}">
                <a16:creationId xmlns:a16="http://schemas.microsoft.com/office/drawing/2014/main" id="{6FDAFE1C-59BF-2253-B9F8-C2A34B79728E}"/>
              </a:ext>
            </a:extLst>
          </p:cNvPr>
          <p:cNvGrpSpPr/>
          <p:nvPr/>
        </p:nvGrpSpPr>
        <p:grpSpPr>
          <a:xfrm>
            <a:off x="741723" y="1219083"/>
            <a:ext cx="7605551" cy="3280623"/>
            <a:chOff x="741723" y="1219083"/>
            <a:chExt cx="7605551" cy="3280623"/>
          </a:xfrm>
        </p:grpSpPr>
        <p:sp>
          <p:nvSpPr>
            <p:cNvPr id="47" name="Rechtwinkliges Dreieck 46">
              <a:extLst>
                <a:ext uri="{FF2B5EF4-FFF2-40B4-BE49-F238E27FC236}">
                  <a16:creationId xmlns:a16="http://schemas.microsoft.com/office/drawing/2014/main" id="{50B16A9F-FF3E-F64D-289D-AC06A783B318}"/>
                </a:ext>
                <a:ext uri="{C183D7F6-B498-43B3-948B-1728B52AA6E4}">
                  <adec:decorative xmlns:adec="http://schemas.microsoft.com/office/drawing/2017/decorative" val="1"/>
                </a:ext>
              </a:extLst>
            </p:cNvPr>
            <p:cNvSpPr/>
            <p:nvPr/>
          </p:nvSpPr>
          <p:spPr>
            <a:xfrm>
              <a:off x="746559" y="1254905"/>
              <a:ext cx="3306304" cy="393374"/>
            </a:xfrm>
            <a:prstGeom prst="rtTriangl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Rechtwinkliges Dreieck 47">
              <a:extLst>
                <a:ext uri="{FF2B5EF4-FFF2-40B4-BE49-F238E27FC236}">
                  <a16:creationId xmlns:a16="http://schemas.microsoft.com/office/drawing/2014/main" id="{CEE072EC-2550-1368-8F24-E5CFCC29FB0A}"/>
                </a:ext>
                <a:ext uri="{C183D7F6-B498-43B3-948B-1728B52AA6E4}">
                  <adec:decorative xmlns:adec="http://schemas.microsoft.com/office/drawing/2017/decorative" val="1"/>
                </a:ext>
              </a:extLst>
            </p:cNvPr>
            <p:cNvSpPr/>
            <p:nvPr/>
          </p:nvSpPr>
          <p:spPr>
            <a:xfrm rot="10800000">
              <a:off x="746561" y="1225154"/>
              <a:ext cx="3306301" cy="393373"/>
            </a:xfrm>
            <a:prstGeom prst="rtTriangl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Textfeld 48">
              <a:extLst>
                <a:ext uri="{FF2B5EF4-FFF2-40B4-BE49-F238E27FC236}">
                  <a16:creationId xmlns:a16="http://schemas.microsoft.com/office/drawing/2014/main" id="{268DCE7F-28E3-25B4-4612-ACAB938ACBAC}"/>
                </a:ext>
              </a:extLst>
            </p:cNvPr>
            <p:cNvSpPr txBox="1"/>
            <p:nvPr/>
          </p:nvSpPr>
          <p:spPr>
            <a:xfrm>
              <a:off x="1679743" y="1396889"/>
              <a:ext cx="3208764" cy="276999"/>
            </a:xfrm>
            <a:prstGeom prst="rect">
              <a:avLst/>
            </a:prstGeom>
            <a:noFill/>
          </p:spPr>
          <p:txBody>
            <a:bodyPr wrap="square" rtlCol="0">
              <a:spAutoFit/>
            </a:bodyPr>
            <a:lstStyle/>
            <a:p>
              <a:r>
                <a:rPr lang="de-DE" sz="1200" b="1">
                  <a:solidFill>
                    <a:schemeClr val="bg1"/>
                  </a:solidFill>
                  <a:latin typeface="Calibri" panose="020F0502020204030204" pitchFamily="34" charset="0"/>
                  <a:ea typeface="Calibri" panose="020F0502020204030204" pitchFamily="34" charset="0"/>
                  <a:cs typeface="Calibri" panose="020F0502020204030204" pitchFamily="34" charset="0"/>
                </a:rPr>
                <a:t>Heizungsart</a:t>
              </a:r>
            </a:p>
          </p:txBody>
        </p:sp>
        <p:sp>
          <p:nvSpPr>
            <p:cNvPr id="3" name="Textfeld 2">
              <a:extLst>
                <a:ext uri="{FF2B5EF4-FFF2-40B4-BE49-F238E27FC236}">
                  <a16:creationId xmlns:a16="http://schemas.microsoft.com/office/drawing/2014/main" id="{A025DC7E-C1E7-D2B8-B563-3786BC8E1D2B}"/>
                </a:ext>
              </a:extLst>
            </p:cNvPr>
            <p:cNvSpPr txBox="1"/>
            <p:nvPr/>
          </p:nvSpPr>
          <p:spPr>
            <a:xfrm>
              <a:off x="746556" y="1686399"/>
              <a:ext cx="3306772" cy="360000"/>
            </a:xfrm>
            <a:prstGeom prst="rect">
              <a:avLst/>
            </a:prstGeom>
            <a:solidFill>
              <a:srgbClr val="006373"/>
            </a:solidFill>
            <a:ln w="19050">
              <a:noFill/>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200" cap="none"/>
                <a:t>Anschluss an ein Wärmenetz</a:t>
              </a:r>
              <a:br>
                <a:rPr lang="de-DE" sz="1200" cap="none"/>
              </a:br>
              <a:r>
                <a:rPr lang="de-DE" sz="1000" b="0" cap="none"/>
                <a:t>regionale Netzverfügbarkeit prüfen</a:t>
              </a:r>
              <a:endParaRPr lang="de-DE" sz="1000" b="0" cap="none">
                <a:cs typeface="+mn-cs"/>
              </a:endParaRPr>
            </a:p>
          </p:txBody>
        </p:sp>
        <p:sp>
          <p:nvSpPr>
            <p:cNvPr id="17" name="Textfeld 16">
              <a:extLst>
                <a:ext uri="{FF2B5EF4-FFF2-40B4-BE49-F238E27FC236}">
                  <a16:creationId xmlns:a16="http://schemas.microsoft.com/office/drawing/2014/main" id="{61835096-51FA-CB80-ADE9-891E5B1B0A79}"/>
                </a:ext>
              </a:extLst>
            </p:cNvPr>
            <p:cNvSpPr txBox="1"/>
            <p:nvPr/>
          </p:nvSpPr>
          <p:spPr>
            <a:xfrm>
              <a:off x="741723" y="2087573"/>
              <a:ext cx="3306772" cy="360000"/>
            </a:xfrm>
            <a:prstGeom prst="rect">
              <a:avLst/>
            </a:prstGeom>
            <a:solidFill>
              <a:srgbClr val="006373"/>
            </a:solidFill>
            <a:ln w="19050">
              <a:noFill/>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200" cap="none"/>
                <a:t>Biomasseheizung**</a:t>
              </a:r>
              <a:br>
                <a:rPr lang="de-DE" sz="1200" cap="none"/>
              </a:br>
              <a:r>
                <a:rPr lang="de-DE" sz="1000" b="0" cap="none"/>
                <a:t>Lagerraum nötig, Verfügbarkeit und Preisentwicklung unklar</a:t>
              </a:r>
              <a:endParaRPr lang="de-DE" sz="1000" b="0" cap="none">
                <a:cs typeface="+mn-cs"/>
              </a:endParaRPr>
            </a:p>
          </p:txBody>
        </p:sp>
        <p:sp>
          <p:nvSpPr>
            <p:cNvPr id="18" name="Textfeld 17">
              <a:extLst>
                <a:ext uri="{FF2B5EF4-FFF2-40B4-BE49-F238E27FC236}">
                  <a16:creationId xmlns:a16="http://schemas.microsoft.com/office/drawing/2014/main" id="{2A6A98ED-7875-4B88-8905-0CC9A048B144}"/>
                </a:ext>
              </a:extLst>
            </p:cNvPr>
            <p:cNvSpPr txBox="1"/>
            <p:nvPr/>
          </p:nvSpPr>
          <p:spPr>
            <a:xfrm>
              <a:off x="742193" y="2493134"/>
              <a:ext cx="3306301" cy="1072753"/>
            </a:xfrm>
            <a:prstGeom prst="rect">
              <a:avLst/>
            </a:prstGeom>
            <a:solidFill>
              <a:srgbClr val="006373"/>
            </a:solidFill>
            <a:ln w="19050">
              <a:noFill/>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200" cap="none"/>
                <a:t>Wärmepumpe</a:t>
              </a:r>
              <a:endParaRPr lang="de-DE" sz="1200" b="0" cap="none">
                <a:cs typeface="+mn-cs"/>
              </a:endParaRPr>
            </a:p>
          </p:txBody>
        </p:sp>
        <p:sp>
          <p:nvSpPr>
            <p:cNvPr id="79" name="Textfeld 78">
              <a:extLst>
                <a:ext uri="{FF2B5EF4-FFF2-40B4-BE49-F238E27FC236}">
                  <a16:creationId xmlns:a16="http://schemas.microsoft.com/office/drawing/2014/main" id="{8A70547B-D249-B575-BCFD-B18926FE7374}"/>
                </a:ext>
              </a:extLst>
            </p:cNvPr>
            <p:cNvSpPr txBox="1"/>
            <p:nvPr/>
          </p:nvSpPr>
          <p:spPr>
            <a:xfrm>
              <a:off x="2932932" y="2492965"/>
              <a:ext cx="1115562" cy="442944"/>
            </a:xfrm>
            <a:prstGeom prst="rect">
              <a:avLst/>
            </a:prstGeom>
            <a:solidFill>
              <a:srgbClr val="006373"/>
            </a:solidFill>
            <a:ln w="19050">
              <a:noFill/>
              <a:prstDash val="dash"/>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100" b="0" cap="none">
                  <a:cs typeface="+mn-cs"/>
                </a:rPr>
                <a:t>Heizkörper</a:t>
              </a:r>
            </a:p>
          </p:txBody>
        </p:sp>
        <p:sp>
          <p:nvSpPr>
            <p:cNvPr id="22" name="Textfeld 21">
              <a:extLst>
                <a:ext uri="{FF2B5EF4-FFF2-40B4-BE49-F238E27FC236}">
                  <a16:creationId xmlns:a16="http://schemas.microsoft.com/office/drawing/2014/main" id="{F47D69B9-14A4-97C8-55DB-22AAB4F9E857}"/>
                </a:ext>
              </a:extLst>
            </p:cNvPr>
            <p:cNvSpPr txBox="1"/>
            <p:nvPr/>
          </p:nvSpPr>
          <p:spPr>
            <a:xfrm>
              <a:off x="2932932" y="3083673"/>
              <a:ext cx="1115562" cy="438938"/>
            </a:xfrm>
            <a:prstGeom prst="rect">
              <a:avLst/>
            </a:prstGeom>
            <a:solidFill>
              <a:srgbClr val="006373"/>
            </a:solidFill>
            <a:ln w="19050">
              <a:noFill/>
              <a:prstDash val="dash"/>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100" b="0" cap="none">
                  <a:cs typeface="+mn-cs"/>
                </a:rPr>
                <a:t>Flächenheizung</a:t>
              </a:r>
            </a:p>
          </p:txBody>
        </p:sp>
        <p:sp>
          <p:nvSpPr>
            <p:cNvPr id="20" name="Textfeld 19">
              <a:extLst>
                <a:ext uri="{FF2B5EF4-FFF2-40B4-BE49-F238E27FC236}">
                  <a16:creationId xmlns:a16="http://schemas.microsoft.com/office/drawing/2014/main" id="{EDC0595E-F01B-7CBD-4AB4-743FD6F16B9E}"/>
                </a:ext>
              </a:extLst>
            </p:cNvPr>
            <p:cNvSpPr txBox="1"/>
            <p:nvPr/>
          </p:nvSpPr>
          <p:spPr>
            <a:xfrm>
              <a:off x="742193" y="3605206"/>
              <a:ext cx="3306301" cy="360000"/>
            </a:xfrm>
            <a:prstGeom prst="rect">
              <a:avLst/>
            </a:prstGeom>
            <a:solidFill>
              <a:srgbClr val="006373"/>
            </a:solidFill>
            <a:ln w="19050">
              <a:noFill/>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200" cap="none"/>
                <a:t>Stromdirektheizung</a:t>
              </a:r>
              <a:br>
                <a:rPr lang="de-DE" sz="1200" cap="none"/>
              </a:br>
              <a:r>
                <a:rPr lang="de-DE" sz="1000" b="0" cap="none"/>
                <a:t>teurer Betrieb durch geringe Effizienz </a:t>
              </a:r>
            </a:p>
          </p:txBody>
        </p:sp>
        <p:sp>
          <p:nvSpPr>
            <p:cNvPr id="19" name="Textfeld 18">
              <a:extLst>
                <a:ext uri="{FF2B5EF4-FFF2-40B4-BE49-F238E27FC236}">
                  <a16:creationId xmlns:a16="http://schemas.microsoft.com/office/drawing/2014/main" id="{95A9511C-FD68-7770-F355-9A9BD9CB34A6}"/>
                </a:ext>
              </a:extLst>
            </p:cNvPr>
            <p:cNvSpPr txBox="1"/>
            <p:nvPr/>
          </p:nvSpPr>
          <p:spPr>
            <a:xfrm>
              <a:off x="742193" y="4004525"/>
              <a:ext cx="3306301" cy="495180"/>
            </a:xfrm>
            <a:prstGeom prst="rect">
              <a:avLst/>
            </a:prstGeom>
            <a:solidFill>
              <a:srgbClr val="006373"/>
            </a:solidFill>
            <a:ln w="19050">
              <a:noFill/>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200" cap="none"/>
                <a:t>Öl- &amp; Gaskessel</a:t>
              </a:r>
              <a:br>
                <a:rPr lang="de-DE" sz="1200" cap="none"/>
              </a:br>
              <a:r>
                <a:rPr lang="de-DE" sz="1000" b="0" cap="none"/>
                <a:t>teurer Betrieb, strenge Gesetzesvorschriften***, Verfüg-barkeit u. Preisentwicklung erneuerbaren Energien unklar</a:t>
              </a:r>
              <a:endParaRPr lang="de-DE" sz="1000" b="0" cap="none">
                <a:cs typeface="+mn-cs"/>
              </a:endParaRPr>
            </a:p>
          </p:txBody>
        </p:sp>
        <p:sp>
          <p:nvSpPr>
            <p:cNvPr id="50" name="Textfeld 49">
              <a:extLst>
                <a:ext uri="{FF2B5EF4-FFF2-40B4-BE49-F238E27FC236}">
                  <a16:creationId xmlns:a16="http://schemas.microsoft.com/office/drawing/2014/main" id="{2239EF98-B6B1-1CCA-552F-A6A65867D747}"/>
                </a:ext>
              </a:extLst>
            </p:cNvPr>
            <p:cNvSpPr txBox="1"/>
            <p:nvPr/>
          </p:nvSpPr>
          <p:spPr>
            <a:xfrm>
              <a:off x="2694273" y="1219083"/>
              <a:ext cx="1776412" cy="276999"/>
            </a:xfrm>
            <a:prstGeom prst="rect">
              <a:avLst/>
            </a:prstGeom>
            <a:noFill/>
          </p:spPr>
          <p:txBody>
            <a:bodyPr wrap="square" rtlCol="0">
              <a:spAutoFit/>
            </a:bodyPr>
            <a:lstStyle/>
            <a:p>
              <a:r>
                <a:rPr lang="de-DE" sz="1200" b="1">
                  <a:solidFill>
                    <a:schemeClr val="bg1"/>
                  </a:solidFill>
                  <a:latin typeface="Calibri" panose="020F0502020204030204" pitchFamily="34" charset="0"/>
                  <a:ea typeface="Calibri" panose="020F0502020204030204" pitchFamily="34" charset="0"/>
                  <a:cs typeface="Calibri" panose="020F0502020204030204" pitchFamily="34" charset="0"/>
                </a:rPr>
                <a:t>Gebäudebaujahr*</a:t>
              </a:r>
            </a:p>
          </p:txBody>
        </p:sp>
        <p:sp>
          <p:nvSpPr>
            <p:cNvPr id="44" name="Textfeld 43">
              <a:extLst>
                <a:ext uri="{FF2B5EF4-FFF2-40B4-BE49-F238E27FC236}">
                  <a16:creationId xmlns:a16="http://schemas.microsoft.com/office/drawing/2014/main" id="{5FB192BF-FE2C-2333-FFBE-89256B82F8DB}"/>
                </a:ext>
              </a:extLst>
            </p:cNvPr>
            <p:cNvSpPr txBox="1"/>
            <p:nvPr/>
          </p:nvSpPr>
          <p:spPr>
            <a:xfrm>
              <a:off x="4116689" y="1225699"/>
              <a:ext cx="1378702" cy="421840"/>
            </a:xfrm>
            <a:prstGeom prst="rect">
              <a:avLst/>
            </a:prstGeom>
            <a:solidFill>
              <a:srgbClr val="006373"/>
            </a:solidFill>
            <a:ln w="19050">
              <a:noFill/>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400" cap="none"/>
                <a:t>vor 1978</a:t>
              </a:r>
              <a:endParaRPr lang="de-DE" sz="1400" b="0" cap="none">
                <a:cs typeface="+mn-cs"/>
              </a:endParaRPr>
            </a:p>
          </p:txBody>
        </p:sp>
        <p:sp>
          <p:nvSpPr>
            <p:cNvPr id="4" name="Textfeld 3">
              <a:extLst>
                <a:ext uri="{FF2B5EF4-FFF2-40B4-BE49-F238E27FC236}">
                  <a16:creationId xmlns:a16="http://schemas.microsoft.com/office/drawing/2014/main" id="{B0632A96-4227-DD3B-E5E7-7F1A2F0CFBFC}"/>
                </a:ext>
              </a:extLst>
            </p:cNvPr>
            <p:cNvSpPr txBox="1"/>
            <p:nvPr/>
          </p:nvSpPr>
          <p:spPr>
            <a:xfrm>
              <a:off x="5545236" y="1225698"/>
              <a:ext cx="1378702" cy="421840"/>
            </a:xfrm>
            <a:prstGeom prst="rect">
              <a:avLst/>
            </a:prstGeom>
            <a:solidFill>
              <a:srgbClr val="006373"/>
            </a:solidFill>
            <a:ln w="19050">
              <a:noFill/>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400" cap="none"/>
                <a:t>1978 - 1995</a:t>
              </a:r>
              <a:endParaRPr lang="de-DE" sz="1400" b="0" cap="none">
                <a:cs typeface="+mn-cs"/>
              </a:endParaRPr>
            </a:p>
          </p:txBody>
        </p:sp>
        <p:sp>
          <p:nvSpPr>
            <p:cNvPr id="5" name="Textfeld 4">
              <a:extLst>
                <a:ext uri="{FF2B5EF4-FFF2-40B4-BE49-F238E27FC236}">
                  <a16:creationId xmlns:a16="http://schemas.microsoft.com/office/drawing/2014/main" id="{CBF8E093-2117-9417-5E38-5B12DFBA6F01}"/>
                </a:ext>
              </a:extLst>
            </p:cNvPr>
            <p:cNvSpPr txBox="1"/>
            <p:nvPr/>
          </p:nvSpPr>
          <p:spPr>
            <a:xfrm>
              <a:off x="6968572" y="1225698"/>
              <a:ext cx="1378702" cy="422922"/>
            </a:xfrm>
            <a:prstGeom prst="rect">
              <a:avLst/>
            </a:prstGeom>
            <a:solidFill>
              <a:srgbClr val="006373"/>
            </a:solidFill>
            <a:ln w="19050">
              <a:noFill/>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400" cap="none"/>
                <a:t>ab 1995</a:t>
              </a:r>
              <a:endParaRPr lang="de-DE" sz="1400" b="0" cap="none">
                <a:cs typeface="+mn-cs"/>
              </a:endParaRPr>
            </a:p>
          </p:txBody>
        </p:sp>
        <p:sp>
          <p:nvSpPr>
            <p:cNvPr id="62" name="Textfeld 61">
              <a:extLst>
                <a:ext uri="{FF2B5EF4-FFF2-40B4-BE49-F238E27FC236}">
                  <a16:creationId xmlns:a16="http://schemas.microsoft.com/office/drawing/2014/main" id="{53DF2784-776B-196A-F0B6-06D174D11BBC}"/>
                </a:ext>
                <a:ext uri="{C183D7F6-B498-43B3-948B-1728B52AA6E4}">
                  <adec:decorative xmlns:adec="http://schemas.microsoft.com/office/drawing/2017/decorative" val="1"/>
                </a:ext>
              </a:extLst>
            </p:cNvPr>
            <p:cNvSpPr txBox="1"/>
            <p:nvPr/>
          </p:nvSpPr>
          <p:spPr>
            <a:xfrm>
              <a:off x="4115648" y="1687938"/>
              <a:ext cx="4231131" cy="359255"/>
            </a:xfrm>
            <a:prstGeom prst="rect">
              <a:avLst/>
            </a:prstGeom>
            <a:solidFill>
              <a:srgbClr val="00B050"/>
            </a:solidFill>
            <a:ln w="19050">
              <a:noFill/>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400" cap="none"/>
                <a:t>✓</a:t>
              </a:r>
              <a:endParaRPr lang="de-DE" sz="1400" b="0" cap="none">
                <a:cs typeface="+mn-cs"/>
              </a:endParaRPr>
            </a:p>
          </p:txBody>
        </p:sp>
        <p:sp>
          <p:nvSpPr>
            <p:cNvPr id="65" name="Textfeld 64">
              <a:extLst>
                <a:ext uri="{FF2B5EF4-FFF2-40B4-BE49-F238E27FC236}">
                  <a16:creationId xmlns:a16="http://schemas.microsoft.com/office/drawing/2014/main" id="{4A338CEA-484C-4916-BB59-825AA31338A8}"/>
                </a:ext>
                <a:ext uri="{C183D7F6-B498-43B3-948B-1728B52AA6E4}">
                  <adec:decorative xmlns:adec="http://schemas.microsoft.com/office/drawing/2017/decorative" val="1"/>
                </a:ext>
              </a:extLst>
            </p:cNvPr>
            <p:cNvSpPr txBox="1"/>
            <p:nvPr/>
          </p:nvSpPr>
          <p:spPr>
            <a:xfrm>
              <a:off x="4115649" y="2086513"/>
              <a:ext cx="2808288" cy="361937"/>
            </a:xfrm>
            <a:prstGeom prst="rect">
              <a:avLst/>
            </a:prstGeom>
            <a:solidFill>
              <a:srgbClr val="00B050"/>
            </a:solidFill>
            <a:ln w="19050">
              <a:noFill/>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400" cap="none"/>
                <a:t>✓</a:t>
              </a:r>
              <a:endParaRPr lang="de-DE" sz="1400" b="0" cap="none">
                <a:cs typeface="+mn-cs"/>
              </a:endParaRPr>
            </a:p>
          </p:txBody>
        </p:sp>
        <p:sp>
          <p:nvSpPr>
            <p:cNvPr id="7" name="Textfeld 6">
              <a:extLst>
                <a:ext uri="{FF2B5EF4-FFF2-40B4-BE49-F238E27FC236}">
                  <a16:creationId xmlns:a16="http://schemas.microsoft.com/office/drawing/2014/main" id="{6AE44B57-F038-AEBB-BFA0-572D35031C75}"/>
                </a:ext>
                <a:ext uri="{C183D7F6-B498-43B3-948B-1728B52AA6E4}">
                  <adec:decorative xmlns:adec="http://schemas.microsoft.com/office/drawing/2017/decorative" val="1"/>
                </a:ext>
              </a:extLst>
            </p:cNvPr>
            <p:cNvSpPr txBox="1"/>
            <p:nvPr/>
          </p:nvSpPr>
          <p:spPr>
            <a:xfrm>
              <a:off x="6968571" y="2085768"/>
              <a:ext cx="1376596" cy="362682"/>
            </a:xfrm>
            <a:prstGeom prst="rect">
              <a:avLst/>
            </a:prstGeom>
            <a:solidFill>
              <a:srgbClr val="FFC000"/>
            </a:solidFill>
            <a:ln w="19050">
              <a:noFill/>
            </a:ln>
          </p:spPr>
          <p:txBody>
            <a:bodyPr wrap="square" lIns="72000" rIns="72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400" cap="none"/>
                <a:t>✓</a:t>
              </a:r>
              <a:br>
                <a:rPr lang="de-DE" sz="1400" cap="none"/>
              </a:br>
              <a:r>
                <a:rPr lang="de-DE" sz="1000" b="0" cap="none">
                  <a:cs typeface="+mn-cs"/>
                </a:rPr>
                <a:t>sinnvollere Alternativen</a:t>
              </a:r>
            </a:p>
          </p:txBody>
        </p:sp>
        <p:sp>
          <p:nvSpPr>
            <p:cNvPr id="23" name="Textfeld 22">
              <a:extLst>
                <a:ext uri="{FF2B5EF4-FFF2-40B4-BE49-F238E27FC236}">
                  <a16:creationId xmlns:a16="http://schemas.microsoft.com/office/drawing/2014/main" id="{EC72EAA7-0EAB-ADE8-8AEC-91A728CDD37D}"/>
                </a:ext>
              </a:extLst>
            </p:cNvPr>
            <p:cNvSpPr txBox="1"/>
            <p:nvPr/>
          </p:nvSpPr>
          <p:spPr>
            <a:xfrm>
              <a:off x="4115648" y="2495560"/>
              <a:ext cx="1380784" cy="509100"/>
            </a:xfrm>
            <a:prstGeom prst="rect">
              <a:avLst/>
            </a:prstGeom>
            <a:solidFill>
              <a:srgbClr val="C00000"/>
            </a:solidFill>
            <a:ln w="19050">
              <a:noFill/>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400" cap="none">
                  <a:cs typeface="+mn-cs"/>
                </a:rPr>
                <a:t>!</a:t>
              </a:r>
              <a:br>
                <a:rPr lang="de-DE" sz="1200" cap="none">
                  <a:cs typeface="+mn-cs"/>
                </a:rPr>
              </a:br>
              <a:r>
                <a:rPr lang="de-DE" sz="1000" b="0" cap="none">
                  <a:cs typeface="+mn-cs"/>
                </a:rPr>
                <a:t>umfangreich Sanieren o. ggf. Hybridheizung</a:t>
              </a:r>
            </a:p>
          </p:txBody>
        </p:sp>
        <p:sp>
          <p:nvSpPr>
            <p:cNvPr id="78" name="Textfeld 77">
              <a:extLst>
                <a:ext uri="{FF2B5EF4-FFF2-40B4-BE49-F238E27FC236}">
                  <a16:creationId xmlns:a16="http://schemas.microsoft.com/office/drawing/2014/main" id="{D7E51A6F-9812-7EFA-AF40-D06AC3001384}"/>
                </a:ext>
              </a:extLst>
            </p:cNvPr>
            <p:cNvSpPr txBox="1"/>
            <p:nvPr/>
          </p:nvSpPr>
          <p:spPr>
            <a:xfrm>
              <a:off x="5541069" y="2495561"/>
              <a:ext cx="1380784" cy="511200"/>
            </a:xfrm>
            <a:prstGeom prst="rect">
              <a:avLst/>
            </a:prstGeom>
            <a:solidFill>
              <a:srgbClr val="FFC000"/>
            </a:solidFill>
            <a:ln w="19050">
              <a:noFill/>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400" cap="none"/>
                <a:t>!</a:t>
              </a:r>
              <a:br>
                <a:rPr lang="de-DE" sz="800" cap="none">
                  <a:cs typeface="+mn-cs"/>
                </a:rPr>
              </a:br>
              <a:r>
                <a:rPr lang="de-DE" sz="1000" b="0" cap="none">
                  <a:cs typeface="+mn-cs"/>
                </a:rPr>
                <a:t>teilweise</a:t>
              </a:r>
              <a:r>
                <a:rPr lang="de-DE" sz="1000" cap="none">
                  <a:cs typeface="+mn-cs"/>
                </a:rPr>
                <a:t> </a:t>
              </a:r>
              <a:r>
                <a:rPr lang="de-DE" sz="1000" b="0" cap="none">
                  <a:cs typeface="+mn-cs"/>
                </a:rPr>
                <a:t>Sanieren </a:t>
              </a:r>
              <a:br>
                <a:rPr lang="de-DE" sz="1000" b="0" cap="none">
                  <a:cs typeface="+mn-cs"/>
                </a:rPr>
              </a:br>
              <a:r>
                <a:rPr lang="de-DE" sz="1000" b="0" cap="none">
                  <a:cs typeface="+mn-cs"/>
                </a:rPr>
                <a:t>o. ggf. Hybridheizung</a:t>
              </a:r>
            </a:p>
          </p:txBody>
        </p:sp>
        <p:sp>
          <p:nvSpPr>
            <p:cNvPr id="83" name="Textfeld 82">
              <a:extLst>
                <a:ext uri="{FF2B5EF4-FFF2-40B4-BE49-F238E27FC236}">
                  <a16:creationId xmlns:a16="http://schemas.microsoft.com/office/drawing/2014/main" id="{29EA40B6-3270-8391-CFE2-FA38B326D3CD}"/>
                </a:ext>
              </a:extLst>
            </p:cNvPr>
            <p:cNvSpPr txBox="1"/>
            <p:nvPr/>
          </p:nvSpPr>
          <p:spPr>
            <a:xfrm>
              <a:off x="6968571" y="2493460"/>
              <a:ext cx="1376596" cy="511200"/>
            </a:xfrm>
            <a:prstGeom prst="rect">
              <a:avLst/>
            </a:prstGeom>
            <a:solidFill>
              <a:srgbClr val="92D050"/>
            </a:solidFill>
            <a:ln w="19050">
              <a:noFill/>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200" cap="none"/>
                <a:t>✓</a:t>
              </a:r>
              <a:br>
                <a:rPr lang="de-DE" sz="1400" cap="none"/>
              </a:br>
              <a:r>
                <a:rPr lang="de-DE" sz="1000" b="0" cap="none"/>
                <a:t>ggf. Heizkörpertausch nötig</a:t>
              </a:r>
              <a:endParaRPr lang="de-DE" sz="1000" b="0" cap="none">
                <a:cs typeface="+mn-cs"/>
              </a:endParaRPr>
            </a:p>
          </p:txBody>
        </p:sp>
        <p:sp>
          <p:nvSpPr>
            <p:cNvPr id="29" name="Textfeld 28">
              <a:extLst>
                <a:ext uri="{FF2B5EF4-FFF2-40B4-BE49-F238E27FC236}">
                  <a16:creationId xmlns:a16="http://schemas.microsoft.com/office/drawing/2014/main" id="{A5F70744-02CE-0AF0-DB9D-73A7AE059728}"/>
                </a:ext>
              </a:extLst>
            </p:cNvPr>
            <p:cNvSpPr txBox="1"/>
            <p:nvPr/>
          </p:nvSpPr>
          <p:spPr>
            <a:xfrm>
              <a:off x="4115649" y="3048996"/>
              <a:ext cx="1382868" cy="511200"/>
            </a:xfrm>
            <a:prstGeom prst="rect">
              <a:avLst/>
            </a:prstGeom>
            <a:solidFill>
              <a:srgbClr val="92D050"/>
            </a:solidFill>
            <a:ln w="19050">
              <a:noFill/>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200" cap="none"/>
                <a:t>✓</a:t>
              </a:r>
              <a:br>
                <a:rPr lang="de-DE" sz="1200" cap="none">
                  <a:cs typeface="+mn-cs"/>
                </a:rPr>
              </a:br>
              <a:r>
                <a:rPr lang="de-DE" sz="1000" b="0" cap="none">
                  <a:cs typeface="+mn-cs"/>
                </a:rPr>
                <a:t>sanieren sinnvoll</a:t>
              </a:r>
            </a:p>
          </p:txBody>
        </p:sp>
        <p:sp>
          <p:nvSpPr>
            <p:cNvPr id="82" name="Textfeld 81">
              <a:extLst>
                <a:ext uri="{FF2B5EF4-FFF2-40B4-BE49-F238E27FC236}">
                  <a16:creationId xmlns:a16="http://schemas.microsoft.com/office/drawing/2014/main" id="{363A7891-371C-0415-BDEA-996852FF0F0D}"/>
                </a:ext>
                <a:ext uri="{C183D7F6-B498-43B3-948B-1728B52AA6E4}">
                  <adec:decorative xmlns:adec="http://schemas.microsoft.com/office/drawing/2017/decorative" val="1"/>
                </a:ext>
              </a:extLst>
            </p:cNvPr>
            <p:cNvSpPr txBox="1"/>
            <p:nvPr/>
          </p:nvSpPr>
          <p:spPr>
            <a:xfrm>
              <a:off x="5543152" y="3048996"/>
              <a:ext cx="1380784" cy="511200"/>
            </a:xfrm>
            <a:prstGeom prst="rect">
              <a:avLst/>
            </a:prstGeom>
            <a:solidFill>
              <a:srgbClr val="00B050"/>
            </a:solidFill>
            <a:ln w="19050">
              <a:noFill/>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400" cap="none"/>
                <a:t>✓</a:t>
              </a:r>
              <a:endParaRPr lang="de-DE" sz="1400" b="0" cap="none">
                <a:cs typeface="+mn-cs"/>
              </a:endParaRPr>
            </a:p>
          </p:txBody>
        </p:sp>
        <p:sp>
          <p:nvSpPr>
            <p:cNvPr id="84" name="Textfeld 83">
              <a:extLst>
                <a:ext uri="{FF2B5EF4-FFF2-40B4-BE49-F238E27FC236}">
                  <a16:creationId xmlns:a16="http://schemas.microsoft.com/office/drawing/2014/main" id="{46F0B89A-5EDB-E0A7-5286-7CE1420D94F9}"/>
                </a:ext>
                <a:ext uri="{C183D7F6-B498-43B3-948B-1728B52AA6E4}">
                  <adec:decorative xmlns:adec="http://schemas.microsoft.com/office/drawing/2017/decorative" val="1"/>
                </a:ext>
              </a:extLst>
            </p:cNvPr>
            <p:cNvSpPr txBox="1"/>
            <p:nvPr/>
          </p:nvSpPr>
          <p:spPr>
            <a:xfrm>
              <a:off x="6968571" y="3048996"/>
              <a:ext cx="1378208" cy="516891"/>
            </a:xfrm>
            <a:prstGeom prst="rect">
              <a:avLst/>
            </a:prstGeom>
            <a:solidFill>
              <a:srgbClr val="00B050"/>
            </a:solidFill>
            <a:ln w="19050">
              <a:noFill/>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400" cap="none"/>
                <a:t>✓</a:t>
              </a:r>
              <a:endParaRPr lang="de-DE" sz="1400" b="0" cap="none">
                <a:cs typeface="+mn-cs"/>
              </a:endParaRPr>
            </a:p>
          </p:txBody>
        </p:sp>
        <p:sp>
          <p:nvSpPr>
            <p:cNvPr id="6" name="Textfeld 5">
              <a:extLst>
                <a:ext uri="{FF2B5EF4-FFF2-40B4-BE49-F238E27FC236}">
                  <a16:creationId xmlns:a16="http://schemas.microsoft.com/office/drawing/2014/main" id="{9ABD2895-43BF-8131-60EE-7246674FD5C1}"/>
                </a:ext>
                <a:ext uri="{C183D7F6-B498-43B3-948B-1728B52AA6E4}">
                  <adec:decorative xmlns:adec="http://schemas.microsoft.com/office/drawing/2017/decorative" val="1"/>
                </a:ext>
              </a:extLst>
            </p:cNvPr>
            <p:cNvSpPr txBox="1"/>
            <p:nvPr/>
          </p:nvSpPr>
          <p:spPr>
            <a:xfrm>
              <a:off x="4114037" y="3605206"/>
              <a:ext cx="4231130" cy="360000"/>
            </a:xfrm>
            <a:prstGeom prst="rect">
              <a:avLst/>
            </a:prstGeom>
            <a:solidFill>
              <a:srgbClr val="C00000"/>
            </a:solidFill>
            <a:ln w="19050">
              <a:noFill/>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400" cap="none"/>
                <a:t>X</a:t>
              </a:r>
              <a:endParaRPr lang="de-DE" sz="1400" b="0" cap="none">
                <a:cs typeface="+mn-cs"/>
              </a:endParaRPr>
            </a:p>
          </p:txBody>
        </p:sp>
        <p:sp>
          <p:nvSpPr>
            <p:cNvPr id="37" name="Textfeld 36">
              <a:extLst>
                <a:ext uri="{FF2B5EF4-FFF2-40B4-BE49-F238E27FC236}">
                  <a16:creationId xmlns:a16="http://schemas.microsoft.com/office/drawing/2014/main" id="{166117B7-E84F-C299-779A-C64BE89C770E}"/>
                </a:ext>
                <a:ext uri="{C183D7F6-B498-43B3-948B-1728B52AA6E4}">
                  <adec:decorative xmlns:adec="http://schemas.microsoft.com/office/drawing/2017/decorative" val="1"/>
                </a:ext>
              </a:extLst>
            </p:cNvPr>
            <p:cNvSpPr txBox="1"/>
            <p:nvPr/>
          </p:nvSpPr>
          <p:spPr>
            <a:xfrm>
              <a:off x="4114038" y="3999074"/>
              <a:ext cx="4231130" cy="500632"/>
            </a:xfrm>
            <a:prstGeom prst="rect">
              <a:avLst/>
            </a:prstGeom>
            <a:solidFill>
              <a:srgbClr val="C00000"/>
            </a:solidFill>
            <a:ln w="19050">
              <a:noFill/>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400" cap="none"/>
                <a:t>X</a:t>
              </a:r>
              <a:endParaRPr lang="de-DE" sz="1400" b="0" cap="none">
                <a:cs typeface="+mn-cs"/>
              </a:endParaRPr>
            </a:p>
          </p:txBody>
        </p:sp>
      </p:grpSp>
      <p:sp>
        <p:nvSpPr>
          <p:cNvPr id="8" name="Textfeld 7">
            <a:extLst>
              <a:ext uri="{FF2B5EF4-FFF2-40B4-BE49-F238E27FC236}">
                <a16:creationId xmlns:a16="http://schemas.microsoft.com/office/drawing/2014/main" id="{AAF691F6-746D-0E47-B514-2997F9639F00}"/>
              </a:ext>
            </a:extLst>
          </p:cNvPr>
          <p:cNvSpPr txBox="1"/>
          <p:nvPr/>
        </p:nvSpPr>
        <p:spPr>
          <a:xfrm>
            <a:off x="608458" y="4622010"/>
            <a:ext cx="7736709" cy="339645"/>
          </a:xfrm>
          <a:prstGeom prst="rect">
            <a:avLst/>
          </a:prstGeom>
          <a:noFill/>
        </p:spPr>
        <p:txBody>
          <a:bodyPr wrap="square" lIns="108000" tIns="46800" anchor="b">
            <a:spAutoFit/>
          </a:bodyPr>
          <a:lstStyle/>
          <a:p>
            <a:r>
              <a:rPr lang="de-DE" sz="800">
                <a:latin typeface="Calibri"/>
                <a:cs typeface="Calibri"/>
              </a:rPr>
              <a:t>* Dämmstandard gemäß Gebäudebaujahr; umgesetzte Sanierungsmaßnahmen verbessern die Bewertung   ** Umfasst Pellet-, Hackschnitzel- und Scheitholzkessel. Holz als Brennstoff nicht sinnvoll in Gebäuden mit gutem Dämmstandard   *** Gemäß Gebäudeenergiegesetz (GEG) und Erneuerbaren-Wärme-Gesetz BW (</a:t>
            </a:r>
            <a:r>
              <a:rPr lang="de-DE" sz="800" err="1">
                <a:latin typeface="Calibri"/>
                <a:cs typeface="Calibri"/>
              </a:rPr>
              <a:t>EWärmeG</a:t>
            </a:r>
            <a:r>
              <a:rPr lang="de-DE" sz="800">
                <a:latin typeface="Calibri"/>
                <a:cs typeface="Calibri"/>
              </a:rPr>
              <a:t>)</a:t>
            </a:r>
          </a:p>
        </p:txBody>
      </p:sp>
    </p:spTree>
    <p:extLst>
      <p:ext uri="{BB962C8B-B14F-4D97-AF65-F5344CB8AC3E}">
        <p14:creationId xmlns:p14="http://schemas.microsoft.com/office/powerpoint/2010/main" val="4133390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FB853-5F03-9766-D36A-63D6882D5386}"/>
            </a:ext>
          </a:extLst>
        </p:cNvPr>
        <p:cNvGrpSpPr/>
        <p:nvPr/>
      </p:nvGrpSpPr>
      <p:grpSpPr>
        <a:xfrm>
          <a:off x="0" y="0"/>
          <a:ext cx="0" cy="0"/>
          <a:chOff x="0" y="0"/>
          <a:chExt cx="0" cy="0"/>
        </a:xfrm>
      </p:grpSpPr>
      <p:sp>
        <p:nvSpPr>
          <p:cNvPr id="11" name="Titel 2">
            <a:extLst>
              <a:ext uri="{FF2B5EF4-FFF2-40B4-BE49-F238E27FC236}">
                <a16:creationId xmlns:a16="http://schemas.microsoft.com/office/drawing/2014/main" id="{729B5751-C907-1E04-C4EB-D57281716F2A}"/>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CO</a:t>
            </a:r>
            <a:r>
              <a:rPr kumimoji="0" lang="de-DE" sz="3200" b="0" i="0" u="none" strike="noStrike" kern="1200" cap="none" spc="0" normalizeH="0" baseline="-2500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2</a:t>
            </a: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-Kostenaufteilung: Vermieter / Mieter </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Soll Entlastung schaffen für Mieter und Sanierungsanreize für Vermieter</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sp>
        <p:nvSpPr>
          <p:cNvPr id="7" name="Textfeld 6">
            <a:extLst>
              <a:ext uri="{FF2B5EF4-FFF2-40B4-BE49-F238E27FC236}">
                <a16:creationId xmlns:a16="http://schemas.microsoft.com/office/drawing/2014/main" id="{355C8F7E-1086-C107-E3B2-059B470247BD}"/>
              </a:ext>
            </a:extLst>
          </p:cNvPr>
          <p:cNvSpPr txBox="1"/>
          <p:nvPr/>
        </p:nvSpPr>
        <p:spPr>
          <a:xfrm>
            <a:off x="277977" y="3482250"/>
            <a:ext cx="1568514" cy="276999"/>
          </a:xfrm>
          <a:prstGeom prst="rect">
            <a:avLst/>
          </a:prstGeom>
          <a:noFill/>
        </p:spPr>
        <p:txBody>
          <a:bodyPr wrap="square">
            <a:spAutoFit/>
          </a:bodyPr>
          <a:lstStyle/>
          <a:p>
            <a:pPr algn="r"/>
            <a:r>
              <a:rPr lang="de-DE" sz="1200">
                <a:solidFill>
                  <a:srgbClr val="7B7B7B"/>
                </a:solidFill>
                <a:latin typeface="Calibri" pitchFamily="-102" charset="0"/>
                <a:ea typeface="Calibri" pitchFamily="-102" charset="0"/>
                <a:cs typeface="Calibri" pitchFamily="-102" charset="0"/>
              </a:rPr>
              <a:t>Verteilung in Prozent</a:t>
            </a:r>
          </a:p>
        </p:txBody>
      </p:sp>
      <p:sp>
        <p:nvSpPr>
          <p:cNvPr id="12" name="Textfeld 11">
            <a:extLst>
              <a:ext uri="{FF2B5EF4-FFF2-40B4-BE49-F238E27FC236}">
                <a16:creationId xmlns:a16="http://schemas.microsoft.com/office/drawing/2014/main" id="{14EF7DF7-5447-2778-1DA5-750E927CED30}"/>
              </a:ext>
            </a:extLst>
          </p:cNvPr>
          <p:cNvSpPr txBox="1"/>
          <p:nvPr/>
        </p:nvSpPr>
        <p:spPr>
          <a:xfrm>
            <a:off x="16390" y="3868686"/>
            <a:ext cx="1830100" cy="461665"/>
          </a:xfrm>
          <a:prstGeom prst="rect">
            <a:avLst/>
          </a:prstGeom>
          <a:noFill/>
        </p:spPr>
        <p:txBody>
          <a:bodyPr wrap="square" rtlCol="0">
            <a:spAutoFit/>
          </a:bodyPr>
          <a:lstStyle/>
          <a:p>
            <a:pPr algn="r"/>
            <a:r>
              <a:rPr lang="de-DE" sz="1200">
                <a:solidFill>
                  <a:srgbClr val="7B7B7B"/>
                </a:solidFill>
                <a:latin typeface="Calibri" pitchFamily="-102" charset="0"/>
                <a:ea typeface="Calibri" pitchFamily="-102" charset="0"/>
                <a:cs typeface="Calibri" pitchFamily="-102" charset="0"/>
              </a:rPr>
              <a:t>CO</a:t>
            </a:r>
            <a:r>
              <a:rPr lang="de-DE" sz="1200" baseline="-25000">
                <a:solidFill>
                  <a:srgbClr val="7B7B7B"/>
                </a:solidFill>
                <a:latin typeface="Calibri" pitchFamily="-102" charset="0"/>
                <a:ea typeface="Calibri" pitchFamily="-102" charset="0"/>
                <a:cs typeface="Calibri" pitchFamily="-102" charset="0"/>
              </a:rPr>
              <a:t>2</a:t>
            </a:r>
            <a:r>
              <a:rPr lang="de-DE" sz="1200">
                <a:solidFill>
                  <a:srgbClr val="7B7B7B"/>
                </a:solidFill>
                <a:latin typeface="Calibri" pitchFamily="-102" charset="0"/>
                <a:ea typeface="Calibri" pitchFamily="-102" charset="0"/>
                <a:cs typeface="Calibri" pitchFamily="-102" charset="0"/>
              </a:rPr>
              <a:t>-Emissionen der Wohneinheit </a:t>
            </a:r>
            <a:r>
              <a:rPr lang="de-DE" sz="1200">
                <a:solidFill>
                  <a:srgbClr val="7B7B7B"/>
                </a:solidFill>
                <a:latin typeface="Calibri" pitchFamily="-102" charset="0"/>
                <a:cs typeface="Calibri" pitchFamily="-102" charset="0"/>
              </a:rPr>
              <a:t>pro Jahr </a:t>
            </a:r>
            <a:endParaRPr lang="de-DE" sz="1200">
              <a:solidFill>
                <a:srgbClr val="7B7B7B"/>
              </a:solidFill>
              <a:latin typeface="Calibri" pitchFamily="34" charset="0"/>
            </a:endParaRPr>
          </a:p>
        </p:txBody>
      </p:sp>
      <p:graphicFrame>
        <p:nvGraphicFramePr>
          <p:cNvPr id="4" name="Diagramm 3" descr="Die Grafik zeigt die Aufteilung der CO2-Kosten zwischen Vermieter und Mieter. Je schlechter der energetische Gebäudestandard ist, desto höher ist die finanzielle Belastung für den Vermieter (die Spanne reicht von 0 bis 95 Prozent).">
            <a:extLst>
              <a:ext uri="{FF2B5EF4-FFF2-40B4-BE49-F238E27FC236}">
                <a16:creationId xmlns:a16="http://schemas.microsoft.com/office/drawing/2014/main" id="{2D8B544F-2884-A0D9-3475-941DD80A172A}"/>
              </a:ext>
            </a:extLst>
          </p:cNvPr>
          <p:cNvGraphicFramePr>
            <a:graphicFrameLocks/>
          </p:cNvGraphicFramePr>
          <p:nvPr>
            <p:extLst>
              <p:ext uri="{D42A27DB-BD31-4B8C-83A1-F6EECF244321}">
                <p14:modId xmlns:p14="http://schemas.microsoft.com/office/powerpoint/2010/main" val="4087872673"/>
              </p:ext>
            </p:extLst>
          </p:nvPr>
        </p:nvGraphicFramePr>
        <p:xfrm>
          <a:off x="1697870" y="1106857"/>
          <a:ext cx="6483350" cy="356197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feld 1">
            <a:extLst>
              <a:ext uri="{FF2B5EF4-FFF2-40B4-BE49-F238E27FC236}">
                <a16:creationId xmlns:a16="http://schemas.microsoft.com/office/drawing/2014/main" id="{6DC9BAA6-5104-68D6-AEEF-26E53C53AD98}"/>
              </a:ext>
            </a:extLst>
          </p:cNvPr>
          <p:cNvSpPr txBox="1"/>
          <p:nvPr/>
        </p:nvSpPr>
        <p:spPr>
          <a:xfrm rot="240000">
            <a:off x="5519244" y="1438359"/>
            <a:ext cx="3121337" cy="738664"/>
          </a:xfrm>
          <a:prstGeom prst="rect">
            <a:avLst/>
          </a:prstGeom>
          <a:solidFill>
            <a:schemeClr val="bg1"/>
          </a:solidFill>
          <a:ln>
            <a:solidFill>
              <a:srgbClr val="EC6607"/>
            </a:solidFill>
          </a:ln>
        </p:spPr>
        <p:txBody>
          <a:bodyPr wrap="square" lIns="36000" tIns="36000" rIns="0" bIns="36000" rtlCol="0">
            <a:spAutoFit/>
          </a:bodyPr>
          <a:lstStyle/>
          <a:p>
            <a:pPr algn="ctr"/>
            <a:r>
              <a:rPr lang="de-DE" sz="1400">
                <a:solidFill>
                  <a:srgbClr val="EC6607"/>
                </a:solidFill>
                <a:latin typeface="Calibri" pitchFamily="-102" charset="0"/>
                <a:ea typeface="Calibri" pitchFamily="-102" charset="0"/>
                <a:cs typeface="Calibri" pitchFamily="-102" charset="0"/>
              </a:rPr>
              <a:t>Je schlechter der energetische Gebäudestandard desto höher die finanzielle Belastung für den Vermieter.</a:t>
            </a:r>
          </a:p>
        </p:txBody>
      </p:sp>
      <p:sp>
        <p:nvSpPr>
          <p:cNvPr id="9" name="Textfeld 8">
            <a:extLst>
              <a:ext uri="{FF2B5EF4-FFF2-40B4-BE49-F238E27FC236}">
                <a16:creationId xmlns:a16="http://schemas.microsoft.com/office/drawing/2014/main" id="{07F839DD-19F9-8BB8-F704-1412AC66E03B}"/>
              </a:ext>
            </a:extLst>
          </p:cNvPr>
          <p:cNvSpPr txBox="1"/>
          <p:nvPr/>
        </p:nvSpPr>
        <p:spPr>
          <a:xfrm>
            <a:off x="3694139" y="4336800"/>
            <a:ext cx="4641787" cy="523220"/>
          </a:xfrm>
          <a:prstGeom prst="rect">
            <a:avLst/>
          </a:prstGeom>
          <a:noFill/>
          <a:ln>
            <a:noFill/>
          </a:ln>
        </p:spPr>
        <p:txBody>
          <a:bodyPr wrap="square" rtlCol="0">
            <a:spAutoFit/>
          </a:bodyPr>
          <a:lstStyle/>
          <a:p>
            <a:r>
              <a:rPr lang="de-DE" sz="1400">
                <a:solidFill>
                  <a:srgbClr val="006577"/>
                </a:solidFill>
                <a:latin typeface="Calibri" pitchFamily="34" charset="0"/>
              </a:rPr>
              <a:t>Relevanz abhängig von der Entwicklung des CO</a:t>
            </a:r>
            <a:r>
              <a:rPr lang="de-DE" sz="1400" baseline="-25000">
                <a:solidFill>
                  <a:srgbClr val="006577"/>
                </a:solidFill>
                <a:latin typeface="Calibri" pitchFamily="34" charset="0"/>
              </a:rPr>
              <a:t>2</a:t>
            </a:r>
            <a:r>
              <a:rPr lang="de-DE" sz="1400">
                <a:solidFill>
                  <a:srgbClr val="006577"/>
                </a:solidFill>
                <a:latin typeface="Calibri" pitchFamily="34" charset="0"/>
              </a:rPr>
              <a:t>-Preises. </a:t>
            </a:r>
            <a:br>
              <a:rPr lang="de-DE" sz="1400">
                <a:solidFill>
                  <a:srgbClr val="006577"/>
                </a:solidFill>
                <a:latin typeface="Calibri" pitchFamily="34" charset="0"/>
              </a:rPr>
            </a:br>
            <a:r>
              <a:rPr lang="de-DE" sz="1400">
                <a:solidFill>
                  <a:srgbClr val="006577"/>
                </a:solidFill>
                <a:latin typeface="Calibri" pitchFamily="34" charset="0"/>
              </a:rPr>
              <a:t>Derzeit noch gering.</a:t>
            </a:r>
          </a:p>
        </p:txBody>
      </p:sp>
    </p:spTree>
    <p:extLst>
      <p:ext uri="{BB962C8B-B14F-4D97-AF65-F5344CB8AC3E}">
        <p14:creationId xmlns:p14="http://schemas.microsoft.com/office/powerpoint/2010/main" val="2376841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84D8C-96F1-7690-0E13-D6C46E9DACD4}"/>
            </a:ext>
          </a:extLst>
        </p:cNvPr>
        <p:cNvGrpSpPr/>
        <p:nvPr/>
      </p:nvGrpSpPr>
      <p:grpSpPr>
        <a:xfrm>
          <a:off x="0" y="0"/>
          <a:ext cx="0" cy="0"/>
          <a:chOff x="0" y="0"/>
          <a:chExt cx="0" cy="0"/>
        </a:xfrm>
      </p:grpSpPr>
      <p:sp>
        <p:nvSpPr>
          <p:cNvPr id="11" name="Titel 2">
            <a:extLst>
              <a:ext uri="{FF2B5EF4-FFF2-40B4-BE49-F238E27FC236}">
                <a16:creationId xmlns:a16="http://schemas.microsoft.com/office/drawing/2014/main" id="{521D5F78-DBD5-05FA-C7B3-9ACBBA9CCCBF}"/>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Preise für Heiztechnik Stand Mai 2025</a:t>
            </a:r>
            <a:endPar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graphicFrame>
        <p:nvGraphicFramePr>
          <p:cNvPr id="4" name="Diagramm 3" descr="Das Balkendiagramm zeigt deutschlandweite Durchschnittspreise für verschieden Heizungssystem.">
            <a:extLst>
              <a:ext uri="{FF2B5EF4-FFF2-40B4-BE49-F238E27FC236}">
                <a16:creationId xmlns:a16="http://schemas.microsoft.com/office/drawing/2014/main" id="{6B7814E5-8C9E-F2D2-35CD-3376CAC50736}"/>
              </a:ext>
            </a:extLst>
          </p:cNvPr>
          <p:cNvGraphicFramePr>
            <a:graphicFrameLocks/>
          </p:cNvGraphicFramePr>
          <p:nvPr>
            <p:extLst>
              <p:ext uri="{D42A27DB-BD31-4B8C-83A1-F6EECF244321}">
                <p14:modId xmlns:p14="http://schemas.microsoft.com/office/powerpoint/2010/main" val="775633308"/>
              </p:ext>
            </p:extLst>
          </p:nvPr>
        </p:nvGraphicFramePr>
        <p:xfrm>
          <a:off x="777080" y="1036800"/>
          <a:ext cx="7349281" cy="335983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a:extLst>
              <a:ext uri="{FF2B5EF4-FFF2-40B4-BE49-F238E27FC236}">
                <a16:creationId xmlns:a16="http://schemas.microsoft.com/office/drawing/2014/main" id="{430FA4DE-A113-D198-BAA8-13FED9D93303}"/>
              </a:ext>
            </a:extLst>
          </p:cNvPr>
          <p:cNvSpPr txBox="1"/>
          <p:nvPr/>
        </p:nvSpPr>
        <p:spPr>
          <a:xfrm rot="240000">
            <a:off x="6797799" y="2868350"/>
            <a:ext cx="1654219" cy="646769"/>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67500" rtlCol="0" anchor="ctr"/>
          <a:lstStyle>
            <a:defPPr>
              <a:defRPr lang="id-ID"/>
            </a:defPPr>
            <a:lvl1pPr eaLnBrk="1" hangingPunct="1">
              <a:lnSpc>
                <a:spcPct val="90000"/>
              </a:lnSpc>
              <a:spcBef>
                <a:spcPts val="600"/>
              </a:spcBef>
              <a:buClr>
                <a:srgbClr val="E9692E"/>
              </a:buClr>
              <a:buSzPct val="90000"/>
              <a:defRPr sz="1200">
                <a:solidFill>
                  <a:srgbClr val="F6781D"/>
                </a:solidFill>
                <a:latin typeface="Calibri" panose="020F050202020403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de-DE" sz="1400">
                <a:solidFill>
                  <a:srgbClr val="EC6607"/>
                </a:solidFill>
              </a:rPr>
              <a:t>Preisangaben zeigen deutschlandweite Mittelwerte!</a:t>
            </a:r>
          </a:p>
        </p:txBody>
      </p:sp>
      <p:sp>
        <p:nvSpPr>
          <p:cNvPr id="6" name="Textfeld 5">
            <a:extLst>
              <a:ext uri="{FF2B5EF4-FFF2-40B4-BE49-F238E27FC236}">
                <a16:creationId xmlns:a16="http://schemas.microsoft.com/office/drawing/2014/main" id="{8DCB0B88-1160-00A0-4822-53A22DC75B90}"/>
              </a:ext>
            </a:extLst>
          </p:cNvPr>
          <p:cNvSpPr txBox="1"/>
          <p:nvPr/>
        </p:nvSpPr>
        <p:spPr>
          <a:xfrm>
            <a:off x="608459" y="4499578"/>
            <a:ext cx="8027541" cy="462755"/>
          </a:xfrm>
          <a:prstGeom prst="rect">
            <a:avLst/>
          </a:prstGeom>
          <a:noFill/>
        </p:spPr>
        <p:txBody>
          <a:bodyPr wrap="square" lIns="108000" tIns="46800" anchor="b">
            <a:spAutoFit/>
          </a:bodyPr>
          <a:lstStyle/>
          <a:p>
            <a:r>
              <a:rPr lang="de-DE" sz="800">
                <a:latin typeface="Calibri"/>
                <a:cs typeface="Calibri"/>
              </a:rPr>
              <a:t>Datengrundlage: Tim Geßler (Verbraucherzentrale Baden-Württemberg, 2025); Deutschlandweite Durchschnittspreise für Ein- und Zweifamilienhäuser sowie kleinere Mehrfamilienhäuser. Preis umfasst Entsorgung der Altanlage und betriebsfertigen Anschluss der Neuanlage (ohne Verrohrung und Heizflächen)   </a:t>
            </a:r>
            <a:br>
              <a:rPr lang="de-DE" sz="800">
                <a:latin typeface="Calibri"/>
                <a:cs typeface="Calibri"/>
              </a:rPr>
            </a:br>
            <a:r>
              <a:rPr lang="de-DE" sz="800">
                <a:latin typeface="Calibri"/>
                <a:cs typeface="Calibri"/>
              </a:rPr>
              <a:t>* Gemäß der 65 Prozent-Anforderung des GEG an Stromdirektheizungen nur bei sehr gut gedämmten Gebäuden und bei selbstgenutzten Ein- oder Zweifamilienhäusern erlaubt</a:t>
            </a:r>
          </a:p>
        </p:txBody>
      </p:sp>
    </p:spTree>
    <p:extLst>
      <p:ext uri="{BB962C8B-B14F-4D97-AF65-F5344CB8AC3E}">
        <p14:creationId xmlns:p14="http://schemas.microsoft.com/office/powerpoint/2010/main" val="29328877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83B42-9311-32B4-AAA4-7BE3D1DF0E75}"/>
            </a:ext>
          </a:extLst>
        </p:cNvPr>
        <p:cNvGrpSpPr/>
        <p:nvPr/>
      </p:nvGrpSpPr>
      <p:grpSpPr>
        <a:xfrm>
          <a:off x="0" y="0"/>
          <a:ext cx="0" cy="0"/>
          <a:chOff x="0" y="0"/>
          <a:chExt cx="0" cy="0"/>
        </a:xfrm>
      </p:grpSpPr>
      <p:sp>
        <p:nvSpPr>
          <p:cNvPr id="19" name="Titel 2">
            <a:extLst>
              <a:ext uri="{FF2B5EF4-FFF2-40B4-BE49-F238E27FC236}">
                <a16:creationId xmlns:a16="http://schemas.microsoft.com/office/drawing/2014/main" id="{B7A1E572-1C32-8CEF-4DAD-279DAD0B2BB2}"/>
              </a:ext>
            </a:extLst>
          </p:cNvPr>
          <p:cNvSpPr txBox="1">
            <a:spLocks noGrp="1"/>
          </p:cNvSpPr>
          <p:nvPr>
            <p:ph type="title" idx="4294967295"/>
          </p:nvPr>
        </p:nvSpPr>
        <p:spPr>
          <a:xfrm>
            <a:off x="608459" y="406800"/>
            <a:ext cx="827122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Kostenvergleich: Gasheizung vs. Wärmepumpe</a:t>
            </a:r>
            <a:br>
              <a:rPr kumimoji="0" lang="de-DE" sz="3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Anschaffungskosten</a:t>
            </a:r>
            <a:endParaRPr kumimoji="0" lang="de-DE" sz="3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graphicFrame>
        <p:nvGraphicFramePr>
          <p:cNvPr id="8" name="Diagramm 7" descr="Ein Säulendiagramm vergleich die Anschaffungskosten einer Gasheizung mit einer Wärmepumpe. Diese sind beispielhaft mit16000 Euro bzw. 36000 Euro angegeben. ">
            <a:extLst>
              <a:ext uri="{FF2B5EF4-FFF2-40B4-BE49-F238E27FC236}">
                <a16:creationId xmlns:a16="http://schemas.microsoft.com/office/drawing/2014/main" id="{2F30D6EA-DE58-789F-B41D-EBCABEE76DB8}"/>
              </a:ext>
            </a:extLst>
          </p:cNvPr>
          <p:cNvGraphicFramePr/>
          <p:nvPr>
            <p:extLst>
              <p:ext uri="{D42A27DB-BD31-4B8C-83A1-F6EECF244321}">
                <p14:modId xmlns:p14="http://schemas.microsoft.com/office/powerpoint/2010/main" val="1819566710"/>
              </p:ext>
            </p:extLst>
          </p:nvPr>
        </p:nvGraphicFramePr>
        <p:xfrm>
          <a:off x="719138" y="1313859"/>
          <a:ext cx="4275363" cy="32181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67080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F7EA6-B9EC-C5EB-DE2D-1BC1264C440D}"/>
            </a:ext>
          </a:extLst>
        </p:cNvPr>
        <p:cNvGrpSpPr/>
        <p:nvPr/>
      </p:nvGrpSpPr>
      <p:grpSpPr>
        <a:xfrm>
          <a:off x="0" y="0"/>
          <a:ext cx="0" cy="0"/>
          <a:chOff x="0" y="0"/>
          <a:chExt cx="0" cy="0"/>
        </a:xfrm>
      </p:grpSpPr>
      <p:sp>
        <p:nvSpPr>
          <p:cNvPr id="19" name="Titel 2">
            <a:extLst>
              <a:ext uri="{FF2B5EF4-FFF2-40B4-BE49-F238E27FC236}">
                <a16:creationId xmlns:a16="http://schemas.microsoft.com/office/drawing/2014/main" id="{6626788C-0BEA-21D2-5873-010E79CF5553}"/>
              </a:ext>
            </a:extLst>
          </p:cNvPr>
          <p:cNvSpPr txBox="1">
            <a:spLocks noGrp="1"/>
          </p:cNvSpPr>
          <p:nvPr>
            <p:ph type="title" idx="4294967295"/>
          </p:nvPr>
        </p:nvSpPr>
        <p:spPr>
          <a:xfrm>
            <a:off x="608459" y="406800"/>
            <a:ext cx="827122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Kostenvergleich: Gasheizung vs. Wärmepumpe</a:t>
            </a:r>
            <a:br>
              <a:rPr kumimoji="0" lang="de-DE" sz="3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Anschaffungskosten, unter Berücksichtigung der BEG-Förderung</a:t>
            </a:r>
            <a:endParaRPr kumimoji="0" lang="de-DE" sz="3000" b="0" i="0" u="none" strike="sng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graphicFrame>
        <p:nvGraphicFramePr>
          <p:cNvPr id="3" name="Diagramm 2" descr="Ein Säulendiagramm vergleich die Anschaffungskosten einer Gasheizung mit einer Wärmepumpe. Diese sind beispielhaft mit 16000 Euro bzw. 36000 Euro angegeben.">
            <a:extLst>
              <a:ext uri="{FF2B5EF4-FFF2-40B4-BE49-F238E27FC236}">
                <a16:creationId xmlns:a16="http://schemas.microsoft.com/office/drawing/2014/main" id="{4B9FBD72-683F-1CC7-C2FE-3D32ADF2297A}"/>
              </a:ext>
            </a:extLst>
          </p:cNvPr>
          <p:cNvGraphicFramePr/>
          <p:nvPr>
            <p:extLst>
              <p:ext uri="{D42A27DB-BD31-4B8C-83A1-F6EECF244321}">
                <p14:modId xmlns:p14="http://schemas.microsoft.com/office/powerpoint/2010/main" val="4254643462"/>
              </p:ext>
            </p:extLst>
          </p:nvPr>
        </p:nvGraphicFramePr>
        <p:xfrm>
          <a:off x="719138" y="1312340"/>
          <a:ext cx="4275363" cy="3218195"/>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feld 20">
            <a:extLst>
              <a:ext uri="{FF2B5EF4-FFF2-40B4-BE49-F238E27FC236}">
                <a16:creationId xmlns:a16="http://schemas.microsoft.com/office/drawing/2014/main" id="{769DCE9B-D334-F014-7757-8294E71D62FF}"/>
              </a:ext>
            </a:extLst>
          </p:cNvPr>
          <p:cNvSpPr txBox="1"/>
          <p:nvPr/>
        </p:nvSpPr>
        <p:spPr>
          <a:xfrm>
            <a:off x="2576012" y="4448364"/>
            <a:ext cx="1449070" cy="276999"/>
          </a:xfrm>
          <a:prstGeom prst="rect">
            <a:avLst/>
          </a:prstGeom>
          <a:noFill/>
        </p:spPr>
        <p:txBody>
          <a:bodyPr wrap="square" rtlCol="0">
            <a:spAutoFit/>
          </a:bodyPr>
          <a:lstStyle/>
          <a:p>
            <a:r>
              <a:rPr lang="de-DE" sz="1200">
                <a:latin typeface="Calibri" panose="020F0502020204030204" pitchFamily="34" charset="0"/>
                <a:cs typeface="Calibri" panose="020F0502020204030204" pitchFamily="34" charset="0"/>
              </a:rPr>
              <a:t>ohne Förderung </a:t>
            </a:r>
          </a:p>
        </p:txBody>
      </p:sp>
      <p:graphicFrame>
        <p:nvGraphicFramePr>
          <p:cNvPr id="11" name="Diagramm 10" descr="Ein Säulendiagramm, das zeigt, dass nur 19500 Euro der insgesamt 36000 Euro Anschaffungskosten einer Wärmepumpe selbst getragen werden müssen, wenn man diese mit 55 Prozent vom Staat gefördert bekommt. ">
            <a:extLst>
              <a:ext uri="{FF2B5EF4-FFF2-40B4-BE49-F238E27FC236}">
                <a16:creationId xmlns:a16="http://schemas.microsoft.com/office/drawing/2014/main" id="{86D1BC90-4C91-095A-D901-630A9ADF91FE}"/>
              </a:ext>
            </a:extLst>
          </p:cNvPr>
          <p:cNvGraphicFramePr/>
          <p:nvPr>
            <p:extLst>
              <p:ext uri="{D42A27DB-BD31-4B8C-83A1-F6EECF244321}">
                <p14:modId xmlns:p14="http://schemas.microsoft.com/office/powerpoint/2010/main" val="2502477207"/>
              </p:ext>
            </p:extLst>
          </p:nvPr>
        </p:nvGraphicFramePr>
        <p:xfrm>
          <a:off x="4092679" y="1320036"/>
          <a:ext cx="1732937" cy="3218195"/>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feld 22">
            <a:extLst>
              <a:ext uri="{FF2B5EF4-FFF2-40B4-BE49-F238E27FC236}">
                <a16:creationId xmlns:a16="http://schemas.microsoft.com/office/drawing/2014/main" id="{795910C8-5751-2FEE-3FF9-6E12D51A197E}"/>
              </a:ext>
            </a:extLst>
          </p:cNvPr>
          <p:cNvSpPr txBox="1"/>
          <p:nvPr/>
        </p:nvSpPr>
        <p:spPr>
          <a:xfrm>
            <a:off x="5146856" y="2103055"/>
            <a:ext cx="652800" cy="307777"/>
          </a:xfrm>
          <a:prstGeom prst="rect">
            <a:avLst/>
          </a:prstGeom>
          <a:noFill/>
        </p:spPr>
        <p:txBody>
          <a:bodyPr wrap="square">
            <a:spAutoFit/>
          </a:bodyPr>
          <a:lstStyle/>
          <a:p>
            <a:pPr algn="ctr"/>
            <a:r>
              <a:rPr lang="de-DE" sz="1400" b="1">
                <a:solidFill>
                  <a:srgbClr val="95C5D9"/>
                </a:solidFill>
                <a:latin typeface="Calibri" pitchFamily="34" charset="0"/>
              </a:rPr>
              <a:t>55 %</a:t>
            </a:r>
          </a:p>
        </p:txBody>
      </p:sp>
      <p:sp>
        <p:nvSpPr>
          <p:cNvPr id="14" name="Textfeld 13">
            <a:extLst>
              <a:ext uri="{FF2B5EF4-FFF2-40B4-BE49-F238E27FC236}">
                <a16:creationId xmlns:a16="http://schemas.microsoft.com/office/drawing/2014/main" id="{6EB851FB-27C1-8FFE-1451-87AE58AC554B}"/>
              </a:ext>
            </a:extLst>
          </p:cNvPr>
          <p:cNvSpPr txBox="1"/>
          <p:nvPr/>
        </p:nvSpPr>
        <p:spPr>
          <a:xfrm>
            <a:off x="4651471" y="2571750"/>
            <a:ext cx="842129" cy="307777"/>
          </a:xfrm>
          <a:prstGeom prst="rect">
            <a:avLst/>
          </a:prstGeom>
          <a:noFill/>
        </p:spPr>
        <p:txBody>
          <a:bodyPr wrap="square">
            <a:spAutoFit/>
          </a:bodyPr>
          <a:lstStyle/>
          <a:p>
            <a:pPr algn="ctr"/>
            <a:r>
              <a:rPr lang="de-DE" sz="1400" b="1">
                <a:solidFill>
                  <a:srgbClr val="006373"/>
                </a:solidFill>
                <a:latin typeface="Calibri" pitchFamily="34" charset="0"/>
              </a:rPr>
              <a:t>19.500 € </a:t>
            </a:r>
            <a:endParaRPr lang="de-DE" sz="1400"/>
          </a:p>
        </p:txBody>
      </p:sp>
      <p:sp>
        <p:nvSpPr>
          <p:cNvPr id="7" name="Textfeld 6">
            <a:extLst>
              <a:ext uri="{FF2B5EF4-FFF2-40B4-BE49-F238E27FC236}">
                <a16:creationId xmlns:a16="http://schemas.microsoft.com/office/drawing/2014/main" id="{D58C597A-43A6-B8D7-DFD8-459F55823360}"/>
              </a:ext>
            </a:extLst>
          </p:cNvPr>
          <p:cNvSpPr txBox="1"/>
          <p:nvPr/>
        </p:nvSpPr>
        <p:spPr>
          <a:xfrm>
            <a:off x="3379794" y="4272502"/>
            <a:ext cx="3306533" cy="646331"/>
          </a:xfrm>
          <a:prstGeom prst="rect">
            <a:avLst/>
          </a:prstGeom>
          <a:noFill/>
        </p:spPr>
        <p:txBody>
          <a:bodyPr wrap="square" rtlCol="0">
            <a:spAutoFit/>
          </a:bodyPr>
          <a:lstStyle/>
          <a:p>
            <a:pPr algn="ctr"/>
            <a:r>
              <a:rPr lang="de-DE" sz="1200">
                <a:latin typeface="Calibri" panose="020F0502020204030204" pitchFamily="34" charset="0"/>
                <a:cs typeface="Calibri" panose="020F0502020204030204" pitchFamily="34" charset="0"/>
              </a:rPr>
              <a:t>Wärmepumpe </a:t>
            </a:r>
            <a:br>
              <a:rPr lang="de-DE" sz="1200">
                <a:latin typeface="Calibri" panose="020F0502020204030204" pitchFamily="34" charset="0"/>
                <a:cs typeface="Calibri" panose="020F0502020204030204" pitchFamily="34" charset="0"/>
              </a:rPr>
            </a:br>
            <a:r>
              <a:rPr lang="de-DE" sz="1200">
                <a:latin typeface="Calibri" panose="020F0502020204030204" pitchFamily="34" charset="0"/>
                <a:cs typeface="Calibri" panose="020F0502020204030204" pitchFamily="34" charset="0"/>
              </a:rPr>
              <a:t>mit Förderung*</a:t>
            </a:r>
          </a:p>
          <a:p>
            <a:pPr algn="ctr"/>
            <a:endParaRPr lang="de-DE" sz="1200">
              <a:latin typeface="Calibri" panose="020F0502020204030204" pitchFamily="34" charset="0"/>
              <a:cs typeface="Calibri" panose="020F0502020204030204" pitchFamily="34" charset="0"/>
            </a:endParaRPr>
          </a:p>
        </p:txBody>
      </p:sp>
      <p:sp>
        <p:nvSpPr>
          <p:cNvPr id="8" name="Textfeld 7">
            <a:extLst>
              <a:ext uri="{FF2B5EF4-FFF2-40B4-BE49-F238E27FC236}">
                <a16:creationId xmlns:a16="http://schemas.microsoft.com/office/drawing/2014/main" id="{B304B247-E5FD-BE3D-028A-3EE91F564D0B}"/>
              </a:ext>
            </a:extLst>
          </p:cNvPr>
          <p:cNvSpPr txBox="1"/>
          <p:nvPr/>
        </p:nvSpPr>
        <p:spPr>
          <a:xfrm>
            <a:off x="5383161" y="3170899"/>
            <a:ext cx="2705565" cy="523220"/>
          </a:xfrm>
          <a:prstGeom prst="rect">
            <a:avLst/>
          </a:prstGeom>
          <a:noFill/>
        </p:spPr>
        <p:txBody>
          <a:bodyPr wrap="square">
            <a:spAutoFit/>
          </a:bodyPr>
          <a:lstStyle/>
          <a:p>
            <a:r>
              <a:rPr lang="de-DE" sz="1400">
                <a:solidFill>
                  <a:srgbClr val="006373"/>
                </a:solidFill>
                <a:latin typeface="Calibri" pitchFamily="34" charset="0"/>
              </a:rPr>
              <a:t>36.000 € - 16.500 € Förderung </a:t>
            </a:r>
            <a:br>
              <a:rPr lang="de-DE" sz="1400">
                <a:solidFill>
                  <a:srgbClr val="006373"/>
                </a:solidFill>
                <a:latin typeface="Calibri" pitchFamily="34" charset="0"/>
              </a:rPr>
            </a:br>
            <a:r>
              <a:rPr lang="de-DE" sz="1400" b="1">
                <a:solidFill>
                  <a:srgbClr val="006373"/>
                </a:solidFill>
                <a:latin typeface="Calibri" pitchFamily="34" charset="0"/>
              </a:rPr>
              <a:t>= 19.500 € Anschaffungskosten</a:t>
            </a:r>
            <a:endParaRPr lang="de-DE" sz="1400">
              <a:solidFill>
                <a:srgbClr val="006373"/>
              </a:solidFill>
            </a:endParaRPr>
          </a:p>
        </p:txBody>
      </p:sp>
      <p:sp>
        <p:nvSpPr>
          <p:cNvPr id="2" name="Textfeld 1">
            <a:extLst>
              <a:ext uri="{FF2B5EF4-FFF2-40B4-BE49-F238E27FC236}">
                <a16:creationId xmlns:a16="http://schemas.microsoft.com/office/drawing/2014/main" id="{113B74B9-47A5-1D5D-172F-0BA48BB5F89B}"/>
              </a:ext>
            </a:extLst>
          </p:cNvPr>
          <p:cNvSpPr txBox="1"/>
          <p:nvPr/>
        </p:nvSpPr>
        <p:spPr>
          <a:xfrm rot="477085">
            <a:off x="6242546" y="1814658"/>
            <a:ext cx="2069016" cy="646769"/>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67500" rtlCol="0" anchor="ctr"/>
          <a:lstStyle>
            <a:defPPr>
              <a:defRPr lang="id-ID"/>
            </a:defPPr>
            <a:lvl1pPr eaLnBrk="1" hangingPunct="1">
              <a:lnSpc>
                <a:spcPct val="90000"/>
              </a:lnSpc>
              <a:spcBef>
                <a:spcPts val="600"/>
              </a:spcBef>
              <a:buClr>
                <a:srgbClr val="E9692E"/>
              </a:buClr>
              <a:buSzPct val="90000"/>
              <a:defRPr sz="1200">
                <a:solidFill>
                  <a:srgbClr val="F6781D"/>
                </a:solidFill>
                <a:latin typeface="Calibri" panose="020F050202020403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de-DE" sz="1400">
                <a:solidFill>
                  <a:srgbClr val="EC6607"/>
                </a:solidFill>
              </a:rPr>
              <a:t>30 bis 70 % </a:t>
            </a:r>
            <a:br>
              <a:rPr lang="de-DE" sz="1400">
                <a:solidFill>
                  <a:srgbClr val="EC6607"/>
                </a:solidFill>
              </a:rPr>
            </a:br>
            <a:r>
              <a:rPr lang="de-DE" sz="1400">
                <a:solidFill>
                  <a:srgbClr val="EC6607"/>
                </a:solidFill>
              </a:rPr>
              <a:t>Förderung möglich, übliche Obergrenze: 55 %.</a:t>
            </a:r>
          </a:p>
        </p:txBody>
      </p:sp>
      <p:sp>
        <p:nvSpPr>
          <p:cNvPr id="20" name="Textfeld 19">
            <a:extLst>
              <a:ext uri="{FF2B5EF4-FFF2-40B4-BE49-F238E27FC236}">
                <a16:creationId xmlns:a16="http://schemas.microsoft.com/office/drawing/2014/main" id="{2DDB8F48-2B09-84E6-A2A3-B1D0F3639AA4}"/>
              </a:ext>
            </a:extLst>
          </p:cNvPr>
          <p:cNvSpPr txBox="1"/>
          <p:nvPr/>
        </p:nvSpPr>
        <p:spPr>
          <a:xfrm>
            <a:off x="608459" y="4745499"/>
            <a:ext cx="7893622" cy="216534"/>
          </a:xfrm>
          <a:prstGeom prst="rect">
            <a:avLst/>
          </a:prstGeom>
          <a:noFill/>
        </p:spPr>
        <p:txBody>
          <a:bodyPr wrap="square" lIns="108000" tIns="46800" anchor="b">
            <a:spAutoFit/>
          </a:bodyPr>
          <a:lstStyle/>
          <a:p>
            <a:r>
              <a:rPr lang="de-DE" sz="800">
                <a:latin typeface="Calibri"/>
                <a:cs typeface="Calibri"/>
              </a:rPr>
              <a:t>* BEG-Förderung: 30 % Grundförderung + 20 % Klimageschwindigkeitsbonus + 5 % Effizienzbonus = 55 % bei förderfähigen Ausgaben von 30.000 € für ein selbstgenutztes Einfamilienhaus </a:t>
            </a:r>
          </a:p>
        </p:txBody>
      </p:sp>
    </p:spTree>
    <p:extLst>
      <p:ext uri="{BB962C8B-B14F-4D97-AF65-F5344CB8AC3E}">
        <p14:creationId xmlns:p14="http://schemas.microsoft.com/office/powerpoint/2010/main" val="9269713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ACF17-B185-F2E1-1D62-D79B886AB17F}"/>
            </a:ext>
          </a:extLst>
        </p:cNvPr>
        <p:cNvGrpSpPr/>
        <p:nvPr/>
      </p:nvGrpSpPr>
      <p:grpSpPr>
        <a:xfrm>
          <a:off x="0" y="0"/>
          <a:ext cx="0" cy="0"/>
          <a:chOff x="0" y="0"/>
          <a:chExt cx="0" cy="0"/>
        </a:xfrm>
      </p:grpSpPr>
      <p:sp>
        <p:nvSpPr>
          <p:cNvPr id="19" name="Titel 2">
            <a:extLst>
              <a:ext uri="{FF2B5EF4-FFF2-40B4-BE49-F238E27FC236}">
                <a16:creationId xmlns:a16="http://schemas.microsoft.com/office/drawing/2014/main" id="{3582992F-0074-F393-CD96-06BE4A613FE0}"/>
              </a:ext>
            </a:extLst>
          </p:cNvPr>
          <p:cNvSpPr txBox="1">
            <a:spLocks noGrp="1"/>
          </p:cNvSpPr>
          <p:nvPr>
            <p:ph type="title" idx="4294967295"/>
          </p:nvPr>
        </p:nvSpPr>
        <p:spPr>
          <a:xfrm>
            <a:off x="608459" y="406800"/>
            <a:ext cx="827122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Kostenvergleich: Gasheizung vs. Wärmepumpe</a:t>
            </a:r>
            <a:br>
              <a:rPr kumimoji="0" lang="de-DE" sz="3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Betriebskosten in 20 Jahren, inklusive CO</a:t>
            </a:r>
            <a:r>
              <a:rPr kumimoji="0" lang="de-DE" sz="2000" b="0" i="0" u="none" strike="noStrike" kern="1200" cap="none" spc="0" normalizeH="0" baseline="-2500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2</a:t>
            </a: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-Bepreisung</a:t>
            </a:r>
            <a:endParaRPr kumimoji="0" lang="de-DE" sz="3000" b="0" i="0" u="none" strike="sng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sp>
        <p:nvSpPr>
          <p:cNvPr id="4" name="Textfeld 3">
            <a:extLst>
              <a:ext uri="{FF2B5EF4-FFF2-40B4-BE49-F238E27FC236}">
                <a16:creationId xmlns:a16="http://schemas.microsoft.com/office/drawing/2014/main" id="{03ACC808-A3EB-F147-BF63-F692EB3370D8}"/>
              </a:ext>
            </a:extLst>
          </p:cNvPr>
          <p:cNvSpPr txBox="1"/>
          <p:nvPr/>
        </p:nvSpPr>
        <p:spPr>
          <a:xfrm>
            <a:off x="5321007" y="1311276"/>
            <a:ext cx="3822993" cy="2862322"/>
          </a:xfrm>
          <a:prstGeom prst="rect">
            <a:avLst/>
          </a:prstGeom>
          <a:noFill/>
        </p:spPr>
        <p:txBody>
          <a:bodyPr wrap="square">
            <a:spAutoFit/>
          </a:bodyPr>
          <a:lstStyle/>
          <a:p>
            <a:r>
              <a:rPr lang="de-DE" sz="1200" b="1">
                <a:solidFill>
                  <a:srgbClr val="006373"/>
                </a:solidFill>
                <a:latin typeface="Calibri" pitchFamily="-102" charset="0"/>
                <a:ea typeface="Calibri" pitchFamily="-102" charset="0"/>
                <a:cs typeface="Calibri" pitchFamily="-102" charset="0"/>
              </a:rPr>
              <a:t>Berechnungsgrundlagen*:</a:t>
            </a:r>
            <a:br>
              <a:rPr lang="de-DE" sz="1200" b="1">
                <a:solidFill>
                  <a:srgbClr val="006373"/>
                </a:solidFill>
                <a:latin typeface="Calibri" pitchFamily="-102" charset="0"/>
                <a:ea typeface="Calibri" pitchFamily="-102" charset="0"/>
                <a:cs typeface="Calibri" pitchFamily="-102" charset="0"/>
              </a:rPr>
            </a:br>
            <a:endParaRPr lang="de-DE" sz="1200">
              <a:solidFill>
                <a:srgbClr val="006373"/>
              </a:solidFill>
              <a:latin typeface="Calibri" pitchFamily="-102" charset="0"/>
              <a:ea typeface="Calibri" pitchFamily="-102" charset="0"/>
              <a:cs typeface="Calibri" pitchFamily="-102" charset="0"/>
            </a:endParaRPr>
          </a:p>
          <a:p>
            <a:pPr marL="285750" indent="-285750">
              <a:buFont typeface="Wingdings" panose="05000000000000000000" pitchFamily="2" charset="2"/>
              <a:buChar char="§"/>
            </a:pPr>
            <a:r>
              <a:rPr lang="de-DE" sz="1200" b="1">
                <a:solidFill>
                  <a:srgbClr val="006373"/>
                </a:solidFill>
                <a:latin typeface="Calibri" pitchFamily="-102" charset="0"/>
                <a:ea typeface="Calibri" pitchFamily="-102" charset="0"/>
                <a:cs typeface="Calibri" pitchFamily="-102" charset="0"/>
              </a:rPr>
              <a:t>Energiebedarf:</a:t>
            </a:r>
            <a:br>
              <a:rPr lang="de-DE" sz="1200">
                <a:solidFill>
                  <a:srgbClr val="006373"/>
                </a:solidFill>
                <a:latin typeface="Calibri" pitchFamily="-102" charset="0"/>
                <a:ea typeface="Calibri" pitchFamily="-102" charset="0"/>
                <a:cs typeface="Calibri" pitchFamily="-102" charset="0"/>
              </a:rPr>
            </a:br>
            <a:r>
              <a:rPr lang="de-DE" sz="1200">
                <a:solidFill>
                  <a:srgbClr val="006373"/>
                </a:solidFill>
                <a:latin typeface="Calibri" pitchFamily="-102" charset="0"/>
                <a:ea typeface="Calibri" pitchFamily="-102" charset="0"/>
                <a:cs typeface="Calibri" pitchFamily="-102" charset="0"/>
              </a:rPr>
              <a:t>Gas: 20.000 kWh pro Jahr</a:t>
            </a:r>
            <a:br>
              <a:rPr lang="de-DE" sz="1200">
                <a:solidFill>
                  <a:srgbClr val="006373"/>
                </a:solidFill>
                <a:latin typeface="Calibri" pitchFamily="-102" charset="0"/>
                <a:ea typeface="Calibri" pitchFamily="-102" charset="0"/>
                <a:cs typeface="Calibri" pitchFamily="-102" charset="0"/>
              </a:rPr>
            </a:br>
            <a:r>
              <a:rPr lang="de-DE" sz="1200">
                <a:solidFill>
                  <a:srgbClr val="006373"/>
                </a:solidFill>
                <a:latin typeface="Calibri" pitchFamily="-102" charset="0"/>
                <a:ea typeface="Calibri" pitchFamily="-102" charset="0"/>
                <a:cs typeface="Calibri" pitchFamily="-102" charset="0"/>
                <a:sym typeface="Wingdings" panose="05000000000000000000" pitchFamily="2" charset="2"/>
              </a:rPr>
              <a:t>Strom (JAZ = 3,5): ca. 5.200 kWh pro Jahr**</a:t>
            </a:r>
            <a:br>
              <a:rPr lang="de-DE" sz="1200">
                <a:solidFill>
                  <a:srgbClr val="006373"/>
                </a:solidFill>
                <a:highlight>
                  <a:srgbClr val="FFFF00"/>
                </a:highlight>
                <a:latin typeface="Calibri" pitchFamily="-102" charset="0"/>
                <a:ea typeface="Calibri" pitchFamily="-102" charset="0"/>
                <a:cs typeface="Calibri" pitchFamily="-102" charset="0"/>
                <a:sym typeface="Wingdings" panose="05000000000000000000" pitchFamily="2" charset="2"/>
              </a:rPr>
            </a:br>
            <a:endParaRPr lang="de-DE" sz="1200" b="1">
              <a:solidFill>
                <a:srgbClr val="006373"/>
              </a:solidFill>
              <a:highlight>
                <a:srgbClr val="FFFF00"/>
              </a:highlight>
              <a:latin typeface="Calibri" pitchFamily="-102" charset="0"/>
              <a:ea typeface="Calibri" pitchFamily="-102" charset="0"/>
              <a:cs typeface="Calibri" pitchFamily="-102" charset="0"/>
            </a:endParaRPr>
          </a:p>
          <a:p>
            <a:pPr marL="285750" indent="-285750">
              <a:buFont typeface="Wingdings" panose="05000000000000000000" pitchFamily="2" charset="2"/>
              <a:buChar char="§"/>
            </a:pPr>
            <a:r>
              <a:rPr lang="de-DE" sz="1200" b="1">
                <a:solidFill>
                  <a:srgbClr val="006373"/>
                </a:solidFill>
                <a:latin typeface="Calibri" pitchFamily="-102" charset="0"/>
                <a:ea typeface="Calibri" pitchFamily="-102" charset="0"/>
                <a:cs typeface="Calibri" pitchFamily="-102" charset="0"/>
              </a:rPr>
              <a:t>Energiekosten</a:t>
            </a:r>
            <a:r>
              <a:rPr lang="de-DE" sz="1200">
                <a:solidFill>
                  <a:srgbClr val="006373"/>
                </a:solidFill>
                <a:latin typeface="Calibri" pitchFamily="-102" charset="0"/>
                <a:ea typeface="Calibri" pitchFamily="-102" charset="0"/>
                <a:cs typeface="Calibri" pitchFamily="-102" charset="0"/>
              </a:rPr>
              <a:t>:</a:t>
            </a:r>
            <a:br>
              <a:rPr lang="de-DE" sz="1200" b="1">
                <a:solidFill>
                  <a:srgbClr val="006373"/>
                </a:solidFill>
                <a:latin typeface="Calibri" pitchFamily="-102" charset="0"/>
                <a:ea typeface="Calibri" pitchFamily="-102" charset="0"/>
                <a:cs typeface="Calibri" pitchFamily="-102" charset="0"/>
              </a:rPr>
            </a:br>
            <a:r>
              <a:rPr lang="de-DE" sz="1200" i="1">
                <a:solidFill>
                  <a:srgbClr val="006373"/>
                </a:solidFill>
                <a:latin typeface="Calibri" pitchFamily="-102" charset="0"/>
                <a:ea typeface="Calibri" pitchFamily="-102" charset="0"/>
                <a:cs typeface="Calibri" pitchFamily="-102" charset="0"/>
              </a:rPr>
              <a:t>Gaspreis: 9 Cent pro kWh***</a:t>
            </a:r>
            <a:br>
              <a:rPr lang="de-DE" sz="1200">
                <a:solidFill>
                  <a:srgbClr val="006373"/>
                </a:solidFill>
                <a:latin typeface="Calibri" pitchFamily="-102" charset="0"/>
                <a:ea typeface="Calibri" pitchFamily="-102" charset="0"/>
                <a:cs typeface="Calibri" pitchFamily="-102" charset="0"/>
              </a:rPr>
            </a:br>
            <a:r>
              <a:rPr lang="de-DE" sz="1200">
                <a:solidFill>
                  <a:srgbClr val="006373"/>
                </a:solidFill>
                <a:latin typeface="Calibri" pitchFamily="-102" charset="0"/>
                <a:ea typeface="Calibri" pitchFamily="-102" charset="0"/>
                <a:cs typeface="Calibri" pitchFamily="-102" charset="0"/>
              </a:rPr>
              <a:t>Gaskosten: ca. 49.700 € für 20 Jahre</a:t>
            </a:r>
            <a:br>
              <a:rPr lang="de-DE" sz="1200">
                <a:solidFill>
                  <a:srgbClr val="006373"/>
                </a:solidFill>
                <a:latin typeface="Calibri" pitchFamily="-102" charset="0"/>
                <a:ea typeface="Calibri" pitchFamily="-102" charset="0"/>
                <a:cs typeface="Calibri" pitchFamily="-102" charset="0"/>
              </a:rPr>
            </a:br>
            <a:r>
              <a:rPr lang="de-DE" sz="1200">
                <a:solidFill>
                  <a:srgbClr val="006373"/>
                </a:solidFill>
                <a:latin typeface="Calibri" pitchFamily="-102" charset="0"/>
                <a:ea typeface="Calibri" pitchFamily="-102" charset="0"/>
                <a:cs typeface="Calibri" pitchFamily="-102" charset="0"/>
              </a:rPr>
              <a:t>(enthaltene CO</a:t>
            </a:r>
            <a:r>
              <a:rPr lang="de-DE" sz="1200" baseline="-25000">
                <a:solidFill>
                  <a:srgbClr val="006373"/>
                </a:solidFill>
                <a:latin typeface="Calibri" pitchFamily="-102" charset="0"/>
                <a:ea typeface="Calibri" pitchFamily="-102" charset="0"/>
                <a:cs typeface="Calibri" pitchFamily="-102" charset="0"/>
              </a:rPr>
              <a:t>2</a:t>
            </a:r>
            <a:r>
              <a:rPr lang="de-DE" sz="1200">
                <a:solidFill>
                  <a:srgbClr val="006373"/>
                </a:solidFill>
                <a:latin typeface="Calibri" pitchFamily="-102" charset="0"/>
                <a:ea typeface="Calibri" pitchFamily="-102" charset="0"/>
                <a:cs typeface="Calibri" pitchFamily="-102" charset="0"/>
              </a:rPr>
              <a:t>-Kosten: 13.700 €****) </a:t>
            </a:r>
            <a:br>
              <a:rPr lang="de-DE" sz="1200">
                <a:solidFill>
                  <a:srgbClr val="006373"/>
                </a:solidFill>
                <a:latin typeface="Calibri" pitchFamily="-102" charset="0"/>
                <a:ea typeface="Calibri" pitchFamily="-102" charset="0"/>
                <a:cs typeface="Calibri" pitchFamily="-102" charset="0"/>
              </a:rPr>
            </a:br>
            <a:br>
              <a:rPr lang="de-DE" sz="1200">
                <a:solidFill>
                  <a:srgbClr val="006373"/>
                </a:solidFill>
                <a:latin typeface="Calibri" pitchFamily="-102" charset="0"/>
                <a:ea typeface="Calibri" pitchFamily="-102" charset="0"/>
                <a:cs typeface="Calibri" pitchFamily="-102" charset="0"/>
              </a:rPr>
            </a:br>
            <a:r>
              <a:rPr lang="de-DE" sz="1200" i="1">
                <a:solidFill>
                  <a:srgbClr val="006373"/>
                </a:solidFill>
                <a:latin typeface="Calibri" pitchFamily="-102" charset="0"/>
                <a:ea typeface="Calibri" pitchFamily="-102" charset="0"/>
                <a:cs typeface="Calibri" pitchFamily="-102" charset="0"/>
              </a:rPr>
              <a:t>Strompreis: 34,6 Cent pro kWh******</a:t>
            </a:r>
            <a:br>
              <a:rPr lang="de-DE" sz="1200">
                <a:solidFill>
                  <a:srgbClr val="006373"/>
                </a:solidFill>
                <a:highlight>
                  <a:srgbClr val="FFFF00"/>
                </a:highlight>
                <a:latin typeface="Calibri" pitchFamily="-102" charset="0"/>
                <a:ea typeface="Calibri" pitchFamily="-102" charset="0"/>
                <a:cs typeface="Calibri" pitchFamily="-102" charset="0"/>
              </a:rPr>
            </a:br>
            <a:r>
              <a:rPr lang="de-DE" sz="1200">
                <a:solidFill>
                  <a:srgbClr val="006373"/>
                </a:solidFill>
                <a:latin typeface="Calibri" pitchFamily="-102" charset="0"/>
                <a:ea typeface="Calibri" pitchFamily="-102" charset="0"/>
                <a:cs typeface="Calibri" pitchFamily="-102" charset="0"/>
              </a:rPr>
              <a:t>Stromkosten: ca. 36.000 € für 20 Jahre</a:t>
            </a:r>
            <a:br>
              <a:rPr lang="de-DE" sz="1200" b="1">
                <a:solidFill>
                  <a:srgbClr val="006373"/>
                </a:solidFill>
                <a:highlight>
                  <a:srgbClr val="FFFF00"/>
                </a:highlight>
                <a:latin typeface="Calibri" pitchFamily="-102" charset="0"/>
                <a:ea typeface="Calibri" pitchFamily="-102" charset="0"/>
                <a:cs typeface="Calibri" pitchFamily="-102" charset="0"/>
              </a:rPr>
            </a:br>
            <a:endParaRPr lang="de-DE" sz="1200" b="1">
              <a:solidFill>
                <a:srgbClr val="006373"/>
              </a:solidFill>
              <a:highlight>
                <a:srgbClr val="FFFF00"/>
              </a:highlight>
              <a:latin typeface="Calibri" pitchFamily="-102" charset="0"/>
              <a:ea typeface="Calibri" pitchFamily="-102" charset="0"/>
              <a:cs typeface="Calibri" pitchFamily="-102" charset="0"/>
            </a:endParaRPr>
          </a:p>
          <a:p>
            <a:endParaRPr lang="de-DE" sz="1200">
              <a:solidFill>
                <a:srgbClr val="006373"/>
              </a:solidFill>
              <a:highlight>
                <a:srgbClr val="FFFF00"/>
              </a:highlight>
            </a:endParaRPr>
          </a:p>
        </p:txBody>
      </p:sp>
      <p:graphicFrame>
        <p:nvGraphicFramePr>
          <p:cNvPr id="6" name="Diagramm 5" descr="Ein Säulendiagramm vergleich die Betriebskosten über 20 Jahre für eine Gasheizung und für eine Wärmepumpe. Die eigentlichen Betriebskosten sind für beide Heizungen vergleichbar hoch und liegen bei 36000 Eurp. Allerdings muss bei der Gasheizung zusätzlich noch die CO2-Bepreisung mit einberechnet werden. Diese macht 13700 Euro aus. ">
            <a:extLst>
              <a:ext uri="{FF2B5EF4-FFF2-40B4-BE49-F238E27FC236}">
                <a16:creationId xmlns:a16="http://schemas.microsoft.com/office/drawing/2014/main" id="{485633C3-D565-895A-B983-C0A85AD4372F}"/>
              </a:ext>
            </a:extLst>
          </p:cNvPr>
          <p:cNvGraphicFramePr/>
          <p:nvPr>
            <p:extLst>
              <p:ext uri="{D42A27DB-BD31-4B8C-83A1-F6EECF244321}">
                <p14:modId xmlns:p14="http://schemas.microsoft.com/office/powerpoint/2010/main" val="3362095013"/>
              </p:ext>
            </p:extLst>
          </p:nvPr>
        </p:nvGraphicFramePr>
        <p:xfrm>
          <a:off x="719138" y="1312340"/>
          <a:ext cx="4275363" cy="321819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a:extLst>
              <a:ext uri="{FF2B5EF4-FFF2-40B4-BE49-F238E27FC236}">
                <a16:creationId xmlns:a16="http://schemas.microsoft.com/office/drawing/2014/main" id="{55A4941A-3B3B-582F-0E70-4DF21FB91865}"/>
              </a:ext>
            </a:extLst>
          </p:cNvPr>
          <p:cNvSpPr txBox="1"/>
          <p:nvPr/>
        </p:nvSpPr>
        <p:spPr>
          <a:xfrm rot="240000">
            <a:off x="2965095" y="1385992"/>
            <a:ext cx="2073002" cy="683166"/>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67500" rtlCol="0" anchor="ctr"/>
          <a:lstStyle>
            <a:defPPr>
              <a:defRPr lang="id-ID"/>
            </a:defPPr>
            <a:lvl1pPr eaLnBrk="1" hangingPunct="1">
              <a:lnSpc>
                <a:spcPct val="90000"/>
              </a:lnSpc>
              <a:spcBef>
                <a:spcPts val="600"/>
              </a:spcBef>
              <a:buClr>
                <a:srgbClr val="E9692E"/>
              </a:buClr>
              <a:buSzPct val="90000"/>
              <a:defRPr sz="1200">
                <a:solidFill>
                  <a:srgbClr val="F6781D"/>
                </a:solidFill>
                <a:latin typeface="Calibri" panose="020F050202020403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de-DE" sz="1400" i="1">
                <a:solidFill>
                  <a:srgbClr val="EC6607"/>
                </a:solidFill>
              </a:rPr>
              <a:t>Annahmen</a:t>
            </a:r>
            <a:r>
              <a:rPr lang="de-DE" sz="1400">
                <a:solidFill>
                  <a:srgbClr val="EC6607"/>
                </a:solidFill>
              </a:rPr>
              <a:t>*: Identische Betriebskosten über 20 J., abgesehen vom CO</a:t>
            </a:r>
            <a:r>
              <a:rPr lang="de-DE" sz="1400" baseline="-25000">
                <a:solidFill>
                  <a:srgbClr val="EC6607"/>
                </a:solidFill>
              </a:rPr>
              <a:t>2</a:t>
            </a:r>
            <a:r>
              <a:rPr lang="de-DE" sz="1400">
                <a:solidFill>
                  <a:srgbClr val="EC6607"/>
                </a:solidFill>
              </a:rPr>
              <a:t>-Preis </a:t>
            </a:r>
          </a:p>
        </p:txBody>
      </p:sp>
      <p:sp>
        <p:nvSpPr>
          <p:cNvPr id="16" name="Textfeld 15">
            <a:extLst>
              <a:ext uri="{FF2B5EF4-FFF2-40B4-BE49-F238E27FC236}">
                <a16:creationId xmlns:a16="http://schemas.microsoft.com/office/drawing/2014/main" id="{F8B8EEEF-8066-EA57-66E9-D76CA8C70D10}"/>
              </a:ext>
            </a:extLst>
          </p:cNvPr>
          <p:cNvSpPr txBox="1"/>
          <p:nvPr/>
        </p:nvSpPr>
        <p:spPr>
          <a:xfrm>
            <a:off x="1524079" y="1639432"/>
            <a:ext cx="952421" cy="307777"/>
          </a:xfrm>
          <a:prstGeom prst="rect">
            <a:avLst/>
          </a:prstGeom>
          <a:noFill/>
        </p:spPr>
        <p:txBody>
          <a:bodyPr wrap="square" rtlCol="0">
            <a:spAutoFit/>
          </a:bodyPr>
          <a:lstStyle/>
          <a:p>
            <a:pPr algn="ctr"/>
            <a:r>
              <a:rPr lang="de-DE" sz="1400" b="1">
                <a:solidFill>
                  <a:srgbClr val="EC6607"/>
                </a:solidFill>
                <a:latin typeface="Calibri" pitchFamily="34" charset="0"/>
              </a:rPr>
              <a:t>49.700 €</a:t>
            </a:r>
          </a:p>
        </p:txBody>
      </p:sp>
      <p:sp>
        <p:nvSpPr>
          <p:cNvPr id="17" name="Textfeld 16">
            <a:extLst>
              <a:ext uri="{FF2B5EF4-FFF2-40B4-BE49-F238E27FC236}">
                <a16:creationId xmlns:a16="http://schemas.microsoft.com/office/drawing/2014/main" id="{A7F8D31B-A5FE-7C73-A84D-9AA52C3F56DE}"/>
              </a:ext>
            </a:extLst>
          </p:cNvPr>
          <p:cNvSpPr txBox="1"/>
          <p:nvPr/>
        </p:nvSpPr>
        <p:spPr>
          <a:xfrm>
            <a:off x="2714336" y="2261457"/>
            <a:ext cx="886114" cy="307777"/>
          </a:xfrm>
          <a:prstGeom prst="rect">
            <a:avLst/>
          </a:prstGeom>
          <a:noFill/>
        </p:spPr>
        <p:txBody>
          <a:bodyPr wrap="square" rtlCol="0">
            <a:spAutoFit/>
          </a:bodyPr>
          <a:lstStyle/>
          <a:p>
            <a:pPr algn="ctr"/>
            <a:r>
              <a:rPr lang="de-DE" sz="1400" b="1">
                <a:solidFill>
                  <a:srgbClr val="006373"/>
                </a:solidFill>
                <a:latin typeface="Calibri" pitchFamily="34" charset="0"/>
              </a:rPr>
              <a:t>36.000 €</a:t>
            </a:r>
          </a:p>
        </p:txBody>
      </p:sp>
      <p:sp>
        <p:nvSpPr>
          <p:cNvPr id="8" name="Rechteck 7">
            <a:extLst>
              <a:ext uri="{FF2B5EF4-FFF2-40B4-BE49-F238E27FC236}">
                <a16:creationId xmlns:a16="http://schemas.microsoft.com/office/drawing/2014/main" id="{3C911220-D1B3-EB66-FE14-6241667F47CD}"/>
              </a:ext>
              <a:ext uri="{C183D7F6-B498-43B3-948B-1728B52AA6E4}">
                <adec:decorative xmlns:adec="http://schemas.microsoft.com/office/drawing/2017/decorative" val="1"/>
              </a:ext>
            </a:extLst>
          </p:cNvPr>
          <p:cNvSpPr/>
          <p:nvPr/>
        </p:nvSpPr>
        <p:spPr>
          <a:xfrm>
            <a:off x="3697802" y="4063278"/>
            <a:ext cx="81116" cy="82480"/>
          </a:xfrm>
          <a:prstGeom prst="rect">
            <a:avLst/>
          </a:prstGeom>
          <a:pattFill prst="dkUpDiag">
            <a:fgClr>
              <a:srgbClr val="006373"/>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D38E98E8-156A-38F4-6FF9-DAA6D183FE7B}"/>
              </a:ext>
            </a:extLst>
          </p:cNvPr>
          <p:cNvSpPr txBox="1"/>
          <p:nvPr/>
        </p:nvSpPr>
        <p:spPr>
          <a:xfrm>
            <a:off x="608459" y="4621778"/>
            <a:ext cx="7976741" cy="339645"/>
          </a:xfrm>
          <a:prstGeom prst="rect">
            <a:avLst/>
          </a:prstGeom>
          <a:noFill/>
        </p:spPr>
        <p:txBody>
          <a:bodyPr wrap="square" lIns="108000" tIns="46800" anchor="b">
            <a:spAutoFit/>
          </a:bodyPr>
          <a:lstStyle/>
          <a:p>
            <a:r>
              <a:rPr lang="de-DE" sz="800">
                <a:latin typeface="Calibri"/>
                <a:cs typeface="Calibri"/>
              </a:rPr>
              <a:t>*Beispiel: Selbstgenutztes Einfamilienhaus, Wohnfläche 120 m², gleichbleibende Energiekosten über 20 Jahre   ** 10 % Verluste für die Gasheizung für die Umrechnung auf Strom berücksichtigt   *** Gaspreis Stand September 2025   **** CO</a:t>
            </a:r>
            <a:r>
              <a:rPr lang="de-DE" sz="800" baseline="-25000">
                <a:latin typeface="Calibri"/>
                <a:cs typeface="Calibri"/>
              </a:rPr>
              <a:t>2</a:t>
            </a:r>
            <a:r>
              <a:rPr lang="de-DE" sz="800">
                <a:latin typeface="Calibri"/>
                <a:cs typeface="Calibri"/>
              </a:rPr>
              <a:t>-Kosten bei jährlicher Preissteigerung um 15 € pro Tonne CO</a:t>
            </a:r>
            <a:r>
              <a:rPr lang="de-DE" sz="800" baseline="-25000">
                <a:latin typeface="Calibri"/>
                <a:cs typeface="Calibri"/>
              </a:rPr>
              <a:t>2</a:t>
            </a:r>
            <a:r>
              <a:rPr lang="de-DE" sz="800">
                <a:latin typeface="Calibri"/>
                <a:cs typeface="Calibri"/>
              </a:rPr>
              <a:t>   ***** Errechneter Strompreis bei vorgegebenem Gaspreis </a:t>
            </a:r>
          </a:p>
        </p:txBody>
      </p:sp>
    </p:spTree>
    <p:extLst>
      <p:ext uri="{BB962C8B-B14F-4D97-AF65-F5344CB8AC3E}">
        <p14:creationId xmlns:p14="http://schemas.microsoft.com/office/powerpoint/2010/main" val="62210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B1596-F765-39FF-703B-8531279A6FF4}"/>
            </a:ext>
          </a:extLst>
        </p:cNvPr>
        <p:cNvGrpSpPr/>
        <p:nvPr/>
      </p:nvGrpSpPr>
      <p:grpSpPr>
        <a:xfrm>
          <a:off x="0" y="0"/>
          <a:ext cx="0" cy="0"/>
          <a:chOff x="0" y="0"/>
          <a:chExt cx="0" cy="0"/>
        </a:xfrm>
      </p:grpSpPr>
      <p:sp>
        <p:nvSpPr>
          <p:cNvPr id="19" name="Titel 2">
            <a:extLst>
              <a:ext uri="{FF2B5EF4-FFF2-40B4-BE49-F238E27FC236}">
                <a16:creationId xmlns:a16="http://schemas.microsoft.com/office/drawing/2014/main" id="{EB09807F-0605-B83C-9922-94138CFC15BD}"/>
              </a:ext>
            </a:extLst>
          </p:cNvPr>
          <p:cNvSpPr txBox="1">
            <a:spLocks noGrp="1"/>
          </p:cNvSpPr>
          <p:nvPr>
            <p:ph type="title" idx="4294967295"/>
          </p:nvPr>
        </p:nvSpPr>
        <p:spPr>
          <a:xfrm>
            <a:off x="608458" y="406800"/>
            <a:ext cx="839543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l" eaLnBrk="1" hangingPunct="1">
              <a:defRPr/>
            </a:pPr>
            <a:r>
              <a:rPr kumimoji="0" lang="de-DE" sz="3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Kostenvergleich: Gasheizung vs. Wärmepumpe</a:t>
            </a:r>
            <a:br>
              <a:rPr kumimoji="0" lang="de-DE" sz="3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lang="de-DE" sz="2000">
                <a:solidFill>
                  <a:schemeClr val="tx1">
                    <a:lumMod val="60000"/>
                    <a:lumOff val="40000"/>
                  </a:schemeClr>
                </a:solidFill>
                <a:latin typeface="Calibri" pitchFamily="-102" charset="0"/>
                <a:ea typeface="Calibri" pitchFamily="-102" charset="0"/>
                <a:cs typeface="Calibri" pitchFamily="-102" charset="0"/>
              </a:rPr>
              <a:t>Vollkosten = Anschaffungskosten + Betriebskosten in 20 Jahren (inkl. CO</a:t>
            </a:r>
            <a:r>
              <a:rPr lang="de-DE" sz="2000" baseline="-25000">
                <a:solidFill>
                  <a:schemeClr val="tx1">
                    <a:lumMod val="60000"/>
                    <a:lumOff val="40000"/>
                  </a:schemeClr>
                </a:solidFill>
                <a:latin typeface="Calibri" pitchFamily="-102" charset="0"/>
                <a:ea typeface="Calibri" pitchFamily="-102" charset="0"/>
                <a:cs typeface="Calibri" pitchFamily="-102" charset="0"/>
              </a:rPr>
              <a:t>2</a:t>
            </a:r>
            <a:r>
              <a:rPr lang="de-DE" sz="2000">
                <a:solidFill>
                  <a:schemeClr val="tx1">
                    <a:lumMod val="60000"/>
                    <a:lumOff val="40000"/>
                  </a:schemeClr>
                </a:solidFill>
                <a:latin typeface="Calibri" pitchFamily="-102" charset="0"/>
                <a:ea typeface="Calibri" pitchFamily="-102" charset="0"/>
                <a:cs typeface="Calibri" pitchFamily="-102" charset="0"/>
              </a:rPr>
              <a:t>-Bepr.)</a:t>
            </a:r>
            <a:endParaRPr kumimoji="0" lang="de-DE" sz="3000" b="0" i="0" u="none" strike="sng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graphicFrame>
        <p:nvGraphicFramePr>
          <p:cNvPr id="3" name="Diagramm 2" descr="Ein Säulendiagramm, das die Vollkosten für eine Gasheizung und eine Wärmepumpe miteinander vergleicht. Dabei werden die Anschaffungskosten mit den Betriebskosten über 20 Jahre inklusive CO2-Bepreisung zusammengerechnet. ">
            <a:extLst>
              <a:ext uri="{FF2B5EF4-FFF2-40B4-BE49-F238E27FC236}">
                <a16:creationId xmlns:a16="http://schemas.microsoft.com/office/drawing/2014/main" id="{4432E228-0070-9531-32FE-A7DD7A5A6C38}"/>
              </a:ext>
            </a:extLst>
          </p:cNvPr>
          <p:cNvGraphicFramePr/>
          <p:nvPr>
            <p:extLst>
              <p:ext uri="{D42A27DB-BD31-4B8C-83A1-F6EECF244321}">
                <p14:modId xmlns:p14="http://schemas.microsoft.com/office/powerpoint/2010/main" val="3189053827"/>
              </p:ext>
            </p:extLst>
          </p:nvPr>
        </p:nvGraphicFramePr>
        <p:xfrm>
          <a:off x="719138" y="1312340"/>
          <a:ext cx="4643437" cy="3218195"/>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feld 20">
            <a:extLst>
              <a:ext uri="{FF2B5EF4-FFF2-40B4-BE49-F238E27FC236}">
                <a16:creationId xmlns:a16="http://schemas.microsoft.com/office/drawing/2014/main" id="{5D5D4E37-409F-5A35-1A54-204B75B6D38B}"/>
              </a:ext>
            </a:extLst>
          </p:cNvPr>
          <p:cNvSpPr txBox="1"/>
          <p:nvPr/>
        </p:nvSpPr>
        <p:spPr>
          <a:xfrm>
            <a:off x="2576012" y="4448364"/>
            <a:ext cx="1449070" cy="276999"/>
          </a:xfrm>
          <a:prstGeom prst="rect">
            <a:avLst/>
          </a:prstGeom>
          <a:noFill/>
        </p:spPr>
        <p:txBody>
          <a:bodyPr wrap="square" rtlCol="0">
            <a:spAutoFit/>
          </a:bodyPr>
          <a:lstStyle/>
          <a:p>
            <a:r>
              <a:rPr lang="de-DE" sz="1200">
                <a:latin typeface="Calibri" panose="020F0502020204030204" pitchFamily="34" charset="0"/>
                <a:cs typeface="Calibri" panose="020F0502020204030204" pitchFamily="34" charset="0"/>
              </a:rPr>
              <a:t>mit Förderung </a:t>
            </a:r>
          </a:p>
        </p:txBody>
      </p:sp>
      <p:sp>
        <p:nvSpPr>
          <p:cNvPr id="9" name="Textfeld 8">
            <a:extLst>
              <a:ext uri="{FF2B5EF4-FFF2-40B4-BE49-F238E27FC236}">
                <a16:creationId xmlns:a16="http://schemas.microsoft.com/office/drawing/2014/main" id="{BC398579-DB52-0318-5F21-96824A79AB47}"/>
              </a:ext>
            </a:extLst>
          </p:cNvPr>
          <p:cNvSpPr txBox="1"/>
          <p:nvPr/>
        </p:nvSpPr>
        <p:spPr>
          <a:xfrm>
            <a:off x="5320800" y="1527520"/>
            <a:ext cx="3864088" cy="3893374"/>
          </a:xfrm>
          <a:prstGeom prst="rect">
            <a:avLst/>
          </a:prstGeom>
          <a:noFill/>
        </p:spPr>
        <p:txBody>
          <a:bodyPr wrap="square">
            <a:spAutoFit/>
          </a:bodyPr>
          <a:lstStyle/>
          <a:p>
            <a:r>
              <a:rPr lang="de-DE" sz="1400">
                <a:solidFill>
                  <a:srgbClr val="EC6607"/>
                </a:solidFill>
                <a:latin typeface="Calibri" pitchFamily="34" charset="0"/>
              </a:rPr>
              <a:t>Gasheizung:</a:t>
            </a:r>
            <a:br>
              <a:rPr lang="de-DE" sz="1400">
                <a:solidFill>
                  <a:srgbClr val="EC6607"/>
                </a:solidFill>
                <a:latin typeface="Calibri" pitchFamily="34" charset="0"/>
              </a:rPr>
            </a:br>
            <a:r>
              <a:rPr lang="de-DE" sz="1400">
                <a:solidFill>
                  <a:srgbClr val="EC6607"/>
                </a:solidFill>
                <a:latin typeface="Calibri" pitchFamily="34" charset="0"/>
              </a:rPr>
              <a:t>16.000 € Anschaffungskosten</a:t>
            </a:r>
          </a:p>
          <a:p>
            <a:r>
              <a:rPr lang="de-DE" sz="1400">
                <a:solidFill>
                  <a:srgbClr val="EC6607"/>
                </a:solidFill>
                <a:latin typeface="Calibri" pitchFamily="34" charset="0"/>
              </a:rPr>
              <a:t>+ 49.700 € Betriebskosten</a:t>
            </a:r>
          </a:p>
          <a:p>
            <a:r>
              <a:rPr lang="de-DE" sz="1700" b="1">
                <a:solidFill>
                  <a:srgbClr val="EC6607"/>
                </a:solidFill>
                <a:latin typeface="Calibri" pitchFamily="34" charset="0"/>
              </a:rPr>
              <a:t>= 65.700 € Vollkosten</a:t>
            </a:r>
            <a:endParaRPr lang="de-DE" sz="1700">
              <a:solidFill>
                <a:srgbClr val="EC6607"/>
              </a:solidFill>
            </a:endParaRPr>
          </a:p>
          <a:p>
            <a:endParaRPr lang="de-DE" sz="1400">
              <a:solidFill>
                <a:srgbClr val="006373"/>
              </a:solidFill>
              <a:latin typeface="Calibri" pitchFamily="34" charset="0"/>
            </a:endParaRPr>
          </a:p>
          <a:p>
            <a:r>
              <a:rPr lang="de-DE" sz="1400">
                <a:solidFill>
                  <a:srgbClr val="006373"/>
                </a:solidFill>
                <a:latin typeface="Calibri" pitchFamily="34" charset="0"/>
              </a:rPr>
              <a:t>Wärmepumpe: </a:t>
            </a:r>
          </a:p>
          <a:p>
            <a:r>
              <a:rPr lang="de-DE" sz="1400">
                <a:solidFill>
                  <a:srgbClr val="006373"/>
                </a:solidFill>
                <a:latin typeface="Calibri" pitchFamily="34" charset="0"/>
              </a:rPr>
              <a:t>19.500 € Anschaffungskosten</a:t>
            </a:r>
          </a:p>
          <a:p>
            <a:r>
              <a:rPr lang="de-DE" sz="1400">
                <a:solidFill>
                  <a:srgbClr val="006373"/>
                </a:solidFill>
                <a:latin typeface="Calibri" pitchFamily="34" charset="0"/>
              </a:rPr>
              <a:t>+ 36.000 € Betriebskosten</a:t>
            </a:r>
          </a:p>
          <a:p>
            <a:r>
              <a:rPr lang="de-DE" sz="1700" b="1">
                <a:solidFill>
                  <a:srgbClr val="006373"/>
                </a:solidFill>
                <a:latin typeface="Calibri" pitchFamily="34" charset="0"/>
              </a:rPr>
              <a:t>= 55.500 € Vollkosten</a:t>
            </a:r>
          </a:p>
          <a:p>
            <a:endParaRPr lang="de-DE" sz="1700" b="1">
              <a:solidFill>
                <a:srgbClr val="006373"/>
              </a:solidFill>
              <a:latin typeface="Calibri" pitchFamily="34" charset="0"/>
            </a:endParaRPr>
          </a:p>
          <a:p>
            <a:r>
              <a:rPr lang="de-DE" sz="1700" b="1">
                <a:solidFill>
                  <a:srgbClr val="006373"/>
                </a:solidFill>
                <a:latin typeface="Calibri" pitchFamily="34" charset="0"/>
              </a:rPr>
              <a:t>Kostenvorteil Wärmepumpe: </a:t>
            </a:r>
            <a:br>
              <a:rPr lang="de-DE" sz="1700" b="1">
                <a:solidFill>
                  <a:srgbClr val="006373"/>
                </a:solidFill>
                <a:latin typeface="Calibri" pitchFamily="34" charset="0"/>
              </a:rPr>
            </a:br>
            <a:r>
              <a:rPr lang="de-DE" sz="1700" b="1" u="sng">
                <a:solidFill>
                  <a:srgbClr val="006373"/>
                </a:solidFill>
                <a:latin typeface="Calibri" pitchFamily="34" charset="0"/>
              </a:rPr>
              <a:t>10.200 €</a:t>
            </a:r>
            <a:r>
              <a:rPr lang="de-DE" sz="1700" b="1">
                <a:solidFill>
                  <a:srgbClr val="006373"/>
                </a:solidFill>
                <a:latin typeface="Calibri" pitchFamily="34" charset="0"/>
              </a:rPr>
              <a:t> </a:t>
            </a:r>
          </a:p>
          <a:p>
            <a:endParaRPr lang="de-DE" b="1">
              <a:solidFill>
                <a:srgbClr val="006373"/>
              </a:solidFill>
              <a:latin typeface="Calibri" pitchFamily="34" charset="0"/>
            </a:endParaRPr>
          </a:p>
          <a:p>
            <a:endParaRPr lang="de-DE" b="1">
              <a:solidFill>
                <a:srgbClr val="006373"/>
              </a:solidFill>
              <a:latin typeface="Calibri" pitchFamily="34" charset="0"/>
            </a:endParaRPr>
          </a:p>
          <a:p>
            <a:endParaRPr lang="de-DE" sz="1400" b="1">
              <a:solidFill>
                <a:srgbClr val="006373"/>
              </a:solidFill>
              <a:latin typeface="Calibri" pitchFamily="34" charset="0"/>
            </a:endParaRPr>
          </a:p>
          <a:p>
            <a:endParaRPr lang="de-DE" sz="1400">
              <a:solidFill>
                <a:srgbClr val="006373"/>
              </a:solidFill>
            </a:endParaRPr>
          </a:p>
        </p:txBody>
      </p:sp>
      <p:sp>
        <p:nvSpPr>
          <p:cNvPr id="8" name="Rechteck 7">
            <a:extLst>
              <a:ext uri="{FF2B5EF4-FFF2-40B4-BE49-F238E27FC236}">
                <a16:creationId xmlns:a16="http://schemas.microsoft.com/office/drawing/2014/main" id="{E059920E-C0FD-0C2C-4502-6A5D8AC64E0B}"/>
              </a:ext>
              <a:ext uri="{C183D7F6-B498-43B3-948B-1728B52AA6E4}">
                <adec:decorative xmlns:adec="http://schemas.microsoft.com/office/drawing/2017/decorative" val="1"/>
              </a:ext>
            </a:extLst>
          </p:cNvPr>
          <p:cNvSpPr/>
          <p:nvPr/>
        </p:nvSpPr>
        <p:spPr>
          <a:xfrm>
            <a:off x="3740662" y="3782289"/>
            <a:ext cx="81116" cy="82480"/>
          </a:xfrm>
          <a:prstGeom prst="rect">
            <a:avLst/>
          </a:prstGeom>
          <a:pattFill prst="dkUpDiag">
            <a:fgClr>
              <a:srgbClr val="006373"/>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8BAF0969-E0CE-FE6F-450F-0444094E200C}"/>
              </a:ext>
              <a:ext uri="{C183D7F6-B498-43B3-948B-1728B52AA6E4}">
                <adec:decorative xmlns:adec="http://schemas.microsoft.com/office/drawing/2017/decorative" val="1"/>
              </a:ext>
            </a:extLst>
          </p:cNvPr>
          <p:cNvSpPr/>
          <p:nvPr/>
        </p:nvSpPr>
        <p:spPr>
          <a:xfrm>
            <a:off x="3740662" y="4042060"/>
            <a:ext cx="81116" cy="82480"/>
          </a:xfrm>
          <a:prstGeom prst="rect">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037727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490B1-CF9F-D60E-9D6E-EA11A11A9777}"/>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7F7A87A1-D620-413A-6A4A-085E01F2832F}"/>
              </a:ext>
            </a:extLst>
          </p:cNvPr>
          <p:cNvSpPr>
            <a:spLocks noGrp="1"/>
          </p:cNvSpPr>
          <p:nvPr>
            <p:ph type="title"/>
          </p:nvPr>
        </p:nvSpPr>
        <p:spPr/>
        <p:txBody>
          <a:bodyPr/>
          <a:lstStyle/>
          <a:p>
            <a:r>
              <a:rPr lang="de-DE" sz="4400"/>
              <a:t>Bundesförderung für </a:t>
            </a:r>
            <a:br>
              <a:rPr lang="de-DE" sz="4400"/>
            </a:br>
            <a:r>
              <a:rPr lang="de-DE" sz="4400"/>
              <a:t>effiziente Gebäude (BEG)</a:t>
            </a:r>
          </a:p>
        </p:txBody>
      </p:sp>
    </p:spTree>
    <p:extLst>
      <p:ext uri="{BB962C8B-B14F-4D97-AF65-F5344CB8AC3E}">
        <p14:creationId xmlns:p14="http://schemas.microsoft.com/office/powerpoint/2010/main" val="28896582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Förderansätze für Gebäudesanierung</a:t>
            </a:r>
          </a:p>
        </p:txBody>
      </p:sp>
      <p:sp>
        <p:nvSpPr>
          <p:cNvPr id="5" name="Textfeld 4">
            <a:extLst>
              <a:ext uri="{FF2B5EF4-FFF2-40B4-BE49-F238E27FC236}">
                <a16:creationId xmlns:a16="http://schemas.microsoft.com/office/drawing/2014/main" id="{1B216400-3BFB-9CE6-F2FB-3D8226DFF989}"/>
              </a:ext>
            </a:extLst>
          </p:cNvPr>
          <p:cNvSpPr txBox="1"/>
          <p:nvPr/>
        </p:nvSpPr>
        <p:spPr>
          <a:xfrm>
            <a:off x="954213" y="1375388"/>
            <a:ext cx="3941637" cy="576000"/>
          </a:xfrm>
          <a:prstGeom prst="rect">
            <a:avLst/>
          </a:prstGeom>
          <a:solidFill>
            <a:srgbClr val="006373"/>
          </a:solidFill>
          <a:ln w="19050">
            <a:solidFill>
              <a:srgbClr val="006373"/>
            </a:solidFill>
          </a:ln>
        </p:spPr>
        <p:txBody>
          <a:bodyPr wrap="square" lIns="108000" rIns="36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marL="0" marR="0" lvl="0" indent="0" algn="ctr" defTabSz="914400" rtl="0" eaLnBrk="1" fontAlgn="base" latinLnBrk="0" hangingPunct="1">
              <a:lnSpc>
                <a:spcPct val="90000"/>
              </a:lnSpc>
              <a:spcBef>
                <a:spcPts val="600"/>
              </a:spcBef>
              <a:spcAft>
                <a:spcPct val="0"/>
              </a:spcAft>
              <a:buClr>
                <a:srgbClr val="E9692E"/>
              </a:buClr>
              <a:buSzPct val="90000"/>
              <a:buFontTx/>
              <a:buNone/>
              <a:tabLst/>
              <a:defRPr/>
            </a:pPr>
            <a:r>
              <a:rPr lang="de-DE" sz="1800" cap="none"/>
              <a:t>Entweder</a:t>
            </a:r>
            <a:endParaRPr kumimoji="0" lang="de-DE" sz="14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9" name="Textfeld 8">
            <a:extLst>
              <a:ext uri="{FF2B5EF4-FFF2-40B4-BE49-F238E27FC236}">
                <a16:creationId xmlns:a16="http://schemas.microsoft.com/office/drawing/2014/main" id="{8C4A4AD1-EFD8-3C6F-316D-87BAACC8EF75}"/>
              </a:ext>
            </a:extLst>
          </p:cNvPr>
          <p:cNvSpPr txBox="1"/>
          <p:nvPr/>
        </p:nvSpPr>
        <p:spPr>
          <a:xfrm>
            <a:off x="954213" y="2024990"/>
            <a:ext cx="3941637" cy="576000"/>
          </a:xfrm>
          <a:prstGeom prst="rect">
            <a:avLst/>
          </a:prstGeom>
          <a:solidFill>
            <a:srgbClr val="56524F"/>
          </a:solidFill>
          <a:ln w="19050">
            <a:solidFill>
              <a:srgbClr val="56524F"/>
            </a:solidFill>
          </a:ln>
        </p:spPr>
        <p:txBody>
          <a:bodyPr wrap="square" lIns="108000" rIns="36000" rtlCol="0" anchor="ctr">
            <a:noAutofit/>
          </a:bodyPr>
          <a:lstStyle/>
          <a:p>
            <a:pPr algn="ctr"/>
            <a:r>
              <a:rPr lang="de-DE" b="1">
                <a:solidFill>
                  <a:schemeClr val="bg1"/>
                </a:solidFill>
                <a:latin typeface="Calibri" panose="020F0502020204030204" pitchFamily="34" charset="0"/>
                <a:cs typeface="Calibri" panose="020F0502020204030204" pitchFamily="34" charset="0"/>
              </a:rPr>
              <a:t>Tilgungszuschüsse (Kredit) oder Investitionszuschüsse</a:t>
            </a:r>
            <a:endParaRPr lang="de-DE">
              <a:solidFill>
                <a:schemeClr val="bg1"/>
              </a:solidFill>
              <a:latin typeface="Calibri" panose="020F0502020204030204" pitchFamily="34" charset="0"/>
              <a:cs typeface="Calibri" panose="020F0502020204030204" pitchFamily="34" charset="0"/>
            </a:endParaRPr>
          </a:p>
        </p:txBody>
      </p:sp>
      <p:sp>
        <p:nvSpPr>
          <p:cNvPr id="11" name="Textfeld 10">
            <a:extLst>
              <a:ext uri="{FF2B5EF4-FFF2-40B4-BE49-F238E27FC236}">
                <a16:creationId xmlns:a16="http://schemas.microsoft.com/office/drawing/2014/main" id="{F7DD3F3E-A940-790B-97B0-2DA60960B71B}"/>
              </a:ext>
            </a:extLst>
          </p:cNvPr>
          <p:cNvSpPr txBox="1"/>
          <p:nvPr/>
        </p:nvSpPr>
        <p:spPr>
          <a:xfrm>
            <a:off x="954213" y="2674592"/>
            <a:ext cx="3941637" cy="1814281"/>
          </a:xfrm>
          <a:prstGeom prst="rect">
            <a:avLst/>
          </a:prstGeom>
          <a:solidFill>
            <a:schemeClr val="bg1"/>
          </a:solidFill>
          <a:ln w="19050">
            <a:solidFill>
              <a:srgbClr val="56524F"/>
            </a:solidFill>
          </a:ln>
        </p:spPr>
        <p:txBody>
          <a:bodyPr wrap="square" lIns="108000" tIns="72000" rIns="36000" bIns="72000" rtlCol="0" anchor="ctr">
            <a:noAutofit/>
          </a:bodyPr>
          <a:lstStyle>
            <a:defPPr>
              <a:defRPr lang="id-ID"/>
            </a:defPPr>
            <a:lvl1pPr marL="180975" indent="-180975">
              <a:spcAft>
                <a:spcPts val="600"/>
              </a:spcAft>
              <a:buFont typeface="Arial" panose="020B0604020202020204" pitchFamily="34" charset="0"/>
              <a:buChar char="•"/>
              <a:defRPr sz="1600">
                <a:solidFill>
                  <a:srgbClr val="262626"/>
                </a:solidFill>
                <a:latin typeface="Calibri" panose="020F0502020204030204" pitchFamily="34" charset="0"/>
                <a:cs typeface="Calibri" panose="020F0502020204030204" pitchFamily="34" charset="0"/>
              </a:defRPr>
            </a:lvl1pPr>
          </a:lstStyle>
          <a:p>
            <a:pPr>
              <a:spcBef>
                <a:spcPts val="600"/>
              </a:spcBef>
              <a:spcAft>
                <a:spcPts val="0"/>
              </a:spcAft>
              <a:buFont typeface="Wingdings" panose="05000000000000000000" pitchFamily="2" charset="2"/>
              <a:buChar char="§"/>
            </a:pPr>
            <a:r>
              <a:rPr lang="de-DE" sz="1400">
                <a:solidFill>
                  <a:schemeClr val="tx1"/>
                </a:solidFill>
              </a:rPr>
              <a:t>individueller Sanierungsfahrplan (iSFP) </a:t>
            </a:r>
          </a:p>
          <a:p>
            <a:pPr>
              <a:spcBef>
                <a:spcPts val="600"/>
              </a:spcBef>
              <a:spcAft>
                <a:spcPts val="0"/>
              </a:spcAft>
              <a:buFont typeface="Wingdings" panose="05000000000000000000" pitchFamily="2" charset="2"/>
              <a:buChar char="§"/>
            </a:pPr>
            <a:r>
              <a:rPr lang="de-DE" sz="1400">
                <a:solidFill>
                  <a:schemeClr val="tx1"/>
                </a:solidFill>
              </a:rPr>
              <a:t>Bundesförderung für effiziente Gebäude (BEG)</a:t>
            </a:r>
          </a:p>
          <a:p>
            <a:pPr marL="714375" lvl="1" indent="-285750">
              <a:spcBef>
                <a:spcPts val="600"/>
              </a:spcBef>
              <a:spcAft>
                <a:spcPts val="0"/>
              </a:spcAft>
              <a:buFont typeface="Wingdings" panose="05000000000000000000" pitchFamily="2" charset="2"/>
              <a:buChar char="§"/>
            </a:pPr>
            <a:r>
              <a:rPr lang="de-DE" sz="1400">
                <a:latin typeface="Calibri" panose="020F0502020204030204" pitchFamily="34" charset="0"/>
                <a:cs typeface="Calibri" panose="020F0502020204030204" pitchFamily="34" charset="0"/>
              </a:rPr>
              <a:t>Einzelmaßnahme inkl. Heizungstausch</a:t>
            </a:r>
          </a:p>
          <a:p>
            <a:pPr marL="714375" lvl="1" indent="-285750">
              <a:spcBef>
                <a:spcPts val="600"/>
              </a:spcBef>
              <a:spcAft>
                <a:spcPts val="0"/>
              </a:spcAft>
              <a:buFont typeface="Wingdings" panose="05000000000000000000" pitchFamily="2" charset="2"/>
              <a:buChar char="§"/>
            </a:pPr>
            <a:r>
              <a:rPr lang="de-DE" sz="1400">
                <a:latin typeface="Calibri" panose="020F0502020204030204" pitchFamily="34" charset="0"/>
                <a:cs typeface="Calibri" panose="020F0502020204030204" pitchFamily="34" charset="0"/>
              </a:rPr>
              <a:t>Effizienzhaus</a:t>
            </a:r>
          </a:p>
          <a:p>
            <a:pPr>
              <a:spcBef>
                <a:spcPts val="600"/>
              </a:spcBef>
              <a:spcAft>
                <a:spcPts val="0"/>
              </a:spcAft>
              <a:buFont typeface="Wingdings" panose="05000000000000000000" pitchFamily="2" charset="2"/>
              <a:buChar char="§"/>
            </a:pPr>
            <a:r>
              <a:rPr lang="de-DE" sz="1400">
                <a:solidFill>
                  <a:schemeClr val="tx1"/>
                </a:solidFill>
              </a:rPr>
              <a:t>Baubegleitung </a:t>
            </a:r>
          </a:p>
        </p:txBody>
      </p:sp>
      <p:sp>
        <p:nvSpPr>
          <p:cNvPr id="6" name="Rechteck 5">
            <a:extLst>
              <a:ext uri="{FF2B5EF4-FFF2-40B4-BE49-F238E27FC236}">
                <a16:creationId xmlns:a16="http://schemas.microsoft.com/office/drawing/2014/main" id="{FB6ABCE5-2557-FE65-E546-AE3071E9B4BE}"/>
              </a:ext>
            </a:extLst>
          </p:cNvPr>
          <p:cNvSpPr/>
          <p:nvPr/>
        </p:nvSpPr>
        <p:spPr>
          <a:xfrm rot="21320372">
            <a:off x="119548" y="3555532"/>
            <a:ext cx="1342610" cy="481118"/>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eaLnBrk="1" hangingPunct="1">
              <a:lnSpc>
                <a:spcPct val="90000"/>
              </a:lnSpc>
              <a:spcBef>
                <a:spcPts val="600"/>
              </a:spcBef>
              <a:buClr>
                <a:srgbClr val="E9692E"/>
              </a:buClr>
              <a:buSzPct val="90000"/>
            </a:pPr>
            <a:r>
              <a:rPr lang="de-DE" sz="1400">
                <a:solidFill>
                  <a:srgbClr val="EC6607"/>
                </a:solidFill>
                <a:latin typeface="Calibri" panose="020F0502020204030204" pitchFamily="34" charset="0"/>
              </a:rPr>
              <a:t>optionaler Ergänzungskredit</a:t>
            </a:r>
          </a:p>
        </p:txBody>
      </p:sp>
      <p:sp>
        <p:nvSpPr>
          <p:cNvPr id="14" name="Textfeld 13">
            <a:extLst>
              <a:ext uri="{FF2B5EF4-FFF2-40B4-BE49-F238E27FC236}">
                <a16:creationId xmlns:a16="http://schemas.microsoft.com/office/drawing/2014/main" id="{5566529D-FC89-4329-D063-2095AEECFD12}"/>
              </a:ext>
            </a:extLst>
          </p:cNvPr>
          <p:cNvSpPr txBox="1"/>
          <p:nvPr/>
        </p:nvSpPr>
        <p:spPr>
          <a:xfrm>
            <a:off x="5024235" y="1375388"/>
            <a:ext cx="3181192" cy="576000"/>
          </a:xfrm>
          <a:prstGeom prst="rect">
            <a:avLst/>
          </a:prstGeom>
          <a:solidFill>
            <a:srgbClr val="006373"/>
          </a:solidFill>
          <a:ln w="19050">
            <a:solidFill>
              <a:srgbClr val="006373"/>
            </a:solidFill>
          </a:ln>
        </p:spPr>
        <p:txBody>
          <a:bodyPr wrap="square" lIns="108000" tIns="45720" rIns="36000" bIns="4572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a:r>
              <a:rPr lang="de-DE" sz="1800" cap="none">
                <a:latin typeface="Calibri"/>
                <a:cs typeface="Calibri"/>
              </a:rPr>
              <a:t>Oder</a:t>
            </a:r>
          </a:p>
          <a:p>
            <a:pPr algn="ctr"/>
            <a:r>
              <a:rPr lang="de-DE" sz="1400" b="0" cap="none">
                <a:latin typeface="Calibri"/>
                <a:cs typeface="Calibri"/>
              </a:rPr>
              <a:t>(Nach Maßnahme über Steuererklärung)</a:t>
            </a:r>
            <a:endParaRPr lang="de-DE" sz="1400">
              <a:latin typeface="Calibri"/>
              <a:cs typeface="Calibri"/>
            </a:endParaRPr>
          </a:p>
        </p:txBody>
      </p:sp>
      <p:sp>
        <p:nvSpPr>
          <p:cNvPr id="10" name="Textfeld 9">
            <a:extLst>
              <a:ext uri="{FF2B5EF4-FFF2-40B4-BE49-F238E27FC236}">
                <a16:creationId xmlns:a16="http://schemas.microsoft.com/office/drawing/2014/main" id="{310C78DF-CA3E-FEF8-993F-3882470AF924}"/>
              </a:ext>
            </a:extLst>
          </p:cNvPr>
          <p:cNvSpPr txBox="1"/>
          <p:nvPr/>
        </p:nvSpPr>
        <p:spPr>
          <a:xfrm>
            <a:off x="5015145" y="2025065"/>
            <a:ext cx="3190282" cy="576000"/>
          </a:xfrm>
          <a:prstGeom prst="rect">
            <a:avLst/>
          </a:prstGeom>
          <a:solidFill>
            <a:srgbClr val="56524F"/>
          </a:solidFill>
          <a:ln w="19050">
            <a:solidFill>
              <a:srgbClr val="56524F"/>
            </a:solidFill>
          </a:ln>
        </p:spPr>
        <p:txBody>
          <a:bodyPr wrap="square" lIns="108000" rIns="36000" rtlCol="0" anchor="ctr">
            <a:noAutofit/>
          </a:bodyPr>
          <a:lstStyle/>
          <a:p>
            <a:pPr algn="ctr"/>
            <a:r>
              <a:rPr lang="de-DE" b="1">
                <a:solidFill>
                  <a:schemeClr val="bg1"/>
                </a:solidFill>
                <a:latin typeface="Calibri" panose="020F0502020204030204" pitchFamily="34" charset="0"/>
                <a:cs typeface="Calibri" panose="020F0502020204030204" pitchFamily="34" charset="0"/>
              </a:rPr>
              <a:t>Steuerliche Begünstigung</a:t>
            </a:r>
          </a:p>
        </p:txBody>
      </p:sp>
      <p:sp>
        <p:nvSpPr>
          <p:cNvPr id="12" name="Textfeld 11">
            <a:extLst>
              <a:ext uri="{FF2B5EF4-FFF2-40B4-BE49-F238E27FC236}">
                <a16:creationId xmlns:a16="http://schemas.microsoft.com/office/drawing/2014/main" id="{8D0E5E03-43DE-200E-56C9-D3C51B0EBF15}"/>
              </a:ext>
            </a:extLst>
          </p:cNvPr>
          <p:cNvSpPr txBox="1"/>
          <p:nvPr/>
        </p:nvSpPr>
        <p:spPr>
          <a:xfrm>
            <a:off x="5015145" y="2676898"/>
            <a:ext cx="3190282" cy="1811975"/>
          </a:xfrm>
          <a:prstGeom prst="rect">
            <a:avLst/>
          </a:prstGeom>
          <a:solidFill>
            <a:schemeClr val="bg1"/>
          </a:solidFill>
          <a:ln w="19050">
            <a:solidFill>
              <a:srgbClr val="56524F"/>
            </a:solidFill>
          </a:ln>
        </p:spPr>
        <p:txBody>
          <a:bodyPr wrap="square" lIns="108000" tIns="72000" rIns="36000" bIns="72000" rtlCol="0" anchor="ctr">
            <a:noAutofit/>
          </a:bodyPr>
          <a:lstStyle/>
          <a:p>
            <a:pPr marL="285750" indent="-285750">
              <a:spcAft>
                <a:spcPts val="1200"/>
              </a:spcAft>
              <a:buFont typeface="Wingdings" panose="05000000000000000000" pitchFamily="2" charset="2"/>
              <a:buChar char="§"/>
            </a:pPr>
            <a:r>
              <a:rPr lang="de-DE" sz="1400">
                <a:latin typeface="Calibri"/>
                <a:cs typeface="Calibri"/>
              </a:rPr>
              <a:t>nur für Eigennutzer</a:t>
            </a:r>
          </a:p>
          <a:p>
            <a:pPr marL="285750" indent="-285750">
              <a:spcAft>
                <a:spcPts val="1200"/>
              </a:spcAft>
              <a:buFont typeface="Wingdings" panose="05000000000000000000" pitchFamily="2" charset="2"/>
              <a:buChar char="§"/>
            </a:pPr>
            <a:r>
              <a:rPr lang="de-DE" sz="1400">
                <a:latin typeface="Calibri"/>
                <a:cs typeface="Calibri"/>
              </a:rPr>
              <a:t>technische Anforderung wie bei </a:t>
            </a:r>
            <a:br>
              <a:rPr lang="de-DE" sz="1400">
                <a:latin typeface="Calibri"/>
                <a:cs typeface="Calibri"/>
              </a:rPr>
            </a:br>
            <a:r>
              <a:rPr lang="de-DE" sz="1400">
                <a:latin typeface="Calibri"/>
                <a:cs typeface="Calibri"/>
              </a:rPr>
              <a:t>BEG-Einzelmaßnahmen</a:t>
            </a:r>
            <a:endParaRPr lang="de-DE" sz="1400">
              <a:latin typeface="Calibri" panose="020F0502020204030204" pitchFamily="34" charset="0"/>
              <a:cs typeface="Calibri" panose="020F0502020204030204" pitchFamily="34" charset="0"/>
            </a:endParaRPr>
          </a:p>
          <a:p>
            <a:pPr marL="285750" indent="-285750">
              <a:spcAft>
                <a:spcPts val="1200"/>
              </a:spcAft>
              <a:buFont typeface="Wingdings" panose="05000000000000000000" pitchFamily="2" charset="2"/>
              <a:buChar char="§"/>
            </a:pPr>
            <a:r>
              <a:rPr lang="de-DE" sz="1400">
                <a:latin typeface="Calibri"/>
                <a:cs typeface="Calibri"/>
              </a:rPr>
              <a:t>Fachunternehmernachweis </a:t>
            </a:r>
            <a:br>
              <a:rPr lang="de-DE" sz="1400">
                <a:latin typeface="Calibri"/>
                <a:cs typeface="Calibri"/>
              </a:rPr>
            </a:br>
            <a:r>
              <a:rPr lang="de-DE" sz="1400">
                <a:latin typeface="Calibri"/>
                <a:cs typeface="Calibri"/>
              </a:rPr>
              <a:t>erforderlich</a:t>
            </a:r>
            <a:endParaRPr lang="de-DE" sz="1400">
              <a:latin typeface="Calibri" panose="020F0502020204030204" pitchFamily="34" charset="0"/>
              <a:cs typeface="Calibri" panose="020F0502020204030204" pitchFamily="34" charset="0"/>
            </a:endParaRPr>
          </a:p>
        </p:txBody>
      </p:sp>
      <p:sp>
        <p:nvSpPr>
          <p:cNvPr id="16" name="Rechteck 15">
            <a:extLst>
              <a:ext uri="{FF2B5EF4-FFF2-40B4-BE49-F238E27FC236}">
                <a16:creationId xmlns:a16="http://schemas.microsoft.com/office/drawing/2014/main" id="{FE17C12A-12D9-B668-6B9E-F21B8E34E885}"/>
              </a:ext>
            </a:extLst>
          </p:cNvPr>
          <p:cNvSpPr/>
          <p:nvPr/>
        </p:nvSpPr>
        <p:spPr>
          <a:xfrm rot="21360000">
            <a:off x="4203436" y="1212037"/>
            <a:ext cx="1599923" cy="407626"/>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eaLnBrk="1" hangingPunct="1">
              <a:lnSpc>
                <a:spcPct val="90000"/>
              </a:lnSpc>
              <a:spcBef>
                <a:spcPts val="600"/>
              </a:spcBef>
              <a:buClr>
                <a:srgbClr val="E9692E"/>
              </a:buClr>
              <a:buSzPct val="90000"/>
            </a:pPr>
            <a:r>
              <a:rPr lang="de-DE" sz="1400">
                <a:solidFill>
                  <a:srgbClr val="EC6607"/>
                </a:solidFill>
                <a:latin typeface="Calibri" panose="020F0502020204030204" pitchFamily="34" charset="0"/>
              </a:rPr>
              <a:t>Keine doppelte Förderung möglich</a:t>
            </a:r>
          </a:p>
        </p:txBody>
      </p:sp>
      <p:pic>
        <p:nvPicPr>
          <p:cNvPr id="13" name="Grafik 12">
            <a:extLst>
              <a:ext uri="{FF2B5EF4-FFF2-40B4-BE49-F238E27FC236}">
                <a16:creationId xmlns:a16="http://schemas.microsoft.com/office/drawing/2014/main" id="{71A52AD7-BEC1-697C-8B3F-65E5BD152AC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364" y="1555754"/>
            <a:ext cx="494280" cy="1296000"/>
          </a:xfrm>
          <a:prstGeom prst="rect">
            <a:avLst/>
          </a:prstGeom>
        </p:spPr>
      </p:pic>
      <p:pic>
        <p:nvPicPr>
          <p:cNvPr id="15" name="Grafik 14">
            <a:extLst>
              <a:ext uri="{FF2B5EF4-FFF2-40B4-BE49-F238E27FC236}">
                <a16:creationId xmlns:a16="http://schemas.microsoft.com/office/drawing/2014/main" id="{ED01B76E-BC71-BA3D-2B3A-72CE9069D9D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693" y="1555754"/>
            <a:ext cx="653832" cy="1296000"/>
          </a:xfrm>
          <a:prstGeom prst="rect">
            <a:avLst/>
          </a:prstGeom>
        </p:spPr>
      </p:pic>
    </p:spTree>
    <p:extLst>
      <p:ext uri="{BB962C8B-B14F-4D97-AF65-F5344CB8AC3E}">
        <p14:creationId xmlns:p14="http://schemas.microsoft.com/office/powerpoint/2010/main" val="40892534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049D0F8B-BF12-6F8A-F3C6-C0CAEEACDC88}"/>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pitchFamily="-102" charset="0"/>
                <a:cs typeface="Calibri"/>
              </a:rPr>
              <a:t>Zusätzliche Förderung mit Energieberatung</a:t>
            </a:r>
            <a:b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pitchFamily="-102" charset="0"/>
                <a:cs typeface="Calibri"/>
              </a:rPr>
            </a:br>
            <a:r>
              <a:rPr kumimoji="0" lang="de-DE" sz="2000" b="0" i="0" u="none" strike="noStrike" kern="1200" cap="none" spc="0" normalizeH="0" baseline="0" noProof="0" err="1">
                <a:ln>
                  <a:noFill/>
                </a:ln>
                <a:solidFill>
                  <a:schemeClr val="tx1">
                    <a:lumMod val="60000"/>
                    <a:lumOff val="40000"/>
                  </a:schemeClr>
                </a:solidFill>
                <a:effectLst/>
                <a:uLnTx/>
                <a:uFillTx/>
                <a:latin typeface="Calibri"/>
                <a:ea typeface="Calibri" pitchFamily="-102" charset="0"/>
                <a:cs typeface="Calibri"/>
              </a:rPr>
              <a:t>iSFP</a:t>
            </a:r>
            <a:r>
              <a:rPr kumimoji="0" lang="de-DE" sz="2000" b="0" i="0" u="none" strike="noStrike" kern="1200" cap="none" spc="0" normalizeH="0" baseline="0" noProof="0">
                <a:ln>
                  <a:noFill/>
                </a:ln>
                <a:solidFill>
                  <a:schemeClr val="tx1">
                    <a:lumMod val="60000"/>
                    <a:lumOff val="40000"/>
                  </a:schemeClr>
                </a:solidFill>
                <a:effectLst/>
                <a:uLnTx/>
                <a:uFillTx/>
                <a:latin typeface="Calibri"/>
                <a:ea typeface="Calibri" pitchFamily="-102" charset="0"/>
                <a:cs typeface="Calibri"/>
              </a:rPr>
              <a:t> für zusätzliche Prozentpunkte bei Einzelmaßnahmen</a:t>
            </a:r>
          </a:p>
        </p:txBody>
      </p:sp>
      <p:sp>
        <p:nvSpPr>
          <p:cNvPr id="6" name="Textfeld 6">
            <a:extLst>
              <a:ext uri="{FF2B5EF4-FFF2-40B4-BE49-F238E27FC236}">
                <a16:creationId xmlns:a16="http://schemas.microsoft.com/office/drawing/2014/main" id="{2EF297BB-EF19-2FCC-7F52-AA247E3B07A4}"/>
              </a:ext>
            </a:extLst>
          </p:cNvPr>
          <p:cNvSpPr txBox="1"/>
          <p:nvPr/>
        </p:nvSpPr>
        <p:spPr>
          <a:xfrm>
            <a:off x="612000" y="1153868"/>
            <a:ext cx="8124806" cy="461665"/>
          </a:xfrm>
          <a:prstGeom prst="rect">
            <a:avLst/>
          </a:prstGeom>
          <a:noFill/>
        </p:spPr>
        <p:txBody>
          <a:bodyPr wrap="square" rtlCol="0">
            <a:sp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r>
              <a:rPr lang="de-DE" sz="1200">
                <a:solidFill>
                  <a:srgbClr val="006778"/>
                </a:solidFill>
                <a:latin typeface="Calibri" panose="020F0502020204030204" pitchFamily="34" charset="0"/>
                <a:cs typeface="Calibri" panose="020F0502020204030204" pitchFamily="34" charset="0"/>
              </a:rPr>
              <a:t>Im individuellen Sanierungsfahrplan (iSFP) werden Maßnahmenpakete für die Sanierung eines Gebäudes definiert. Werden diese umgesetzt, kommen zu der BEG-Förderung in Abhängigkeit der Maßnahme nochmals 5 Prozent Fördermittel obendrauf. </a:t>
            </a:r>
          </a:p>
        </p:txBody>
      </p:sp>
      <p:pic>
        <p:nvPicPr>
          <p:cNvPr id="10" name="Grafik 9" descr="Die Grafik zeigt links das Deckblatt eines individuellen Sanierungsfahrplans und rechts schematisch ein saniertes Haus. Die darin dargestellten Sanierungsmaßnahmen sind Teil des Sanierungsfahrplans, werden darin schrittweise vorgeschlagen und in Paketen gebündelt. Beispielsweise das Maßnahmenpaket 1 mit einer Dachsanierung, Installation einer Photovoltaikanlage und Dämmung der Kellerdecke. ">
            <a:extLst>
              <a:ext uri="{FF2B5EF4-FFF2-40B4-BE49-F238E27FC236}">
                <a16:creationId xmlns:a16="http://schemas.microsoft.com/office/drawing/2014/main" id="{9D3429E6-17F4-8EB4-49D4-3494B83720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138" y="1709340"/>
            <a:ext cx="5306105" cy="3037246"/>
          </a:xfrm>
          <a:prstGeom prst="rect">
            <a:avLst/>
          </a:prstGeom>
        </p:spPr>
      </p:pic>
      <p:sp>
        <p:nvSpPr>
          <p:cNvPr id="15" name="Abgerundetes Rechteck 14" descr="Petrolfarbener Kasten, der ein Klemmbrett darstellt">
            <a:extLst>
              <a:ext uri="{FF2B5EF4-FFF2-40B4-BE49-F238E27FC236}">
                <a16:creationId xmlns:a16="http://schemas.microsoft.com/office/drawing/2014/main" id="{2E415F17-BF54-8706-F42B-11B05193D2D2}"/>
              </a:ext>
            </a:extLst>
          </p:cNvPr>
          <p:cNvSpPr/>
          <p:nvPr/>
        </p:nvSpPr>
        <p:spPr>
          <a:xfrm>
            <a:off x="6316980" y="1935157"/>
            <a:ext cx="2476500" cy="2293943"/>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171450" indent="-171450">
              <a:spcAft>
                <a:spcPts val="600"/>
              </a:spcAft>
              <a:buClr>
                <a:srgbClr val="006373"/>
              </a:buClr>
              <a:buFont typeface="Wingdings" panose="05000000000000000000" pitchFamily="2" charset="2"/>
              <a:buChar char="§"/>
            </a:pPr>
            <a:r>
              <a:rPr lang="de-DE" sz="1400" b="1">
                <a:solidFill>
                  <a:srgbClr val="006373"/>
                </a:solidFill>
                <a:latin typeface="Calibri" panose="020F0502020204030204" pitchFamily="34" charset="0"/>
                <a:cs typeface="Calibri" panose="020F0502020204030204" pitchFamily="34" charset="0"/>
              </a:rPr>
              <a:t>Gewährt </a:t>
            </a:r>
            <a:r>
              <a:rPr lang="de-DE" sz="1400" b="1" err="1">
                <a:solidFill>
                  <a:srgbClr val="006373"/>
                </a:solidFill>
                <a:latin typeface="Calibri" panose="020F0502020204030204" pitchFamily="34" charset="0"/>
                <a:cs typeface="Calibri" panose="020F0502020204030204" pitchFamily="34" charset="0"/>
              </a:rPr>
              <a:t>iSFP</a:t>
            </a:r>
            <a:r>
              <a:rPr lang="de-DE" sz="1400" b="1">
                <a:solidFill>
                  <a:srgbClr val="006373"/>
                </a:solidFill>
                <a:latin typeface="Calibri" panose="020F0502020204030204" pitchFamily="34" charset="0"/>
                <a:cs typeface="Calibri" panose="020F0502020204030204" pitchFamily="34" charset="0"/>
              </a:rPr>
              <a:t>-Bonus (+5 %)</a:t>
            </a:r>
            <a:br>
              <a:rPr lang="de-DE" sz="1400" b="1">
                <a:solidFill>
                  <a:srgbClr val="006373"/>
                </a:solidFill>
                <a:latin typeface="Calibri" panose="020F0502020204030204" pitchFamily="34" charset="0"/>
                <a:cs typeface="Calibri" panose="020F0502020204030204" pitchFamily="34" charset="0"/>
              </a:rPr>
            </a:br>
            <a:r>
              <a:rPr lang="de-DE" sz="1400" i="1">
                <a:solidFill>
                  <a:srgbClr val="006373"/>
                </a:solidFill>
                <a:latin typeface="Calibri" panose="020F0502020204030204" pitchFamily="34" charset="0"/>
                <a:cs typeface="Calibri" panose="020F0502020204030204" pitchFamily="34" charset="0"/>
              </a:rPr>
              <a:t>Betrifft Einzelmaßnahmen an der Gebäudehülle, Anlagentechnik (außer der Heizung) und Heizungs-optimierung zur Effizienz-verbesserung (nicht den Heizungstausch)</a:t>
            </a:r>
          </a:p>
          <a:p>
            <a:pPr marL="171450" indent="-171450">
              <a:spcAft>
                <a:spcPts val="600"/>
              </a:spcAft>
              <a:buClr>
                <a:srgbClr val="006373"/>
              </a:buClr>
              <a:buFont typeface="Wingdings" panose="05000000000000000000" pitchFamily="2" charset="2"/>
              <a:buChar char="§"/>
            </a:pPr>
            <a:r>
              <a:rPr lang="de-DE" sz="1400" b="1">
                <a:solidFill>
                  <a:srgbClr val="006373"/>
                </a:solidFill>
                <a:latin typeface="Calibri" panose="020F0502020204030204" pitchFamily="34" charset="0"/>
                <a:cs typeface="Calibri" panose="020F0502020204030204" pitchFamily="34" charset="0"/>
              </a:rPr>
              <a:t>Gültigkeitsdauer: 15 Jahre</a:t>
            </a:r>
          </a:p>
        </p:txBody>
      </p:sp>
      <p:sp>
        <p:nvSpPr>
          <p:cNvPr id="4" name="Textfeld 3">
            <a:extLst>
              <a:ext uri="{FF2B5EF4-FFF2-40B4-BE49-F238E27FC236}">
                <a16:creationId xmlns:a16="http://schemas.microsoft.com/office/drawing/2014/main" id="{D37A06DD-0484-EDCF-F6BA-63DF1F91D25D}"/>
              </a:ext>
            </a:extLst>
          </p:cNvPr>
          <p:cNvSpPr txBox="1"/>
          <p:nvPr/>
        </p:nvSpPr>
        <p:spPr>
          <a:xfrm>
            <a:off x="608459" y="4745499"/>
            <a:ext cx="6227045" cy="216534"/>
          </a:xfrm>
          <a:prstGeom prst="rect">
            <a:avLst/>
          </a:prstGeom>
          <a:noFill/>
        </p:spPr>
        <p:txBody>
          <a:bodyPr wrap="square" lIns="108000" tIns="46800" anchor="b">
            <a:spAutoFit/>
          </a:bodyPr>
          <a:lstStyle/>
          <a:p>
            <a:r>
              <a:rPr lang="de-DE" sz="800">
                <a:latin typeface="Calibri"/>
                <a:cs typeface="Calibri"/>
              </a:rPr>
              <a:t>Quelle: Bundesförderung für effiziente Gebäude - Einzelmaßnahmen (BEG-EM), Stand 29.12.2023</a:t>
            </a:r>
          </a:p>
        </p:txBody>
      </p:sp>
      <p:grpSp>
        <p:nvGrpSpPr>
          <p:cNvPr id="16" name="Gruppieren 15">
            <a:extLst>
              <a:ext uri="{FF2B5EF4-FFF2-40B4-BE49-F238E27FC236}">
                <a16:creationId xmlns:a16="http://schemas.microsoft.com/office/drawing/2014/main" id="{819B9308-A287-18A0-9458-CF32BB38766A}"/>
              </a:ext>
              <a:ext uri="{C183D7F6-B498-43B3-948B-1728B52AA6E4}">
                <adec:decorative xmlns:adec="http://schemas.microsoft.com/office/drawing/2017/decorative" val="1"/>
              </a:ext>
            </a:extLst>
          </p:cNvPr>
          <p:cNvGrpSpPr>
            <a:grpSpLocks noChangeAspect="1"/>
          </p:cNvGrpSpPr>
          <p:nvPr/>
        </p:nvGrpSpPr>
        <p:grpSpPr>
          <a:xfrm>
            <a:off x="7240952" y="1694796"/>
            <a:ext cx="625356" cy="294275"/>
            <a:chOff x="3984056" y="1456398"/>
            <a:chExt cx="972038" cy="470875"/>
          </a:xfrm>
          <a:solidFill>
            <a:srgbClr val="006373"/>
          </a:solidFill>
        </p:grpSpPr>
        <p:sp>
          <p:nvSpPr>
            <p:cNvPr id="17" name="Rechteck: abgerundete Ecken 16">
              <a:extLst>
                <a:ext uri="{FF2B5EF4-FFF2-40B4-BE49-F238E27FC236}">
                  <a16:creationId xmlns:a16="http://schemas.microsoft.com/office/drawing/2014/main" id="{F627D148-247C-029B-E41C-EBB76D807CF5}"/>
                </a:ext>
              </a:extLst>
            </p:cNvPr>
            <p:cNvSpPr>
              <a:spLocks noChangeAspect="1"/>
            </p:cNvSpPr>
            <p:nvPr/>
          </p:nvSpPr>
          <p:spPr>
            <a:xfrm>
              <a:off x="3984056" y="1731076"/>
              <a:ext cx="972038" cy="196197"/>
            </a:xfrm>
            <a:prstGeom prst="roundRect">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Kreis: nicht ausgefüllt 17">
              <a:extLst>
                <a:ext uri="{FF2B5EF4-FFF2-40B4-BE49-F238E27FC236}">
                  <a16:creationId xmlns:a16="http://schemas.microsoft.com/office/drawing/2014/main" id="{FD1C8BCB-FABF-BA49-DF15-E208F5B6145D}"/>
                </a:ext>
              </a:extLst>
            </p:cNvPr>
            <p:cNvSpPr>
              <a:spLocks noChangeAspect="1"/>
            </p:cNvSpPr>
            <p:nvPr/>
          </p:nvSpPr>
          <p:spPr>
            <a:xfrm>
              <a:off x="4276578" y="1456398"/>
              <a:ext cx="371673" cy="360219"/>
            </a:xfrm>
            <a:prstGeom prst="donut">
              <a:avLst>
                <a:gd name="adj" fmla="val 33806"/>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Tree>
    <p:extLst>
      <p:ext uri="{BB962C8B-B14F-4D97-AF65-F5344CB8AC3E}">
        <p14:creationId xmlns:p14="http://schemas.microsoft.com/office/powerpoint/2010/main" val="487410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2">
            <a:extLst>
              <a:ext uri="{FF2B5EF4-FFF2-40B4-BE49-F238E27FC236}">
                <a16:creationId xmlns:a16="http://schemas.microsoft.com/office/drawing/2014/main" id="{F350832C-A1CC-F69D-AA09-1B564159A4CD}"/>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Förderung individueller Sanierungsfahrplan</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Fördersätze und maximale Förderung</a:t>
            </a:r>
            <a:endPar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grpSp>
        <p:nvGrpSpPr>
          <p:cNvPr id="46" name="Gruppieren 45">
            <a:extLst>
              <a:ext uri="{FF2B5EF4-FFF2-40B4-BE49-F238E27FC236}">
                <a16:creationId xmlns:a16="http://schemas.microsoft.com/office/drawing/2014/main" id="{9A0A1AB5-42F9-70FB-588B-03B0BFA5D07E}"/>
              </a:ext>
              <a:ext uri="{C183D7F6-B498-43B3-948B-1728B52AA6E4}">
                <adec:decorative xmlns:adec="http://schemas.microsoft.com/office/drawing/2017/decorative" val="1"/>
              </a:ext>
            </a:extLst>
          </p:cNvPr>
          <p:cNvGrpSpPr/>
          <p:nvPr/>
        </p:nvGrpSpPr>
        <p:grpSpPr>
          <a:xfrm>
            <a:off x="3864587" y="1327322"/>
            <a:ext cx="713433" cy="357586"/>
            <a:chOff x="3024554" y="1338884"/>
            <a:chExt cx="713433" cy="357586"/>
          </a:xfrm>
          <a:solidFill>
            <a:srgbClr val="006373"/>
          </a:solidFill>
        </p:grpSpPr>
        <p:sp>
          <p:nvSpPr>
            <p:cNvPr id="47" name="Rechteck: abgerundete Ecken 46">
              <a:extLst>
                <a:ext uri="{FF2B5EF4-FFF2-40B4-BE49-F238E27FC236}">
                  <a16:creationId xmlns:a16="http://schemas.microsoft.com/office/drawing/2014/main" id="{FF0BE6AE-A52F-41DB-E522-E81A32C05233}"/>
                </a:ext>
              </a:extLst>
            </p:cNvPr>
            <p:cNvSpPr/>
            <p:nvPr/>
          </p:nvSpPr>
          <p:spPr>
            <a:xfrm>
              <a:off x="3024554" y="1552470"/>
              <a:ext cx="713433" cy="144000"/>
            </a:xfrm>
            <a:prstGeom prst="roundRect">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Kreis: nicht ausgefüllt 47">
              <a:extLst>
                <a:ext uri="{FF2B5EF4-FFF2-40B4-BE49-F238E27FC236}">
                  <a16:creationId xmlns:a16="http://schemas.microsoft.com/office/drawing/2014/main" id="{322DDD8A-0CA0-DFC2-B12C-D89DC3BBC3C1}"/>
                </a:ext>
              </a:extLst>
            </p:cNvPr>
            <p:cNvSpPr/>
            <p:nvPr/>
          </p:nvSpPr>
          <p:spPr>
            <a:xfrm>
              <a:off x="3235568" y="1338884"/>
              <a:ext cx="291403" cy="282423"/>
            </a:xfrm>
            <a:prstGeom prst="donut">
              <a:avLst>
                <a:gd name="adj" fmla="val 33806"/>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nvGrpSpPr>
          <p:cNvPr id="18" name="Gruppieren 17">
            <a:extLst>
              <a:ext uri="{FF2B5EF4-FFF2-40B4-BE49-F238E27FC236}">
                <a16:creationId xmlns:a16="http://schemas.microsoft.com/office/drawing/2014/main" id="{1ACB10AF-89C0-825E-C67F-B3C8BB8BD6AF}"/>
              </a:ext>
              <a:ext uri="{C183D7F6-B498-43B3-948B-1728B52AA6E4}">
                <adec:decorative xmlns:adec="http://schemas.microsoft.com/office/drawing/2017/decorative" val="1"/>
              </a:ext>
            </a:extLst>
          </p:cNvPr>
          <p:cNvGrpSpPr>
            <a:grpSpLocks noChangeAspect="1"/>
          </p:cNvGrpSpPr>
          <p:nvPr/>
        </p:nvGrpSpPr>
        <p:grpSpPr>
          <a:xfrm>
            <a:off x="2151220" y="1638144"/>
            <a:ext cx="4148082" cy="2805159"/>
            <a:chOff x="3374382" y="1301393"/>
            <a:chExt cx="2488913" cy="3278966"/>
          </a:xfrm>
        </p:grpSpPr>
        <p:sp>
          <p:nvSpPr>
            <p:cNvPr id="20" name="Abgerundetes Rechteck 29">
              <a:extLst>
                <a:ext uri="{FF2B5EF4-FFF2-40B4-BE49-F238E27FC236}">
                  <a16:creationId xmlns:a16="http://schemas.microsoft.com/office/drawing/2014/main" id="{2815757D-BB1E-EC3C-0660-C830F2D1949E}"/>
                </a:ext>
              </a:extLst>
            </p:cNvPr>
            <p:cNvSpPr/>
            <p:nvPr/>
          </p:nvSpPr>
          <p:spPr>
            <a:xfrm>
              <a:off x="3374382" y="1301393"/>
              <a:ext cx="2488913" cy="3278966"/>
            </a:xfrm>
            <a:prstGeom prst="roundRect">
              <a:avLst>
                <a:gd name="adj" fmla="val 11155"/>
              </a:avLst>
            </a:prstGeom>
            <a:no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12D08E10-4569-ADF8-62DF-9AB0C15DB823}"/>
                </a:ext>
              </a:extLst>
            </p:cNvPr>
            <p:cNvSpPr/>
            <p:nvPr/>
          </p:nvSpPr>
          <p:spPr>
            <a:xfrm>
              <a:off x="3830596" y="1463128"/>
              <a:ext cx="1952367" cy="1285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6" name="Textfeld 25">
            <a:extLst>
              <a:ext uri="{FF2B5EF4-FFF2-40B4-BE49-F238E27FC236}">
                <a16:creationId xmlns:a16="http://schemas.microsoft.com/office/drawing/2014/main" id="{4E1EA3CC-1A23-CFCD-9594-9B04291660B6}"/>
              </a:ext>
            </a:extLst>
          </p:cNvPr>
          <p:cNvSpPr txBox="1"/>
          <p:nvPr/>
        </p:nvSpPr>
        <p:spPr>
          <a:xfrm>
            <a:off x="2367580" y="1814825"/>
            <a:ext cx="2543102" cy="369332"/>
          </a:xfrm>
          <a:prstGeom prst="rect">
            <a:avLst/>
          </a:prstGeom>
          <a:noFill/>
        </p:spPr>
        <p:txBody>
          <a:bodyPr wrap="square" rtlCol="0">
            <a:spAutoFit/>
          </a:bodyPr>
          <a:lstStyle/>
          <a:p>
            <a:pPr>
              <a:spcAft>
                <a:spcPts val="1200"/>
              </a:spcAft>
            </a:pPr>
            <a:r>
              <a:rPr lang="de-DE" b="1">
                <a:solidFill>
                  <a:srgbClr val="EC6607"/>
                </a:solidFill>
                <a:latin typeface="Calibri" panose="020F0502020204030204" pitchFamily="34" charset="0"/>
                <a:cs typeface="Calibri" panose="020F0502020204030204" pitchFamily="34" charset="0"/>
              </a:rPr>
              <a:t>Ein- &amp; Zweifamilienhaus </a:t>
            </a:r>
          </a:p>
        </p:txBody>
      </p:sp>
      <p:sp>
        <p:nvSpPr>
          <p:cNvPr id="23" name="Textfeld 22">
            <a:extLst>
              <a:ext uri="{FF2B5EF4-FFF2-40B4-BE49-F238E27FC236}">
                <a16:creationId xmlns:a16="http://schemas.microsoft.com/office/drawing/2014/main" id="{6E11D135-2CAC-5CA4-AC25-05B867CA3645}"/>
              </a:ext>
            </a:extLst>
          </p:cNvPr>
          <p:cNvSpPr txBox="1">
            <a:spLocks/>
          </p:cNvSpPr>
          <p:nvPr/>
        </p:nvSpPr>
        <p:spPr>
          <a:xfrm>
            <a:off x="2371602" y="2160222"/>
            <a:ext cx="2866495" cy="369332"/>
          </a:xfrm>
          <a:prstGeom prst="rect">
            <a:avLst/>
          </a:prstGeom>
          <a:noFill/>
        </p:spPr>
        <p:txBody>
          <a:bodyPr wrap="square" rtlCol="0">
            <a:spAutoFit/>
          </a:bodyPr>
          <a:lstStyle>
            <a:defPPr>
              <a:defRPr lang="id-ID"/>
            </a:defPPr>
            <a:lvl1pPr>
              <a:spcAft>
                <a:spcPts val="1200"/>
              </a:spcAft>
              <a:defRPr b="1">
                <a:solidFill>
                  <a:srgbClr val="EC6607"/>
                </a:solidFill>
                <a:latin typeface="Calibri" panose="020F0502020204030204" pitchFamily="34" charset="0"/>
                <a:cs typeface="Calibri" panose="020F0502020204030204" pitchFamily="34" charset="0"/>
              </a:defRPr>
            </a:lvl1pPr>
          </a:lstStyle>
          <a:p>
            <a:r>
              <a:rPr lang="de-DE">
                <a:solidFill>
                  <a:srgbClr val="006373"/>
                </a:solidFill>
              </a:rPr>
              <a:t>50% </a:t>
            </a:r>
            <a:r>
              <a:rPr lang="de-DE" b="0">
                <a:solidFill>
                  <a:srgbClr val="006373"/>
                </a:solidFill>
              </a:rPr>
              <a:t>/ max. </a:t>
            </a:r>
            <a:r>
              <a:rPr lang="de-DE">
                <a:solidFill>
                  <a:srgbClr val="006373"/>
                </a:solidFill>
              </a:rPr>
              <a:t>650 € </a:t>
            </a:r>
          </a:p>
        </p:txBody>
      </p:sp>
      <p:sp>
        <p:nvSpPr>
          <p:cNvPr id="10" name="Textfeld 9">
            <a:extLst>
              <a:ext uri="{FF2B5EF4-FFF2-40B4-BE49-F238E27FC236}">
                <a16:creationId xmlns:a16="http://schemas.microsoft.com/office/drawing/2014/main" id="{7757FA2D-8E5B-4184-6503-2E285A9384B3}"/>
              </a:ext>
            </a:extLst>
          </p:cNvPr>
          <p:cNvSpPr txBox="1"/>
          <p:nvPr/>
        </p:nvSpPr>
        <p:spPr>
          <a:xfrm>
            <a:off x="2371602" y="2975500"/>
            <a:ext cx="2543102" cy="369332"/>
          </a:xfrm>
          <a:prstGeom prst="rect">
            <a:avLst/>
          </a:prstGeom>
          <a:noFill/>
        </p:spPr>
        <p:txBody>
          <a:bodyPr wrap="square" rtlCol="0">
            <a:spAutoFit/>
          </a:bodyPr>
          <a:lstStyle/>
          <a:p>
            <a:pPr>
              <a:spcAft>
                <a:spcPts val="1200"/>
              </a:spcAft>
            </a:pPr>
            <a:r>
              <a:rPr lang="de-DE" b="1">
                <a:solidFill>
                  <a:srgbClr val="EC6607"/>
                </a:solidFill>
                <a:latin typeface="Calibri" panose="020F0502020204030204" pitchFamily="34" charset="0"/>
                <a:cs typeface="Calibri" panose="020F0502020204030204" pitchFamily="34" charset="0"/>
              </a:rPr>
              <a:t>Mehrfamilienhaus</a:t>
            </a:r>
          </a:p>
        </p:txBody>
      </p:sp>
      <p:sp>
        <p:nvSpPr>
          <p:cNvPr id="7" name="Textfeld 6">
            <a:extLst>
              <a:ext uri="{FF2B5EF4-FFF2-40B4-BE49-F238E27FC236}">
                <a16:creationId xmlns:a16="http://schemas.microsoft.com/office/drawing/2014/main" id="{9D446A7B-06D2-D23B-1137-C565461BC21D}"/>
              </a:ext>
            </a:extLst>
          </p:cNvPr>
          <p:cNvSpPr txBox="1">
            <a:spLocks/>
          </p:cNvSpPr>
          <p:nvPr/>
        </p:nvSpPr>
        <p:spPr>
          <a:xfrm>
            <a:off x="2375624" y="3320897"/>
            <a:ext cx="2789954" cy="369332"/>
          </a:xfrm>
          <a:prstGeom prst="rect">
            <a:avLst/>
          </a:prstGeom>
          <a:noFill/>
        </p:spPr>
        <p:txBody>
          <a:bodyPr wrap="square" rtlCol="0">
            <a:spAutoFit/>
          </a:bodyPr>
          <a:lstStyle>
            <a:defPPr>
              <a:defRPr lang="id-ID"/>
            </a:defPPr>
            <a:lvl1pPr>
              <a:spcAft>
                <a:spcPts val="1200"/>
              </a:spcAft>
              <a:defRPr b="1">
                <a:solidFill>
                  <a:srgbClr val="EC6607"/>
                </a:solidFill>
                <a:latin typeface="Calibri" panose="020F0502020204030204" pitchFamily="34" charset="0"/>
                <a:cs typeface="Calibri" panose="020F0502020204030204" pitchFamily="34" charset="0"/>
              </a:defRPr>
            </a:lvl1pPr>
          </a:lstStyle>
          <a:p>
            <a:r>
              <a:rPr lang="de-DE">
                <a:solidFill>
                  <a:srgbClr val="006373"/>
                </a:solidFill>
              </a:rPr>
              <a:t>50%</a:t>
            </a:r>
            <a:r>
              <a:rPr lang="de-DE" b="0">
                <a:solidFill>
                  <a:srgbClr val="006373"/>
                </a:solidFill>
              </a:rPr>
              <a:t> / max. </a:t>
            </a:r>
            <a:r>
              <a:rPr lang="de-DE">
                <a:solidFill>
                  <a:srgbClr val="006373"/>
                </a:solidFill>
              </a:rPr>
              <a:t>850 € </a:t>
            </a:r>
          </a:p>
        </p:txBody>
      </p:sp>
      <p:sp>
        <p:nvSpPr>
          <p:cNvPr id="38" name="Rechteck 37">
            <a:extLst>
              <a:ext uri="{FF2B5EF4-FFF2-40B4-BE49-F238E27FC236}">
                <a16:creationId xmlns:a16="http://schemas.microsoft.com/office/drawing/2014/main" id="{091275F4-51F2-C85E-B0C5-6DAEBF8B84EF}"/>
              </a:ext>
            </a:extLst>
          </p:cNvPr>
          <p:cNvSpPr/>
          <p:nvPr/>
        </p:nvSpPr>
        <p:spPr>
          <a:xfrm rot="21360000">
            <a:off x="2438358" y="3713674"/>
            <a:ext cx="2613091" cy="448357"/>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90000" tIns="36000" bIns="36000" rtlCol="0" anchor="ctr"/>
          <a:lstStyle/>
          <a:p>
            <a:pPr algn="ctr" eaLnBrk="1" hangingPunct="1">
              <a:lnSpc>
                <a:spcPct val="90000"/>
              </a:lnSpc>
              <a:spcBef>
                <a:spcPts val="600"/>
              </a:spcBef>
              <a:buClr>
                <a:srgbClr val="E9692E"/>
              </a:buClr>
              <a:buSzPct val="90000"/>
            </a:pPr>
            <a:r>
              <a:rPr lang="de-DE" sz="1400">
                <a:solidFill>
                  <a:srgbClr val="EC6607"/>
                </a:solidFill>
                <a:latin typeface="Calibri" panose="020F0502020204030204" pitchFamily="34" charset="0"/>
              </a:rPr>
              <a:t>+ max. 250 € für Erläuterung </a:t>
            </a:r>
            <a:br>
              <a:rPr lang="de-DE" sz="1400">
                <a:solidFill>
                  <a:srgbClr val="EC6607"/>
                </a:solidFill>
                <a:latin typeface="Calibri" panose="020F0502020204030204" pitchFamily="34" charset="0"/>
              </a:rPr>
            </a:br>
            <a:r>
              <a:rPr lang="de-DE" sz="1400">
                <a:solidFill>
                  <a:srgbClr val="EC6607"/>
                </a:solidFill>
                <a:latin typeface="Calibri" panose="020F0502020204030204" pitchFamily="34" charset="0"/>
              </a:rPr>
              <a:t>des Energieberatungsberichts*</a:t>
            </a:r>
          </a:p>
        </p:txBody>
      </p:sp>
      <p:pic>
        <p:nvPicPr>
          <p:cNvPr id="9" name="Grafik 8">
            <a:extLst>
              <a:ext uri="{FF2B5EF4-FFF2-40B4-BE49-F238E27FC236}">
                <a16:creationId xmlns:a16="http://schemas.microsoft.com/office/drawing/2014/main" id="{F19E5DC0-2CB4-E3E5-F8CC-2F4A3DBE45C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64611" y="2861795"/>
            <a:ext cx="729385" cy="1620000"/>
          </a:xfrm>
          <a:prstGeom prst="rect">
            <a:avLst/>
          </a:prstGeom>
        </p:spPr>
      </p:pic>
      <p:pic>
        <p:nvPicPr>
          <p:cNvPr id="24" name="Grafik 23">
            <a:extLst>
              <a:ext uri="{FF2B5EF4-FFF2-40B4-BE49-F238E27FC236}">
                <a16:creationId xmlns:a16="http://schemas.microsoft.com/office/drawing/2014/main" id="{2FC810E0-6FC8-1C95-3645-348C37C2EAF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599" y="3052274"/>
            <a:ext cx="564270" cy="1479557"/>
          </a:xfrm>
          <a:prstGeom prst="rect">
            <a:avLst/>
          </a:prstGeom>
        </p:spPr>
      </p:pic>
      <p:pic>
        <p:nvPicPr>
          <p:cNvPr id="4" name="Grafik 3">
            <a:extLst>
              <a:ext uri="{FF2B5EF4-FFF2-40B4-BE49-F238E27FC236}">
                <a16:creationId xmlns:a16="http://schemas.microsoft.com/office/drawing/2014/main" id="{4419D85A-F89D-025B-1943-A09E02F72243}"/>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193581" y="1833786"/>
            <a:ext cx="729655" cy="764326"/>
          </a:xfrm>
          <a:prstGeom prst="rect">
            <a:avLst/>
          </a:prstGeom>
        </p:spPr>
      </p:pic>
      <p:pic>
        <p:nvPicPr>
          <p:cNvPr id="6" name="Grafik 5">
            <a:extLst>
              <a:ext uri="{FF2B5EF4-FFF2-40B4-BE49-F238E27FC236}">
                <a16:creationId xmlns:a16="http://schemas.microsoft.com/office/drawing/2014/main" id="{13309F1A-4D14-8DB0-64C8-2F5E3143D59A}"/>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171457" y="3000634"/>
            <a:ext cx="729655" cy="764326"/>
          </a:xfrm>
          <a:prstGeom prst="rect">
            <a:avLst/>
          </a:prstGeom>
        </p:spPr>
      </p:pic>
      <p:sp>
        <p:nvSpPr>
          <p:cNvPr id="2" name="Textfeld 1">
            <a:extLst>
              <a:ext uri="{FF2B5EF4-FFF2-40B4-BE49-F238E27FC236}">
                <a16:creationId xmlns:a16="http://schemas.microsoft.com/office/drawing/2014/main" id="{B4F5BABC-4E3A-54D1-CEF8-8484210D9B41}"/>
              </a:ext>
            </a:extLst>
          </p:cNvPr>
          <p:cNvSpPr txBox="1"/>
          <p:nvPr/>
        </p:nvSpPr>
        <p:spPr>
          <a:xfrm>
            <a:off x="608459" y="4622388"/>
            <a:ext cx="6328063" cy="339645"/>
          </a:xfrm>
          <a:prstGeom prst="rect">
            <a:avLst/>
          </a:prstGeom>
          <a:noFill/>
        </p:spPr>
        <p:txBody>
          <a:bodyPr wrap="square" lIns="108000" tIns="46800" anchor="b">
            <a:spAutoFit/>
          </a:bodyPr>
          <a:lstStyle/>
          <a:p>
            <a:r>
              <a:rPr lang="de-DE" sz="800">
                <a:latin typeface="Calibri"/>
                <a:cs typeface="Calibri"/>
              </a:rPr>
              <a:t>* In einer Wohnungseigentümerversammlung oder Beiratssitzung   </a:t>
            </a:r>
            <a:br>
              <a:rPr lang="de-DE" sz="800">
                <a:latin typeface="Calibri"/>
                <a:cs typeface="Calibri"/>
              </a:rPr>
            </a:br>
            <a:r>
              <a:rPr lang="de-DE" sz="800">
                <a:latin typeface="Calibri"/>
                <a:cs typeface="Calibri"/>
              </a:rPr>
              <a:t>Quelle: Richtlinie über die Förderung der Energieberatung für Wohngebäude (EBW), Stand 31.05.2023 mit Änderungen zum 06.08.2024</a:t>
            </a:r>
          </a:p>
        </p:txBody>
      </p:sp>
    </p:spTree>
    <p:extLst>
      <p:ext uri="{BB962C8B-B14F-4D97-AF65-F5344CB8AC3E}">
        <p14:creationId xmlns:p14="http://schemas.microsoft.com/office/powerpoint/2010/main" val="12825479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2">
            <a:extLst>
              <a:ext uri="{FF2B5EF4-FFF2-40B4-BE49-F238E27FC236}">
                <a16:creationId xmlns:a16="http://schemas.microsoft.com/office/drawing/2014/main" id="{76B1814A-1C04-22B1-1D32-50F1B26525D3}"/>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Einzelmaßnahmen</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Was wird gefördert?</a:t>
            </a:r>
          </a:p>
        </p:txBody>
      </p:sp>
      <p:sp>
        <p:nvSpPr>
          <p:cNvPr id="5" name="Textfeld 4">
            <a:extLst>
              <a:ext uri="{FF2B5EF4-FFF2-40B4-BE49-F238E27FC236}">
                <a16:creationId xmlns:a16="http://schemas.microsoft.com/office/drawing/2014/main" id="{A2E3E6C5-2F0A-5D64-ACDD-D7E2C5346ECD}"/>
              </a:ext>
            </a:extLst>
          </p:cNvPr>
          <p:cNvSpPr txBox="1"/>
          <p:nvPr/>
        </p:nvSpPr>
        <p:spPr>
          <a:xfrm>
            <a:off x="648000" y="1440000"/>
            <a:ext cx="3944105" cy="2339102"/>
          </a:xfrm>
          <a:prstGeom prst="rect">
            <a:avLst/>
          </a:prstGeom>
          <a:noFill/>
        </p:spPr>
        <p:txBody>
          <a:bodyPr wrap="square">
            <a:spAutoFit/>
          </a:bodyPr>
          <a:lstStyle/>
          <a:p>
            <a:pPr>
              <a:spcAft>
                <a:spcPts val="600"/>
              </a:spcAft>
              <a:buClr>
                <a:srgbClr val="EC6607"/>
              </a:buClr>
              <a:defRPr/>
            </a:pPr>
            <a:r>
              <a:rPr kumimoji="0" lang="de-DE" sz="1800" b="1" i="0" u="none" strike="noStrike" kern="1200" cap="none" spc="0" normalizeH="0" baseline="0" noProof="0">
                <a:ln>
                  <a:noFill/>
                </a:ln>
                <a:solidFill>
                  <a:srgbClr val="EC6607"/>
                </a:solidFill>
                <a:effectLst/>
                <a:uLnTx/>
                <a:uFillTx/>
                <a:latin typeface="Calibri" panose="020F0502020204030204" pitchFamily="34" charset="0"/>
                <a:ea typeface="+mn-ea"/>
                <a:cs typeface="Calibri" panose="020F0502020204030204" pitchFamily="34" charset="0"/>
              </a:rPr>
              <a:t>Effizienzmaßnahmen</a:t>
            </a:r>
            <a:br>
              <a:rPr kumimoji="0" lang="de-DE" sz="1800" b="1" i="0" u="none" strike="noStrike" kern="1200" cap="none" spc="0" normalizeH="0" baseline="0" noProof="0">
                <a:ln>
                  <a:noFill/>
                </a:ln>
                <a:solidFill>
                  <a:srgbClr val="EC6607"/>
                </a:solidFill>
                <a:effectLst/>
                <a:uLnTx/>
                <a:uFillTx/>
                <a:latin typeface="Calibri" panose="020F0502020204030204" pitchFamily="34" charset="0"/>
                <a:ea typeface="+mn-ea"/>
                <a:cs typeface="Calibri" panose="020F0502020204030204" pitchFamily="34" charset="0"/>
              </a:rPr>
            </a:br>
            <a:r>
              <a:rPr lang="de-DE">
                <a:solidFill>
                  <a:srgbClr val="EC6607"/>
                </a:solidFill>
                <a:latin typeface="Calibri" panose="020F0502020204030204" pitchFamily="34" charset="0"/>
                <a:cs typeface="Calibri" panose="020F0502020204030204" pitchFamily="34" charset="0"/>
              </a:rPr>
              <a:t>Förderstelle: BAFA</a:t>
            </a:r>
            <a:endParaRPr kumimoji="0" lang="de-DE" sz="1800" b="1" i="0" u="none" strike="noStrike" kern="1200" cap="none" spc="0" normalizeH="0" baseline="0" noProof="0">
              <a:ln>
                <a:noFill/>
              </a:ln>
              <a:solidFill>
                <a:srgbClr val="EC6607"/>
              </a:solidFill>
              <a:effectLst/>
              <a:uLnTx/>
              <a:uFillTx/>
              <a:latin typeface="Calibri" panose="020F0502020204030204" pitchFamily="34" charset="0"/>
              <a:ea typeface="+mn-ea"/>
              <a:cs typeface="Calibri" panose="020F0502020204030204" pitchFamily="34" charset="0"/>
            </a:endParaRPr>
          </a:p>
          <a:p>
            <a:pPr marL="274638" lvl="1" indent="-274638">
              <a:spcAft>
                <a:spcPts val="600"/>
              </a:spcAft>
              <a:buClr>
                <a:srgbClr val="006373"/>
              </a:buClr>
              <a:buFont typeface="Wingdings" panose="05000000000000000000" pitchFamily="2" charset="2"/>
              <a:buChar char="§"/>
              <a:tabLst>
                <a:tab pos="541338" algn="l"/>
              </a:tabLst>
              <a:defRPr/>
            </a:pPr>
            <a:r>
              <a:rPr kumimoji="0" lang="de-DE" sz="1800" b="0" i="0" u="none" strike="noStrike" kern="1200" cap="none" spc="0" normalizeH="0" baseline="0" noProof="0">
                <a:ln>
                  <a:noFill/>
                </a:ln>
                <a:solidFill>
                  <a:srgbClr val="006373"/>
                </a:solidFill>
                <a:effectLst/>
                <a:uLnTx/>
                <a:uFillTx/>
                <a:latin typeface="Calibri" panose="020F0502020204030204" pitchFamily="34" charset="0"/>
                <a:ea typeface="+mn-ea"/>
                <a:cs typeface="Calibri" panose="020F0502020204030204" pitchFamily="34" charset="0"/>
              </a:rPr>
              <a:t>Sanierungsmaßnahmen </a:t>
            </a:r>
            <a:br>
              <a:rPr kumimoji="0" lang="de-DE" sz="1800" b="0" i="0" u="none" strike="noStrike" kern="1200" cap="none" spc="0" normalizeH="0" baseline="0" noProof="0">
                <a:ln>
                  <a:noFill/>
                </a:ln>
                <a:solidFill>
                  <a:srgbClr val="006373"/>
                </a:solidFill>
                <a:effectLst/>
                <a:uLnTx/>
                <a:uFillTx/>
                <a:latin typeface="Calibri" panose="020F0502020204030204" pitchFamily="34" charset="0"/>
                <a:ea typeface="+mn-ea"/>
                <a:cs typeface="Calibri" panose="020F0502020204030204" pitchFamily="34" charset="0"/>
              </a:rPr>
            </a:br>
            <a:r>
              <a:rPr kumimoji="0" lang="de-DE" sz="1800" b="0" i="0" u="none" strike="noStrike" kern="1200" cap="none" spc="0" normalizeH="0" baseline="0" noProof="0">
                <a:ln>
                  <a:noFill/>
                </a:ln>
                <a:solidFill>
                  <a:srgbClr val="006373"/>
                </a:solidFill>
                <a:effectLst/>
                <a:uLnTx/>
                <a:uFillTx/>
                <a:latin typeface="Calibri" panose="020F0502020204030204" pitchFamily="34" charset="0"/>
                <a:ea typeface="+mn-ea"/>
                <a:cs typeface="Calibri" panose="020F0502020204030204" pitchFamily="34" charset="0"/>
              </a:rPr>
              <a:t>an der </a:t>
            </a:r>
            <a:r>
              <a:rPr lang="de-DE">
                <a:solidFill>
                  <a:srgbClr val="006373"/>
                </a:solidFill>
                <a:latin typeface="Calibri" panose="020F0502020204030204" pitchFamily="34" charset="0"/>
                <a:cs typeface="Calibri" panose="020F0502020204030204" pitchFamily="34" charset="0"/>
              </a:rPr>
              <a:t>Gebäudehülle</a:t>
            </a:r>
          </a:p>
          <a:p>
            <a:pPr marL="274638" lvl="1" indent="-274638">
              <a:spcAft>
                <a:spcPts val="600"/>
              </a:spcAft>
              <a:buClr>
                <a:srgbClr val="006373"/>
              </a:buClr>
              <a:buFont typeface="Wingdings" panose="05000000000000000000" pitchFamily="2" charset="2"/>
              <a:buChar char="§"/>
              <a:tabLst>
                <a:tab pos="541338" algn="l"/>
              </a:tabLst>
              <a:defRPr/>
            </a:pPr>
            <a:r>
              <a:rPr lang="de-DE">
                <a:solidFill>
                  <a:srgbClr val="006373"/>
                </a:solidFill>
                <a:latin typeface="Calibri" panose="020F0502020204030204" pitchFamily="34" charset="0"/>
                <a:cs typeface="Calibri" panose="020F0502020204030204" pitchFamily="34" charset="0"/>
              </a:rPr>
              <a:t>Heizungsoptimierung </a:t>
            </a:r>
          </a:p>
          <a:p>
            <a:pPr marL="274638" lvl="1" indent="-274638">
              <a:spcAft>
                <a:spcPts val="600"/>
              </a:spcAft>
              <a:buClr>
                <a:srgbClr val="006373"/>
              </a:buClr>
              <a:buFont typeface="Wingdings" panose="05000000000000000000" pitchFamily="2" charset="2"/>
              <a:buChar char="§"/>
              <a:tabLst>
                <a:tab pos="541338" algn="l"/>
              </a:tabLst>
              <a:defRPr/>
            </a:pPr>
            <a:r>
              <a:rPr lang="de-DE">
                <a:solidFill>
                  <a:srgbClr val="006373"/>
                </a:solidFill>
                <a:latin typeface="Calibri" panose="020F0502020204030204" pitchFamily="34" charset="0"/>
                <a:cs typeface="Calibri" panose="020F0502020204030204" pitchFamily="34" charset="0"/>
              </a:rPr>
              <a:t>Anlagentechnik</a:t>
            </a:r>
          </a:p>
          <a:p>
            <a:pPr marL="268288">
              <a:spcAft>
                <a:spcPts val="600"/>
              </a:spcAft>
              <a:buClr>
                <a:srgbClr val="EC6607"/>
              </a:buClr>
              <a:defRPr/>
            </a:pPr>
            <a:endParaRPr lang="de-DE">
              <a:solidFill>
                <a:srgbClr val="EC6607"/>
              </a:solidFill>
              <a:latin typeface="Calibri" panose="020F0502020204030204" pitchFamily="34" charset="0"/>
              <a:cs typeface="Calibri" panose="020F0502020204030204" pitchFamily="34" charset="0"/>
            </a:endParaRPr>
          </a:p>
        </p:txBody>
      </p:sp>
      <p:sp>
        <p:nvSpPr>
          <p:cNvPr id="4" name="Rechteck 3">
            <a:extLst>
              <a:ext uri="{FF2B5EF4-FFF2-40B4-BE49-F238E27FC236}">
                <a16:creationId xmlns:a16="http://schemas.microsoft.com/office/drawing/2014/main" id="{0EFC25F4-7D8C-A28A-0F8D-389E50DBF99A}"/>
              </a:ext>
            </a:extLst>
          </p:cNvPr>
          <p:cNvSpPr/>
          <p:nvPr/>
        </p:nvSpPr>
        <p:spPr>
          <a:xfrm rot="21360000">
            <a:off x="3349756" y="1721625"/>
            <a:ext cx="1185801" cy="305625"/>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eaLnBrk="1" hangingPunct="1">
              <a:lnSpc>
                <a:spcPct val="90000"/>
              </a:lnSpc>
              <a:spcBef>
                <a:spcPts val="600"/>
              </a:spcBef>
              <a:buClr>
                <a:srgbClr val="E9692E"/>
              </a:buClr>
              <a:buSzPct val="90000"/>
            </a:pPr>
            <a:r>
              <a:rPr lang="de-DE" sz="1400">
                <a:solidFill>
                  <a:srgbClr val="EC6607"/>
                </a:solidFill>
                <a:latin typeface="Calibri" panose="020F0502020204030204" pitchFamily="34" charset="0"/>
              </a:rPr>
              <a:t>kombinierbar</a:t>
            </a:r>
          </a:p>
        </p:txBody>
      </p:sp>
      <p:sp>
        <p:nvSpPr>
          <p:cNvPr id="6" name="Textfeld 5">
            <a:extLst>
              <a:ext uri="{FF2B5EF4-FFF2-40B4-BE49-F238E27FC236}">
                <a16:creationId xmlns:a16="http://schemas.microsoft.com/office/drawing/2014/main" id="{BEF9581F-5831-A5A8-FDBD-CBEBD8290331}"/>
              </a:ext>
            </a:extLst>
          </p:cNvPr>
          <p:cNvSpPr txBox="1"/>
          <p:nvPr/>
        </p:nvSpPr>
        <p:spPr>
          <a:xfrm>
            <a:off x="4646576" y="1440000"/>
            <a:ext cx="3244548" cy="1631216"/>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ts val="600"/>
              </a:spcAft>
              <a:buClr>
                <a:srgbClr val="EC6607"/>
              </a:buClr>
              <a:buSzTx/>
              <a:tabLst/>
              <a:defRPr/>
            </a:pPr>
            <a:r>
              <a:rPr kumimoji="0" lang="de-DE" sz="1800" b="1" i="0" u="none" strike="noStrike" kern="1200" cap="none" spc="0" normalizeH="0" baseline="0" noProof="0">
                <a:ln>
                  <a:noFill/>
                </a:ln>
                <a:solidFill>
                  <a:srgbClr val="EC6607"/>
                </a:solidFill>
                <a:effectLst/>
                <a:uLnTx/>
                <a:uFillTx/>
                <a:latin typeface="Calibri" panose="020F0502020204030204" pitchFamily="34" charset="0"/>
                <a:ea typeface="+mn-ea"/>
                <a:cs typeface="Calibri" panose="020F0502020204030204" pitchFamily="34" charset="0"/>
              </a:rPr>
              <a:t>Heizungstausch</a:t>
            </a:r>
            <a:br>
              <a:rPr lang="de-DE" b="1" noProof="0">
                <a:solidFill>
                  <a:srgbClr val="EC6607"/>
                </a:solidFill>
                <a:latin typeface="Calibri" panose="020F0502020204030204" pitchFamily="34" charset="0"/>
                <a:cs typeface="Calibri" panose="020F0502020204030204" pitchFamily="34" charset="0"/>
              </a:rPr>
            </a:br>
            <a:r>
              <a:rPr kumimoji="0" lang="de-DE" sz="1800" i="0" u="none" strike="noStrike" kern="1200" cap="none" spc="0" normalizeH="0" baseline="0" noProof="0">
                <a:ln>
                  <a:noFill/>
                </a:ln>
                <a:solidFill>
                  <a:srgbClr val="EC6607"/>
                </a:solidFill>
                <a:effectLst/>
                <a:uLnTx/>
                <a:uFillTx/>
                <a:latin typeface="Calibri" panose="020F0502020204030204" pitchFamily="34" charset="0"/>
                <a:ea typeface="+mn-ea"/>
                <a:cs typeface="Calibri" panose="020F0502020204030204" pitchFamily="34" charset="0"/>
              </a:rPr>
              <a:t>Förderstelle: KfW und BAFA</a:t>
            </a:r>
          </a:p>
          <a:p>
            <a:pPr marL="285750" marR="0" lvl="1" indent="-285750" defTabSz="914400" latinLnBrk="0">
              <a:lnSpc>
                <a:spcPct val="100000"/>
              </a:lnSpc>
              <a:spcAft>
                <a:spcPts val="600"/>
              </a:spcAft>
              <a:buClr>
                <a:srgbClr val="006373"/>
              </a:buClr>
              <a:buSzTx/>
              <a:buFont typeface="Wingdings" panose="05000000000000000000" pitchFamily="2" charset="2"/>
              <a:buChar char="§"/>
              <a:tabLst/>
              <a:defRPr/>
            </a:pPr>
            <a:r>
              <a:rPr lang="de-DE">
                <a:solidFill>
                  <a:srgbClr val="006373"/>
                </a:solidFill>
                <a:latin typeface="Calibri" panose="020F0502020204030204" pitchFamily="34" charset="0"/>
                <a:cs typeface="Calibri" panose="020F0502020204030204" pitchFamily="34" charset="0"/>
              </a:rPr>
              <a:t>Heizung mit mind. 65 Prozent erneuerbaren Energien</a:t>
            </a:r>
          </a:p>
          <a:p>
            <a:pPr marR="0" lvl="0" algn="l" defTabSz="914400" rtl="0" eaLnBrk="0" fontAlgn="base" latinLnBrk="0" hangingPunct="0">
              <a:lnSpc>
                <a:spcPct val="100000"/>
              </a:lnSpc>
              <a:spcBef>
                <a:spcPct val="0"/>
              </a:spcBef>
              <a:spcAft>
                <a:spcPts val="600"/>
              </a:spcAft>
              <a:buClr>
                <a:srgbClr val="EC6607"/>
              </a:buClr>
              <a:buSzTx/>
              <a:tabLst/>
              <a:defRPr/>
            </a:pPr>
            <a:endParaRPr kumimoji="0" lang="de-DE" sz="1800" b="1" i="0" u="none" strike="noStrike" kern="1200" cap="none" spc="0" normalizeH="0" baseline="0" noProof="0">
              <a:ln>
                <a:noFill/>
              </a:ln>
              <a:solidFill>
                <a:srgbClr val="EC6607"/>
              </a:solidFill>
              <a:effectLst/>
              <a:highlight>
                <a:srgbClr val="FFFF00"/>
              </a:highlight>
              <a:uLnTx/>
              <a:uFillTx/>
              <a:latin typeface="Calibri" panose="020F0502020204030204" pitchFamily="34" charset="0"/>
              <a:ea typeface="+mn-ea"/>
              <a:cs typeface="Calibri" panose="020F0502020204030204" pitchFamily="34" charset="0"/>
            </a:endParaRPr>
          </a:p>
        </p:txBody>
      </p:sp>
      <p:sp>
        <p:nvSpPr>
          <p:cNvPr id="7" name="Textfeld 6">
            <a:extLst>
              <a:ext uri="{FF2B5EF4-FFF2-40B4-BE49-F238E27FC236}">
                <a16:creationId xmlns:a16="http://schemas.microsoft.com/office/drawing/2014/main" id="{A2E6EAAA-06F5-C265-B33F-217D084D8B63}"/>
              </a:ext>
            </a:extLst>
          </p:cNvPr>
          <p:cNvSpPr txBox="1"/>
          <p:nvPr/>
        </p:nvSpPr>
        <p:spPr>
          <a:xfrm>
            <a:off x="608459" y="4745499"/>
            <a:ext cx="6133844" cy="216534"/>
          </a:xfrm>
          <a:prstGeom prst="rect">
            <a:avLst/>
          </a:prstGeom>
          <a:noFill/>
        </p:spPr>
        <p:txBody>
          <a:bodyPr wrap="square" lIns="108000" tIns="46800" anchor="b">
            <a:spAutoFit/>
          </a:bodyPr>
          <a:lstStyle/>
          <a:p>
            <a:r>
              <a:rPr lang="de-DE" sz="800">
                <a:latin typeface="Calibri"/>
                <a:cs typeface="Calibri"/>
              </a:rPr>
              <a:t>Quelle: Bundesförderung für effiziente Gebäude - Einzelmaßnahmen (BEG-EM), Stand 29.12.2023</a:t>
            </a:r>
          </a:p>
        </p:txBody>
      </p:sp>
    </p:spTree>
    <p:extLst>
      <p:ext uri="{BB962C8B-B14F-4D97-AF65-F5344CB8AC3E}">
        <p14:creationId xmlns:p14="http://schemas.microsoft.com/office/powerpoint/2010/main" val="2914765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EB833-0634-5066-9286-F55817E09F4B}"/>
            </a:ext>
          </a:extLst>
        </p:cNvPr>
        <p:cNvGrpSpPr/>
        <p:nvPr/>
      </p:nvGrpSpPr>
      <p:grpSpPr>
        <a:xfrm>
          <a:off x="0" y="0"/>
          <a:ext cx="0" cy="0"/>
          <a:chOff x="0" y="0"/>
          <a:chExt cx="0" cy="0"/>
        </a:xfrm>
      </p:grpSpPr>
      <p:sp>
        <p:nvSpPr>
          <p:cNvPr id="8" name="Titel 2">
            <a:extLst>
              <a:ext uri="{FF2B5EF4-FFF2-40B4-BE49-F238E27FC236}">
                <a16:creationId xmlns:a16="http://schemas.microsoft.com/office/drawing/2014/main" id="{82F7A7B3-0FBB-D18F-4555-BAAAB3E32C7F}"/>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t>Wie heizen wir in Zukunft?</a:t>
            </a:r>
            <a:endParaRPr kumimoji="0" lang="de-DE" sz="2000" b="0" i="0" u="none" strike="noStrike" kern="1200" cap="none" spc="0" normalizeH="0" baseline="0" noProof="0">
              <a:ln>
                <a:noFill/>
              </a:ln>
              <a:solidFill>
                <a:schemeClr val="tx1">
                  <a:lumMod val="60000"/>
                  <a:lumOff val="40000"/>
                </a:schemeClr>
              </a:solidFill>
              <a:effectLst/>
              <a:uLnTx/>
              <a:uFillTx/>
              <a:latin typeface="Calibri"/>
              <a:ea typeface="Calibri"/>
              <a:cs typeface="Calibri"/>
            </a:endParaRPr>
          </a:p>
        </p:txBody>
      </p:sp>
      <p:graphicFrame>
        <p:nvGraphicFramePr>
          <p:cNvPr id="3" name="Diagramm 2" descr="Die Grafik zeigt zwei Balken. Der Linke stellt, wie die aktuelle Verteilung der genutzten Wärmequellen für Heizungen in Wohngebäuden aussieht. Aktuell kommen hauptsächlich fossile Heizungen zum Einsatz, der Anteil von erneuerbaren Energien ist gering. Der rechte Balken zeigt die zukünftige Verteilung. Dabei fällt auf, dass der Balken zunächst kürzer ist als der linke, was die Effizienzgewinne symbolisiert. Der Heizungsmix der Zukunft ist zudem grüner – Wärmepumpen und Biomasse kommen hauptsächlich zum Einsatz.  ">
            <a:extLst>
              <a:ext uri="{FF2B5EF4-FFF2-40B4-BE49-F238E27FC236}">
                <a16:creationId xmlns:a16="http://schemas.microsoft.com/office/drawing/2014/main" id="{CEBCB56A-60B3-886B-47C1-434574B11402}"/>
              </a:ext>
            </a:extLst>
          </p:cNvPr>
          <p:cNvGraphicFramePr/>
          <p:nvPr>
            <p:extLst>
              <p:ext uri="{D42A27DB-BD31-4B8C-83A1-F6EECF244321}">
                <p14:modId xmlns:p14="http://schemas.microsoft.com/office/powerpoint/2010/main" val="3598415109"/>
              </p:ext>
            </p:extLst>
          </p:nvPr>
        </p:nvGraphicFramePr>
        <p:xfrm>
          <a:off x="1205483" y="1028675"/>
          <a:ext cx="4866804" cy="3296770"/>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feld 30">
            <a:extLst>
              <a:ext uri="{FF2B5EF4-FFF2-40B4-BE49-F238E27FC236}">
                <a16:creationId xmlns:a16="http://schemas.microsoft.com/office/drawing/2014/main" id="{2B82A4A7-90DD-662B-2467-CBBA6CD47B3B}"/>
              </a:ext>
              <a:ext uri="{C183D7F6-B498-43B3-948B-1728B52AA6E4}">
                <adec:decorative xmlns:adec="http://schemas.microsoft.com/office/drawing/2017/decorative" val="0"/>
              </a:ext>
            </a:extLst>
          </p:cNvPr>
          <p:cNvSpPr txBox="1"/>
          <p:nvPr/>
        </p:nvSpPr>
        <p:spPr>
          <a:xfrm>
            <a:off x="2057228" y="4240720"/>
            <a:ext cx="822960" cy="276999"/>
          </a:xfrm>
          <a:prstGeom prst="rect">
            <a:avLst/>
          </a:prstGeom>
          <a:noFill/>
        </p:spPr>
        <p:txBody>
          <a:bodyPr wrap="square" rtlCol="0">
            <a:spAutoFit/>
          </a:bodyPr>
          <a:lstStyle/>
          <a:p>
            <a:pPr algn="ctr"/>
            <a:r>
              <a:rPr lang="de-DE" sz="1200" b="1">
                <a:solidFill>
                  <a:srgbClr val="56524F"/>
                </a:solidFill>
                <a:latin typeface="Calibri" panose="020F0502020204030204" pitchFamily="34" charset="0"/>
                <a:cs typeface="Calibri" panose="020F0502020204030204" pitchFamily="34" charset="0"/>
              </a:rPr>
              <a:t>bisher</a:t>
            </a:r>
            <a:endParaRPr lang="de-DE" sz="1200">
              <a:solidFill>
                <a:srgbClr val="56524F"/>
              </a:solidFill>
              <a:latin typeface="Calibri" panose="020F0502020204030204" pitchFamily="34" charset="0"/>
              <a:cs typeface="Calibri" panose="020F0502020204030204" pitchFamily="34" charset="0"/>
            </a:endParaRPr>
          </a:p>
        </p:txBody>
      </p:sp>
      <p:sp>
        <p:nvSpPr>
          <p:cNvPr id="32" name="Textfeld 31">
            <a:extLst>
              <a:ext uri="{FF2B5EF4-FFF2-40B4-BE49-F238E27FC236}">
                <a16:creationId xmlns:a16="http://schemas.microsoft.com/office/drawing/2014/main" id="{94FAAAB8-1C65-8065-AFB2-9B2FD3AA483F}"/>
              </a:ext>
            </a:extLst>
          </p:cNvPr>
          <p:cNvSpPr txBox="1"/>
          <p:nvPr/>
        </p:nvSpPr>
        <p:spPr>
          <a:xfrm>
            <a:off x="4334100" y="4239440"/>
            <a:ext cx="903112" cy="276999"/>
          </a:xfrm>
          <a:prstGeom prst="rect">
            <a:avLst/>
          </a:prstGeom>
          <a:noFill/>
        </p:spPr>
        <p:txBody>
          <a:bodyPr wrap="square" rtlCol="0">
            <a:spAutoFit/>
          </a:bodyPr>
          <a:lstStyle/>
          <a:p>
            <a:pPr algn="ctr"/>
            <a:r>
              <a:rPr lang="de-DE" sz="1200" b="1">
                <a:solidFill>
                  <a:srgbClr val="399E36"/>
                </a:solidFill>
                <a:latin typeface="Calibri" panose="020F0502020204030204" pitchFamily="34" charset="0"/>
                <a:cs typeface="Calibri" panose="020F0502020204030204" pitchFamily="34" charset="0"/>
              </a:rPr>
              <a:t>In Zukunft</a:t>
            </a:r>
          </a:p>
        </p:txBody>
      </p:sp>
      <p:sp>
        <p:nvSpPr>
          <p:cNvPr id="4" name="Textfeld 3">
            <a:extLst>
              <a:ext uri="{FF2B5EF4-FFF2-40B4-BE49-F238E27FC236}">
                <a16:creationId xmlns:a16="http://schemas.microsoft.com/office/drawing/2014/main" id="{E6462838-0F14-58C3-277C-D978878C79AF}"/>
              </a:ext>
            </a:extLst>
          </p:cNvPr>
          <p:cNvSpPr txBox="1"/>
          <p:nvPr/>
        </p:nvSpPr>
        <p:spPr>
          <a:xfrm>
            <a:off x="667405" y="1091065"/>
            <a:ext cx="1708604" cy="523220"/>
          </a:xfrm>
          <a:prstGeom prst="rect">
            <a:avLst/>
          </a:prstGeom>
          <a:noFill/>
        </p:spPr>
        <p:txBody>
          <a:bodyPr wrap="square" rtlCol="0">
            <a:spAutoFit/>
          </a:bodyPr>
          <a:lstStyle/>
          <a:p>
            <a:r>
              <a:rPr lang="de-DE" sz="1400" b="1">
                <a:solidFill>
                  <a:srgbClr val="399E36"/>
                </a:solidFill>
                <a:latin typeface="Calibri" panose="020F0502020204030204" pitchFamily="34" charset="0"/>
                <a:cs typeface="Calibri" panose="020F0502020204030204" pitchFamily="34" charset="0"/>
              </a:rPr>
              <a:t>Erneuerbare </a:t>
            </a:r>
            <a:br>
              <a:rPr lang="de-DE" sz="1400" b="1">
                <a:solidFill>
                  <a:srgbClr val="399E36"/>
                </a:solidFill>
                <a:latin typeface="Calibri" panose="020F0502020204030204" pitchFamily="34" charset="0"/>
                <a:cs typeface="Calibri" panose="020F0502020204030204" pitchFamily="34" charset="0"/>
              </a:rPr>
            </a:br>
            <a:r>
              <a:rPr lang="de-DE" sz="1400" b="1">
                <a:solidFill>
                  <a:srgbClr val="399E36"/>
                </a:solidFill>
                <a:latin typeface="Calibri" panose="020F0502020204030204" pitchFamily="34" charset="0"/>
                <a:cs typeface="Calibri" panose="020F0502020204030204" pitchFamily="34" charset="0"/>
              </a:rPr>
              <a:t>Energien</a:t>
            </a:r>
            <a:endParaRPr lang="de-DE" sz="1400">
              <a:solidFill>
                <a:srgbClr val="399E36"/>
              </a:solidFill>
              <a:latin typeface="Calibri" panose="020F0502020204030204" pitchFamily="34" charset="0"/>
              <a:cs typeface="Calibri" panose="020F0502020204030204" pitchFamily="34" charset="0"/>
            </a:endParaRPr>
          </a:p>
        </p:txBody>
      </p:sp>
      <p:sp>
        <p:nvSpPr>
          <p:cNvPr id="30" name="Textfeld 29">
            <a:extLst>
              <a:ext uri="{FF2B5EF4-FFF2-40B4-BE49-F238E27FC236}">
                <a16:creationId xmlns:a16="http://schemas.microsoft.com/office/drawing/2014/main" id="{5B1BDC74-A0AD-4A7A-D449-C124A4A75A9B}"/>
              </a:ext>
            </a:extLst>
          </p:cNvPr>
          <p:cNvSpPr txBox="1"/>
          <p:nvPr/>
        </p:nvSpPr>
        <p:spPr>
          <a:xfrm>
            <a:off x="667405" y="2502764"/>
            <a:ext cx="1708604" cy="523220"/>
          </a:xfrm>
          <a:prstGeom prst="rect">
            <a:avLst/>
          </a:prstGeom>
          <a:noFill/>
        </p:spPr>
        <p:txBody>
          <a:bodyPr wrap="square" rtlCol="0">
            <a:spAutoFit/>
          </a:bodyPr>
          <a:lstStyle/>
          <a:p>
            <a:r>
              <a:rPr lang="de-DE" sz="1400" b="1">
                <a:solidFill>
                  <a:srgbClr val="56524F"/>
                </a:solidFill>
                <a:latin typeface="Calibri" panose="020F0502020204030204" pitchFamily="34" charset="0"/>
                <a:cs typeface="Calibri" panose="020F0502020204030204" pitchFamily="34" charset="0"/>
              </a:rPr>
              <a:t>Fossile </a:t>
            </a:r>
            <a:br>
              <a:rPr lang="de-DE" sz="1400" b="1">
                <a:solidFill>
                  <a:srgbClr val="56524F"/>
                </a:solidFill>
                <a:latin typeface="Calibri" panose="020F0502020204030204" pitchFamily="34" charset="0"/>
                <a:cs typeface="Calibri" panose="020F0502020204030204" pitchFamily="34" charset="0"/>
              </a:rPr>
            </a:br>
            <a:r>
              <a:rPr lang="de-DE" sz="1400" b="1">
                <a:solidFill>
                  <a:srgbClr val="56524F"/>
                </a:solidFill>
                <a:latin typeface="Calibri" panose="020F0502020204030204" pitchFamily="34" charset="0"/>
                <a:cs typeface="Calibri" panose="020F0502020204030204" pitchFamily="34" charset="0"/>
              </a:rPr>
              <a:t>Heizungen</a:t>
            </a:r>
            <a:endParaRPr lang="de-DE" sz="1400">
              <a:solidFill>
                <a:srgbClr val="56524F"/>
              </a:solidFill>
              <a:latin typeface="Calibri" panose="020F0502020204030204" pitchFamily="34" charset="0"/>
              <a:cs typeface="Calibri" panose="020F0502020204030204" pitchFamily="34" charset="0"/>
            </a:endParaRPr>
          </a:p>
        </p:txBody>
      </p:sp>
      <p:sp>
        <p:nvSpPr>
          <p:cNvPr id="18" name="Textfeld 17">
            <a:extLst>
              <a:ext uri="{FF2B5EF4-FFF2-40B4-BE49-F238E27FC236}">
                <a16:creationId xmlns:a16="http://schemas.microsoft.com/office/drawing/2014/main" id="{7A03EB66-546D-8D0D-6E1A-3D072BDEB873}"/>
              </a:ext>
            </a:extLst>
          </p:cNvPr>
          <p:cNvSpPr txBox="1"/>
          <p:nvPr/>
        </p:nvSpPr>
        <p:spPr>
          <a:xfrm>
            <a:off x="5094583" y="1271637"/>
            <a:ext cx="1954939" cy="523220"/>
          </a:xfrm>
          <a:prstGeom prst="rect">
            <a:avLst/>
          </a:prstGeom>
          <a:ln w="12700">
            <a:noFill/>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r"/>
            <a:r>
              <a:rPr lang="de-DE" sz="1400" b="1">
                <a:solidFill>
                  <a:srgbClr val="EC6607"/>
                </a:solidFill>
                <a:latin typeface="Calibri" panose="020F0502020204030204" pitchFamily="34" charset="0"/>
                <a:cs typeface="Calibri" panose="020F0502020204030204" pitchFamily="34" charset="0"/>
              </a:rPr>
              <a:t>Energieeinsparungen </a:t>
            </a:r>
          </a:p>
          <a:p>
            <a:pPr algn="r"/>
            <a:r>
              <a:rPr lang="de-DE" sz="1400" b="1">
                <a:solidFill>
                  <a:srgbClr val="EC6607"/>
                </a:solidFill>
                <a:latin typeface="Calibri" panose="020F0502020204030204" pitchFamily="34" charset="0"/>
                <a:cs typeface="Calibri" panose="020F0502020204030204" pitchFamily="34" charset="0"/>
              </a:rPr>
              <a:t>durch Effizienzgewinn*</a:t>
            </a:r>
          </a:p>
        </p:txBody>
      </p:sp>
      <p:sp>
        <p:nvSpPr>
          <p:cNvPr id="20" name="Textfeld 19">
            <a:extLst>
              <a:ext uri="{FF2B5EF4-FFF2-40B4-BE49-F238E27FC236}">
                <a16:creationId xmlns:a16="http://schemas.microsoft.com/office/drawing/2014/main" id="{F3C8D78C-57EF-FD01-701F-89B8907B0992}"/>
              </a:ext>
            </a:extLst>
          </p:cNvPr>
          <p:cNvSpPr txBox="1"/>
          <p:nvPr/>
        </p:nvSpPr>
        <p:spPr>
          <a:xfrm>
            <a:off x="5333831" y="2023495"/>
            <a:ext cx="1708604" cy="492443"/>
          </a:xfrm>
          <a:prstGeom prst="rect">
            <a:avLst/>
          </a:prstGeom>
          <a:noFill/>
        </p:spPr>
        <p:txBody>
          <a:bodyPr wrap="square" rtlCol="0">
            <a:spAutoFit/>
          </a:bodyPr>
          <a:lstStyle/>
          <a:p>
            <a:pPr algn="r"/>
            <a:r>
              <a:rPr lang="de-DE" sz="1400" b="1" err="1">
                <a:solidFill>
                  <a:srgbClr val="006373"/>
                </a:solidFill>
                <a:latin typeface="Calibri" panose="020F0502020204030204" pitchFamily="34" charset="0"/>
                <a:cs typeface="Calibri" panose="020F0502020204030204" pitchFamily="34" charset="0"/>
              </a:rPr>
              <a:t>SynFuels</a:t>
            </a:r>
            <a:endParaRPr lang="de-DE" sz="1400" b="1">
              <a:solidFill>
                <a:srgbClr val="006373"/>
              </a:solidFill>
              <a:latin typeface="Calibri" panose="020F0502020204030204" pitchFamily="34" charset="0"/>
              <a:cs typeface="Calibri" panose="020F0502020204030204" pitchFamily="34" charset="0"/>
            </a:endParaRPr>
          </a:p>
          <a:p>
            <a:pPr algn="r"/>
            <a:r>
              <a:rPr lang="de-DE" sz="1200">
                <a:solidFill>
                  <a:srgbClr val="006373"/>
                </a:solidFill>
                <a:latin typeface="Calibri" panose="020F0502020204030204" pitchFamily="34" charset="0"/>
                <a:cs typeface="Calibri" panose="020F0502020204030204" pitchFamily="34" charset="0"/>
              </a:rPr>
              <a:t>Größenordnung 0-5%</a:t>
            </a:r>
          </a:p>
        </p:txBody>
      </p:sp>
      <p:sp>
        <p:nvSpPr>
          <p:cNvPr id="24" name="Textfeld 23">
            <a:extLst>
              <a:ext uri="{FF2B5EF4-FFF2-40B4-BE49-F238E27FC236}">
                <a16:creationId xmlns:a16="http://schemas.microsoft.com/office/drawing/2014/main" id="{02891C4D-9A40-5933-122F-7523F5266719}"/>
              </a:ext>
            </a:extLst>
          </p:cNvPr>
          <p:cNvSpPr txBox="1"/>
          <p:nvPr/>
        </p:nvSpPr>
        <p:spPr>
          <a:xfrm>
            <a:off x="5346409" y="2482950"/>
            <a:ext cx="1708604" cy="307777"/>
          </a:xfrm>
          <a:prstGeom prst="rect">
            <a:avLst/>
          </a:prstGeom>
          <a:noFill/>
        </p:spPr>
        <p:txBody>
          <a:bodyPr wrap="square" rtlCol="0">
            <a:spAutoFit/>
          </a:bodyPr>
          <a:lstStyle/>
          <a:p>
            <a:pPr algn="r"/>
            <a:r>
              <a:rPr lang="de-DE" sz="1400" b="1">
                <a:solidFill>
                  <a:srgbClr val="7B7B7B"/>
                </a:solidFill>
                <a:latin typeface="Calibri" panose="020F0502020204030204" pitchFamily="34" charset="0"/>
                <a:cs typeface="Calibri" panose="020F0502020204030204" pitchFamily="34" charset="0"/>
              </a:rPr>
              <a:t>Hybridheizungen</a:t>
            </a:r>
          </a:p>
        </p:txBody>
      </p:sp>
      <p:sp>
        <p:nvSpPr>
          <p:cNvPr id="22" name="Textfeld 21">
            <a:extLst>
              <a:ext uri="{FF2B5EF4-FFF2-40B4-BE49-F238E27FC236}">
                <a16:creationId xmlns:a16="http://schemas.microsoft.com/office/drawing/2014/main" id="{844B3522-2FB5-E958-90B5-51316A8C6446}"/>
              </a:ext>
            </a:extLst>
          </p:cNvPr>
          <p:cNvSpPr txBox="1"/>
          <p:nvPr/>
        </p:nvSpPr>
        <p:spPr>
          <a:xfrm>
            <a:off x="5333832" y="2757296"/>
            <a:ext cx="1708604" cy="307777"/>
          </a:xfrm>
          <a:prstGeom prst="rect">
            <a:avLst/>
          </a:prstGeom>
          <a:noFill/>
        </p:spPr>
        <p:txBody>
          <a:bodyPr wrap="square" rtlCol="0">
            <a:spAutoFit/>
          </a:bodyPr>
          <a:lstStyle/>
          <a:p>
            <a:pPr algn="r"/>
            <a:r>
              <a:rPr lang="de-DE" sz="1400" b="1">
                <a:solidFill>
                  <a:srgbClr val="399E36"/>
                </a:solidFill>
                <a:latin typeface="Calibri" panose="020F0502020204030204" pitchFamily="34" charset="0"/>
                <a:cs typeface="Calibri" panose="020F0502020204030204" pitchFamily="34" charset="0"/>
              </a:rPr>
              <a:t>Biomasse</a:t>
            </a:r>
          </a:p>
        </p:txBody>
      </p:sp>
      <p:sp>
        <p:nvSpPr>
          <p:cNvPr id="26" name="Textfeld 25">
            <a:extLst>
              <a:ext uri="{FF2B5EF4-FFF2-40B4-BE49-F238E27FC236}">
                <a16:creationId xmlns:a16="http://schemas.microsoft.com/office/drawing/2014/main" id="{F6624C8D-94E3-9FD8-5A14-8F74B87E4C2F}"/>
              </a:ext>
            </a:extLst>
          </p:cNvPr>
          <p:cNvSpPr txBox="1"/>
          <p:nvPr/>
        </p:nvSpPr>
        <p:spPr>
          <a:xfrm>
            <a:off x="5333833" y="3281612"/>
            <a:ext cx="1708604" cy="307777"/>
          </a:xfrm>
          <a:prstGeom prst="rect">
            <a:avLst/>
          </a:prstGeom>
          <a:noFill/>
        </p:spPr>
        <p:txBody>
          <a:bodyPr wrap="square" rtlCol="0">
            <a:spAutoFit/>
          </a:bodyPr>
          <a:lstStyle/>
          <a:p>
            <a:pPr algn="r"/>
            <a:r>
              <a:rPr lang="de-DE" sz="1400" b="1">
                <a:solidFill>
                  <a:srgbClr val="399E36"/>
                </a:solidFill>
                <a:latin typeface="Calibri" panose="020F0502020204030204" pitchFamily="34" charset="0"/>
                <a:cs typeface="Calibri" panose="020F0502020204030204" pitchFamily="34" charset="0"/>
              </a:rPr>
              <a:t>Wärmepumpen</a:t>
            </a:r>
          </a:p>
        </p:txBody>
      </p:sp>
      <p:sp>
        <p:nvSpPr>
          <p:cNvPr id="28" name="Textfeld 27">
            <a:extLst>
              <a:ext uri="{FF2B5EF4-FFF2-40B4-BE49-F238E27FC236}">
                <a16:creationId xmlns:a16="http://schemas.microsoft.com/office/drawing/2014/main" id="{9949F48D-F45C-1102-35D1-28CD9FEEA130}"/>
              </a:ext>
            </a:extLst>
          </p:cNvPr>
          <p:cNvSpPr txBox="1"/>
          <p:nvPr/>
        </p:nvSpPr>
        <p:spPr>
          <a:xfrm>
            <a:off x="4947491" y="3615245"/>
            <a:ext cx="2094943" cy="492443"/>
          </a:xfrm>
          <a:prstGeom prst="rect">
            <a:avLst/>
          </a:prstGeom>
          <a:noFill/>
        </p:spPr>
        <p:txBody>
          <a:bodyPr wrap="square" rtlCol="0">
            <a:spAutoFit/>
          </a:bodyPr>
          <a:lstStyle/>
          <a:p>
            <a:pPr algn="r"/>
            <a:r>
              <a:rPr lang="de-DE" sz="1400" b="1">
                <a:solidFill>
                  <a:srgbClr val="399E36"/>
                </a:solidFill>
                <a:latin typeface="Calibri" panose="020F0502020204030204" pitchFamily="34" charset="0"/>
                <a:cs typeface="Calibri" panose="020F0502020204030204" pitchFamily="34" charset="0"/>
              </a:rPr>
              <a:t>Wärmenetze</a:t>
            </a:r>
          </a:p>
          <a:p>
            <a:pPr algn="r"/>
            <a:r>
              <a:rPr lang="de-DE" sz="1200">
                <a:solidFill>
                  <a:srgbClr val="399E36"/>
                </a:solidFill>
                <a:latin typeface="Calibri" panose="020F0502020204030204" pitchFamily="34" charset="0"/>
                <a:cs typeface="Calibri" panose="020F0502020204030204" pitchFamily="34" charset="0"/>
              </a:rPr>
              <a:t>Abwärme/Fernwärme usw.</a:t>
            </a:r>
          </a:p>
        </p:txBody>
      </p:sp>
      <p:sp>
        <p:nvSpPr>
          <p:cNvPr id="39" name="Rechteck 38">
            <a:extLst>
              <a:ext uri="{FF2B5EF4-FFF2-40B4-BE49-F238E27FC236}">
                <a16:creationId xmlns:a16="http://schemas.microsoft.com/office/drawing/2014/main" id="{7800D8BF-4010-657D-00A8-9A2365A979BA}"/>
              </a:ext>
            </a:extLst>
          </p:cNvPr>
          <p:cNvSpPr/>
          <p:nvPr/>
        </p:nvSpPr>
        <p:spPr>
          <a:xfrm>
            <a:off x="7205831" y="1844750"/>
            <a:ext cx="1687780" cy="1203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eaLnBrk="1" hangingPunct="1">
              <a:lnSpc>
                <a:spcPct val="90000"/>
              </a:lnSpc>
              <a:spcBef>
                <a:spcPts val="600"/>
              </a:spcBef>
              <a:buClr>
                <a:srgbClr val="E9692E"/>
              </a:buClr>
              <a:buSzPct val="90000"/>
            </a:pPr>
            <a:r>
              <a:rPr lang="de-DE" sz="1200">
                <a:solidFill>
                  <a:srgbClr val="006373"/>
                </a:solidFill>
                <a:latin typeface="Calibri" panose="020F0502020204030204" pitchFamily="34" charset="0"/>
              </a:rPr>
              <a:t>Verfügbarkeit und Kosten erneuerbarer Gase wie Biomethan, </a:t>
            </a:r>
            <a:r>
              <a:rPr lang="de-DE" sz="1200" err="1">
                <a:solidFill>
                  <a:srgbClr val="006373"/>
                </a:solidFill>
                <a:latin typeface="Calibri" panose="020F0502020204030204" pitchFamily="34" charset="0"/>
              </a:rPr>
              <a:t>Bioöl</a:t>
            </a:r>
            <a:r>
              <a:rPr lang="de-DE" sz="1200">
                <a:solidFill>
                  <a:srgbClr val="006373"/>
                </a:solidFill>
                <a:latin typeface="Calibri" panose="020F0502020204030204" pitchFamily="34" charset="0"/>
              </a:rPr>
              <a:t> o. grünem bzw. blauem Wasserstoff sind völlig unklar.</a:t>
            </a:r>
          </a:p>
        </p:txBody>
      </p:sp>
      <p:sp>
        <p:nvSpPr>
          <p:cNvPr id="6" name="Rechteck 5">
            <a:extLst>
              <a:ext uri="{FF2B5EF4-FFF2-40B4-BE49-F238E27FC236}">
                <a16:creationId xmlns:a16="http://schemas.microsoft.com/office/drawing/2014/main" id="{502B3BF9-DE68-7A5D-8414-73DEB6CBA5A2}"/>
              </a:ext>
            </a:extLst>
          </p:cNvPr>
          <p:cNvSpPr/>
          <p:nvPr/>
        </p:nvSpPr>
        <p:spPr>
          <a:xfrm rot="269572">
            <a:off x="5980658" y="730648"/>
            <a:ext cx="2195180" cy="481773"/>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eaLnBrk="1" hangingPunct="1">
              <a:lnSpc>
                <a:spcPct val="90000"/>
              </a:lnSpc>
              <a:spcBef>
                <a:spcPts val="600"/>
              </a:spcBef>
              <a:buClr>
                <a:srgbClr val="E9692E"/>
              </a:buClr>
              <a:buSzPct val="90000"/>
            </a:pPr>
            <a:r>
              <a:rPr lang="de-DE" sz="1400">
                <a:solidFill>
                  <a:srgbClr val="EC6607"/>
                </a:solidFill>
                <a:latin typeface="Calibri" panose="020F0502020204030204" pitchFamily="34" charset="0"/>
              </a:rPr>
              <a:t>„Die beste Energie ist die,</a:t>
            </a:r>
            <a:br>
              <a:rPr lang="de-DE" sz="1400">
                <a:solidFill>
                  <a:srgbClr val="EC6607"/>
                </a:solidFill>
                <a:latin typeface="Calibri" panose="020F0502020204030204" pitchFamily="34" charset="0"/>
              </a:rPr>
            </a:br>
            <a:r>
              <a:rPr lang="de-DE" sz="1400">
                <a:solidFill>
                  <a:srgbClr val="EC6607"/>
                </a:solidFill>
                <a:latin typeface="Calibri" panose="020F0502020204030204" pitchFamily="34" charset="0"/>
              </a:rPr>
              <a:t>die wir nicht brauchen.“</a:t>
            </a:r>
          </a:p>
        </p:txBody>
      </p:sp>
      <p:sp>
        <p:nvSpPr>
          <p:cNvPr id="2" name="Textfeld 1">
            <a:extLst>
              <a:ext uri="{FF2B5EF4-FFF2-40B4-BE49-F238E27FC236}">
                <a16:creationId xmlns:a16="http://schemas.microsoft.com/office/drawing/2014/main" id="{81EF37A1-5F77-1092-1BAF-DC9D84CCCF96}"/>
              </a:ext>
            </a:extLst>
          </p:cNvPr>
          <p:cNvSpPr txBox="1"/>
          <p:nvPr/>
        </p:nvSpPr>
        <p:spPr>
          <a:xfrm>
            <a:off x="608459" y="4499278"/>
            <a:ext cx="8050103" cy="462755"/>
          </a:xfrm>
          <a:prstGeom prst="rect">
            <a:avLst/>
          </a:prstGeom>
          <a:noFill/>
        </p:spPr>
        <p:txBody>
          <a:bodyPr wrap="square" lIns="108000" tIns="46800" anchor="b">
            <a:spAutoFit/>
          </a:bodyPr>
          <a:lstStyle/>
          <a:p>
            <a:r>
              <a:rPr lang="de-DE" sz="800">
                <a:latin typeface="Calibri"/>
                <a:cs typeface="Calibri"/>
              </a:rPr>
              <a:t>Die Angaben sind als Größenordnungen zu verstehen. </a:t>
            </a:r>
            <a:br>
              <a:rPr lang="de-DE" sz="800">
                <a:latin typeface="Calibri"/>
                <a:cs typeface="Calibri"/>
              </a:rPr>
            </a:br>
            <a:r>
              <a:rPr lang="de-DE" sz="800">
                <a:latin typeface="Calibri"/>
                <a:cs typeface="Calibri"/>
              </a:rPr>
              <a:t>Tatsächliche Entwicklungen sind abhängig von Zeithorizont, verschiedenen (gesetzlichen wie technischen) Rahmenbedingungen und je nach Definition.</a:t>
            </a:r>
            <a:br>
              <a:rPr lang="de-DE" sz="800">
                <a:latin typeface="Calibri"/>
                <a:cs typeface="Calibri"/>
              </a:rPr>
            </a:br>
            <a:r>
              <a:rPr lang="de-DE" sz="800">
                <a:latin typeface="Calibri"/>
                <a:cs typeface="Calibri"/>
              </a:rPr>
              <a:t>* Senkung des Energiebedarfs von Gebäuden durch energetische Sanierungen sowie effizientere Anlagentechnik </a:t>
            </a:r>
          </a:p>
        </p:txBody>
      </p:sp>
      <p:cxnSp>
        <p:nvCxnSpPr>
          <p:cNvPr id="5" name="Gerader Verbinder 4">
            <a:extLst>
              <a:ext uri="{FF2B5EF4-FFF2-40B4-BE49-F238E27FC236}">
                <a16:creationId xmlns:a16="http://schemas.microsoft.com/office/drawing/2014/main" id="{A8849347-9D91-1FFA-26D8-CF051E95B5CF}"/>
              </a:ext>
              <a:ext uri="{C183D7F6-B498-43B3-948B-1728B52AA6E4}">
                <adec:decorative xmlns:adec="http://schemas.microsoft.com/office/drawing/2017/decorative" val="1"/>
              </a:ext>
            </a:extLst>
          </p:cNvPr>
          <p:cNvCxnSpPr/>
          <p:nvPr/>
        </p:nvCxnSpPr>
        <p:spPr>
          <a:xfrm>
            <a:off x="733120" y="1558173"/>
            <a:ext cx="1642889" cy="0"/>
          </a:xfrm>
          <a:prstGeom prst="line">
            <a:avLst/>
          </a:prstGeom>
          <a:ln w="19050">
            <a:solidFill>
              <a:srgbClr val="EC6607"/>
            </a:solidFill>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50E62975-5D6F-EDD4-243E-48825620F7D7}"/>
              </a:ext>
              <a:ext uri="{C183D7F6-B498-43B3-948B-1728B52AA6E4}">
                <adec:decorative xmlns:adec="http://schemas.microsoft.com/office/drawing/2017/decorative" val="1"/>
              </a:ext>
            </a:extLst>
          </p:cNvPr>
          <p:cNvCxnSpPr/>
          <p:nvPr/>
        </p:nvCxnSpPr>
        <p:spPr>
          <a:xfrm>
            <a:off x="733120" y="2974404"/>
            <a:ext cx="1642889" cy="0"/>
          </a:xfrm>
          <a:prstGeom prst="line">
            <a:avLst/>
          </a:prstGeom>
          <a:ln w="19050">
            <a:solidFill>
              <a:srgbClr val="EC6607"/>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A2445EF4-409A-9E44-AB2B-CFB5D36B1197}"/>
              </a:ext>
              <a:ext uri="{C183D7F6-B498-43B3-948B-1728B52AA6E4}">
                <adec:decorative xmlns:adec="http://schemas.microsoft.com/office/drawing/2017/decorative" val="1"/>
              </a:ext>
            </a:extLst>
          </p:cNvPr>
          <p:cNvCxnSpPr/>
          <p:nvPr/>
        </p:nvCxnSpPr>
        <p:spPr>
          <a:xfrm>
            <a:off x="5087495" y="1743970"/>
            <a:ext cx="1872000" cy="0"/>
          </a:xfrm>
          <a:prstGeom prst="line">
            <a:avLst/>
          </a:prstGeom>
          <a:ln w="19050">
            <a:solidFill>
              <a:srgbClr val="EC6607"/>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3A0BA635-ACAA-705D-9030-F1E8DB1AEDBF}"/>
              </a:ext>
              <a:ext uri="{C183D7F6-B498-43B3-948B-1728B52AA6E4}">
                <adec:decorative xmlns:adec="http://schemas.microsoft.com/office/drawing/2017/decorative" val="1"/>
              </a:ext>
            </a:extLst>
          </p:cNvPr>
          <p:cNvCxnSpPr/>
          <p:nvPr/>
        </p:nvCxnSpPr>
        <p:spPr>
          <a:xfrm>
            <a:off x="5087495" y="2466486"/>
            <a:ext cx="1872000" cy="0"/>
          </a:xfrm>
          <a:prstGeom prst="line">
            <a:avLst/>
          </a:prstGeom>
          <a:ln w="19050">
            <a:solidFill>
              <a:srgbClr val="EC6607"/>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B9B5DF53-B631-BEF7-E900-709CF901181A}"/>
              </a:ext>
              <a:ext uri="{C183D7F6-B498-43B3-948B-1728B52AA6E4}">
                <adec:decorative xmlns:adec="http://schemas.microsoft.com/office/drawing/2017/decorative" val="1"/>
              </a:ext>
            </a:extLst>
          </p:cNvPr>
          <p:cNvCxnSpPr>
            <a:cxnSpLocks/>
          </p:cNvCxnSpPr>
          <p:nvPr/>
        </p:nvCxnSpPr>
        <p:spPr>
          <a:xfrm>
            <a:off x="5087495" y="2995263"/>
            <a:ext cx="1872000" cy="0"/>
          </a:xfrm>
          <a:prstGeom prst="line">
            <a:avLst/>
          </a:prstGeom>
          <a:ln w="19050">
            <a:solidFill>
              <a:srgbClr val="EC6607"/>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902E7F15-8B09-65D8-8DD7-B85668D7248F}"/>
              </a:ext>
              <a:ext uri="{C183D7F6-B498-43B3-948B-1728B52AA6E4}">
                <adec:decorative xmlns:adec="http://schemas.microsoft.com/office/drawing/2017/decorative" val="1"/>
              </a:ext>
            </a:extLst>
          </p:cNvPr>
          <p:cNvCxnSpPr>
            <a:cxnSpLocks/>
          </p:cNvCxnSpPr>
          <p:nvPr/>
        </p:nvCxnSpPr>
        <p:spPr>
          <a:xfrm>
            <a:off x="5087495" y="2746099"/>
            <a:ext cx="1872000" cy="0"/>
          </a:xfrm>
          <a:prstGeom prst="line">
            <a:avLst/>
          </a:prstGeom>
          <a:ln w="19050">
            <a:solidFill>
              <a:srgbClr val="EC6607"/>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20B794E9-3F39-6DBA-B67F-CE9A16D72442}"/>
              </a:ext>
              <a:ext uri="{C183D7F6-B498-43B3-948B-1728B52AA6E4}">
                <adec:decorative xmlns:adec="http://schemas.microsoft.com/office/drawing/2017/decorative" val="1"/>
              </a:ext>
            </a:extLst>
          </p:cNvPr>
          <p:cNvCxnSpPr/>
          <p:nvPr/>
        </p:nvCxnSpPr>
        <p:spPr>
          <a:xfrm>
            <a:off x="5087495" y="3530661"/>
            <a:ext cx="1872000" cy="0"/>
          </a:xfrm>
          <a:prstGeom prst="line">
            <a:avLst/>
          </a:prstGeom>
          <a:ln w="19050">
            <a:solidFill>
              <a:srgbClr val="EC6607"/>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946EE897-87A3-EF6A-F0B1-1318C7E2B41B}"/>
              </a:ext>
              <a:ext uri="{C183D7F6-B498-43B3-948B-1728B52AA6E4}">
                <adec:decorative xmlns:adec="http://schemas.microsoft.com/office/drawing/2017/decorative" val="1"/>
              </a:ext>
            </a:extLst>
          </p:cNvPr>
          <p:cNvCxnSpPr/>
          <p:nvPr/>
        </p:nvCxnSpPr>
        <p:spPr>
          <a:xfrm>
            <a:off x="5087495" y="4036589"/>
            <a:ext cx="1872000" cy="0"/>
          </a:xfrm>
          <a:prstGeom prst="line">
            <a:avLst/>
          </a:prstGeom>
          <a:ln w="19050">
            <a:solidFill>
              <a:srgbClr val="EC6607"/>
            </a:solidFill>
          </a:ln>
        </p:spPr>
        <p:style>
          <a:lnRef idx="1">
            <a:schemeClr val="accent1"/>
          </a:lnRef>
          <a:fillRef idx="0">
            <a:schemeClr val="accent1"/>
          </a:fillRef>
          <a:effectRef idx="0">
            <a:schemeClr val="accent1"/>
          </a:effectRef>
          <a:fontRef idx="minor">
            <a:schemeClr val="tx1"/>
          </a:fontRef>
        </p:style>
      </p:cxnSp>
      <p:sp>
        <p:nvSpPr>
          <p:cNvPr id="33" name="Gleichschenkliges Dreieck 32">
            <a:extLst>
              <a:ext uri="{FF2B5EF4-FFF2-40B4-BE49-F238E27FC236}">
                <a16:creationId xmlns:a16="http://schemas.microsoft.com/office/drawing/2014/main" id="{535116CE-CD9E-36FA-CDA9-33E4644B4130}"/>
              </a:ext>
              <a:ext uri="{C183D7F6-B498-43B3-948B-1728B52AA6E4}">
                <adec:decorative xmlns:adec="http://schemas.microsoft.com/office/drawing/2017/decorative" val="1"/>
              </a:ext>
            </a:extLst>
          </p:cNvPr>
          <p:cNvSpPr/>
          <p:nvPr/>
        </p:nvSpPr>
        <p:spPr>
          <a:xfrm rot="5400000">
            <a:off x="3292947" y="2532545"/>
            <a:ext cx="689519" cy="382237"/>
          </a:xfrm>
          <a:prstGeom prst="triangle">
            <a:avLst/>
          </a:prstGeom>
          <a:solidFill>
            <a:srgbClr val="EC6607"/>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66FF665F-D0D2-6BB5-3EF4-DDAD3C89C2AF}"/>
              </a:ext>
              <a:ext uri="{C183D7F6-B498-43B3-948B-1728B52AA6E4}">
                <adec:decorative xmlns:adec="http://schemas.microsoft.com/office/drawing/2017/decorative" val="1"/>
              </a:ext>
            </a:extLst>
          </p:cNvPr>
          <p:cNvSpPr txBox="1"/>
          <p:nvPr/>
        </p:nvSpPr>
        <p:spPr>
          <a:xfrm>
            <a:off x="6875925" y="3032105"/>
            <a:ext cx="459363" cy="707886"/>
          </a:xfrm>
          <a:prstGeom prst="rect">
            <a:avLst/>
          </a:prstGeom>
          <a:noFill/>
        </p:spPr>
        <p:txBody>
          <a:bodyPr wrap="square" rtlCol="0">
            <a:spAutoFit/>
          </a:bodyPr>
          <a:lstStyle/>
          <a:p>
            <a:r>
              <a:rPr lang="de-DE" sz="4000">
                <a:solidFill>
                  <a:srgbClr val="EC6607"/>
                </a:solidFill>
                <a:latin typeface="Calibri" pitchFamily="34" charset="0"/>
              </a:rPr>
              <a:t>!</a:t>
            </a:r>
          </a:p>
        </p:txBody>
      </p:sp>
      <p:cxnSp>
        <p:nvCxnSpPr>
          <p:cNvPr id="37" name="Gerader Verbinder 36">
            <a:extLst>
              <a:ext uri="{FF2B5EF4-FFF2-40B4-BE49-F238E27FC236}">
                <a16:creationId xmlns:a16="http://schemas.microsoft.com/office/drawing/2014/main" id="{A4387AC0-E60D-CE92-6343-FC66DBF4FFF9}"/>
              </a:ext>
              <a:ext uri="{C183D7F6-B498-43B3-948B-1728B52AA6E4}">
                <adec:decorative xmlns:adec="http://schemas.microsoft.com/office/drawing/2017/decorative" val="1"/>
              </a:ext>
            </a:extLst>
          </p:cNvPr>
          <p:cNvCxnSpPr>
            <a:cxnSpLocks/>
          </p:cNvCxnSpPr>
          <p:nvPr/>
        </p:nvCxnSpPr>
        <p:spPr>
          <a:xfrm>
            <a:off x="2962692" y="4168717"/>
            <a:ext cx="1363788" cy="0"/>
          </a:xfrm>
          <a:prstGeom prst="line">
            <a:avLst/>
          </a:prstGeom>
          <a:ln w="19050">
            <a:solidFill>
              <a:srgbClr val="EC6607"/>
            </a:solidFill>
            <a:prstDash val="sysDash"/>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A22396E4-2CD5-ED84-994C-1510A05D7FE1}"/>
              </a:ext>
              <a:ext uri="{C183D7F6-B498-43B3-948B-1728B52AA6E4}">
                <adec:decorative xmlns:adec="http://schemas.microsoft.com/office/drawing/2017/decorative" val="1"/>
              </a:ext>
            </a:extLst>
          </p:cNvPr>
          <p:cNvCxnSpPr>
            <a:cxnSpLocks/>
          </p:cNvCxnSpPr>
          <p:nvPr/>
        </p:nvCxnSpPr>
        <p:spPr>
          <a:xfrm>
            <a:off x="2960827" y="1180624"/>
            <a:ext cx="1358574" cy="1222409"/>
          </a:xfrm>
          <a:prstGeom prst="line">
            <a:avLst/>
          </a:prstGeom>
          <a:ln w="19050">
            <a:solidFill>
              <a:srgbClr val="EC6607"/>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28232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818BA-689A-7C84-696D-15E4A2E2644D}"/>
            </a:ext>
          </a:extLst>
        </p:cNvPr>
        <p:cNvGrpSpPr/>
        <p:nvPr/>
      </p:nvGrpSpPr>
      <p:grpSpPr>
        <a:xfrm>
          <a:off x="0" y="0"/>
          <a:ext cx="0" cy="0"/>
          <a:chOff x="0" y="0"/>
          <a:chExt cx="0" cy="0"/>
        </a:xfrm>
      </p:grpSpPr>
      <p:sp>
        <p:nvSpPr>
          <p:cNvPr id="8" name="Titel 2">
            <a:extLst>
              <a:ext uri="{FF2B5EF4-FFF2-40B4-BE49-F238E27FC236}">
                <a16:creationId xmlns:a16="http://schemas.microsoft.com/office/drawing/2014/main" id="{DF6671DE-2E7F-515E-DAD5-8020F6F907B1}"/>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pitchFamily="-102" charset="0"/>
                <a:cs typeface="Calibri"/>
              </a:rPr>
              <a:t>Einzelmaßnahmen – Übersicht</a:t>
            </a:r>
            <a:endParaRPr kumimoji="0" lang="de-DE" sz="2000" b="0" i="0" u="none" strike="sng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sp>
        <p:nvSpPr>
          <p:cNvPr id="3" name="Textfeld 2">
            <a:extLst>
              <a:ext uri="{FF2B5EF4-FFF2-40B4-BE49-F238E27FC236}">
                <a16:creationId xmlns:a16="http://schemas.microsoft.com/office/drawing/2014/main" id="{7484B15E-D3EA-2DEC-49EC-00BCD059E46D}"/>
              </a:ext>
            </a:extLst>
          </p:cNvPr>
          <p:cNvSpPr txBox="1">
            <a:spLocks/>
          </p:cNvSpPr>
          <p:nvPr/>
        </p:nvSpPr>
        <p:spPr>
          <a:xfrm>
            <a:off x="720000" y="1311275"/>
            <a:ext cx="1836000" cy="360000"/>
          </a:xfrm>
          <a:prstGeom prst="rect">
            <a:avLst/>
          </a:prstGeom>
          <a:solidFill>
            <a:srgbClr val="006577"/>
          </a:solidFill>
          <a:ln w="19050">
            <a:noFill/>
          </a:ln>
        </p:spPr>
        <p:txBody>
          <a:bodyPr wrap="square" rIns="36000" rtlCol="0" anchor="ctr">
            <a:noAutofit/>
          </a:bodyPr>
          <a:lstStyle/>
          <a:p>
            <a:r>
              <a:rPr lang="de-DE" sz="1400" b="1">
                <a:solidFill>
                  <a:schemeClr val="bg1"/>
                </a:solidFill>
                <a:latin typeface="Calibri" panose="020F0502020204030204" pitchFamily="34" charset="0"/>
                <a:cs typeface="Calibri" panose="020F0502020204030204" pitchFamily="34" charset="0"/>
              </a:rPr>
              <a:t>Gebäudehülle</a:t>
            </a:r>
            <a:endParaRPr lang="de-DE" sz="1400" strike="sngStrike">
              <a:solidFill>
                <a:schemeClr val="bg1"/>
              </a:solidFill>
              <a:latin typeface="Calibri" panose="020F0502020204030204" pitchFamily="34" charset="0"/>
              <a:cs typeface="Calibri" panose="020F0502020204030204" pitchFamily="34" charset="0"/>
            </a:endParaRPr>
          </a:p>
        </p:txBody>
      </p:sp>
      <p:sp>
        <p:nvSpPr>
          <p:cNvPr id="9" name="Textplatzhalter 3">
            <a:extLst>
              <a:ext uri="{FF2B5EF4-FFF2-40B4-BE49-F238E27FC236}">
                <a16:creationId xmlns:a16="http://schemas.microsoft.com/office/drawing/2014/main" id="{6DAF1ED6-9BB0-915E-DE00-76D6236BFB64}"/>
              </a:ext>
            </a:extLst>
          </p:cNvPr>
          <p:cNvSpPr txBox="1">
            <a:spLocks/>
          </p:cNvSpPr>
          <p:nvPr/>
        </p:nvSpPr>
        <p:spPr>
          <a:xfrm>
            <a:off x="755650" y="1773281"/>
            <a:ext cx="1831858" cy="1716092"/>
          </a:xfrm>
          <a:prstGeom prst="rect">
            <a:avLst/>
          </a:prstGeom>
        </p:spPr>
        <p:txBody>
          <a:bodyPr lIns="91440" tIns="45720" rIns="91440" bIns="45720" numCol="1" spcCol="360000" anchor="t"/>
          <a:lstStyle/>
          <a:p>
            <a:pPr marL="180975" indent="-180975">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Dämmung von Außenwänden, Dächern und Kellerdecken </a:t>
            </a:r>
          </a:p>
          <a:p>
            <a:pPr marL="180975" indent="-180975">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Austausch von Fenstern und Außentüren</a:t>
            </a:r>
          </a:p>
          <a:p>
            <a:pPr marL="180975" indent="-180975">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Sonnenschutz</a:t>
            </a:r>
            <a:endParaRPr lang="de-DE" sz="1400" strike="sngStrike">
              <a:solidFill>
                <a:srgbClr val="006577"/>
              </a:solidFill>
              <a:highlight>
                <a:srgbClr val="FFFF00"/>
              </a:highlight>
              <a:latin typeface="Calibri" panose="020F0502020204030204" pitchFamily="34" charset="0"/>
              <a:cs typeface="Calibri" panose="020F0502020204030204" pitchFamily="34" charset="0"/>
            </a:endParaRPr>
          </a:p>
        </p:txBody>
      </p:sp>
      <p:sp>
        <p:nvSpPr>
          <p:cNvPr id="7" name="Textfeld 6">
            <a:extLst>
              <a:ext uri="{FF2B5EF4-FFF2-40B4-BE49-F238E27FC236}">
                <a16:creationId xmlns:a16="http://schemas.microsoft.com/office/drawing/2014/main" id="{576AA51E-7C65-48DC-21AC-2A5EB540D8B9}"/>
              </a:ext>
            </a:extLst>
          </p:cNvPr>
          <p:cNvSpPr txBox="1">
            <a:spLocks/>
          </p:cNvSpPr>
          <p:nvPr/>
        </p:nvSpPr>
        <p:spPr>
          <a:xfrm>
            <a:off x="2646000" y="1311275"/>
            <a:ext cx="1836000" cy="360000"/>
          </a:xfrm>
          <a:prstGeom prst="rect">
            <a:avLst/>
          </a:prstGeom>
          <a:solidFill>
            <a:srgbClr val="006577"/>
          </a:solidFill>
          <a:ln w="19050">
            <a:noFill/>
          </a:ln>
        </p:spPr>
        <p:txBody>
          <a:bodyPr wrap="square" rIns="36000" rtlCol="0" anchor="ctr">
            <a:noAutofit/>
          </a:bodyPr>
          <a:lstStyle/>
          <a:p>
            <a:r>
              <a:rPr lang="de-DE" sz="1400" b="1">
                <a:solidFill>
                  <a:schemeClr val="bg1"/>
                </a:solidFill>
                <a:latin typeface="Calibri" panose="020F0502020204030204" pitchFamily="34" charset="0"/>
                <a:cs typeface="Calibri" panose="020F0502020204030204" pitchFamily="34" charset="0"/>
              </a:rPr>
              <a:t>Anlagentechnik</a:t>
            </a:r>
            <a:endParaRPr lang="de-DE" sz="1400" strike="sngStrike">
              <a:solidFill>
                <a:schemeClr val="bg1"/>
              </a:solidFill>
              <a:latin typeface="Calibri" panose="020F0502020204030204" pitchFamily="34" charset="0"/>
              <a:cs typeface="Calibri" panose="020F0502020204030204" pitchFamily="34" charset="0"/>
            </a:endParaRPr>
          </a:p>
        </p:txBody>
      </p:sp>
      <p:sp>
        <p:nvSpPr>
          <p:cNvPr id="27" name="Textplatzhalter 3">
            <a:extLst>
              <a:ext uri="{FF2B5EF4-FFF2-40B4-BE49-F238E27FC236}">
                <a16:creationId xmlns:a16="http://schemas.microsoft.com/office/drawing/2014/main" id="{6579C72B-5CF3-0CC8-ABFB-37C8D8A2F5F1}"/>
              </a:ext>
            </a:extLst>
          </p:cNvPr>
          <p:cNvSpPr txBox="1">
            <a:spLocks/>
          </p:cNvSpPr>
          <p:nvPr/>
        </p:nvSpPr>
        <p:spPr>
          <a:xfrm>
            <a:off x="2660698" y="1773281"/>
            <a:ext cx="1831858" cy="1716092"/>
          </a:xfrm>
          <a:prstGeom prst="rect">
            <a:avLst/>
          </a:prstGeom>
        </p:spPr>
        <p:txBody>
          <a:bodyPr lIns="91440" tIns="45720" rIns="91440" bIns="45720" numCol="1" spcCol="360000" anchor="t"/>
          <a:lstStyle/>
          <a:p>
            <a:pPr marL="180975" indent="-180975">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Lüftungsanlagen und Abluftsysteme</a:t>
            </a:r>
          </a:p>
          <a:p>
            <a:pPr marL="180975" indent="-180975">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„Efficiency Smart Home“</a:t>
            </a:r>
          </a:p>
        </p:txBody>
      </p:sp>
      <p:sp>
        <p:nvSpPr>
          <p:cNvPr id="26" name="Textfeld 25">
            <a:extLst>
              <a:ext uri="{FF2B5EF4-FFF2-40B4-BE49-F238E27FC236}">
                <a16:creationId xmlns:a16="http://schemas.microsoft.com/office/drawing/2014/main" id="{DE3EAF56-C379-56C0-90C7-61E5B06A01E7}"/>
              </a:ext>
            </a:extLst>
          </p:cNvPr>
          <p:cNvSpPr txBox="1">
            <a:spLocks/>
          </p:cNvSpPr>
          <p:nvPr/>
        </p:nvSpPr>
        <p:spPr>
          <a:xfrm>
            <a:off x="4572000" y="1311275"/>
            <a:ext cx="3672000" cy="360000"/>
          </a:xfrm>
          <a:prstGeom prst="rect">
            <a:avLst/>
          </a:prstGeom>
          <a:solidFill>
            <a:srgbClr val="006577"/>
          </a:solidFill>
          <a:ln w="19050">
            <a:noFill/>
          </a:ln>
        </p:spPr>
        <p:txBody>
          <a:bodyPr wrap="square" rIns="36000" rtlCol="0" anchor="ctr">
            <a:noAutofit/>
          </a:bodyPr>
          <a:lstStyle/>
          <a:p>
            <a:r>
              <a:rPr lang="de-DE" sz="1400" b="1">
                <a:solidFill>
                  <a:schemeClr val="bg1"/>
                </a:solidFill>
                <a:latin typeface="Calibri" panose="020F0502020204030204" pitchFamily="34" charset="0"/>
                <a:cs typeface="Calibri" panose="020F0502020204030204" pitchFamily="34" charset="0"/>
              </a:rPr>
              <a:t>Heizungsoptimierung</a:t>
            </a:r>
            <a:endParaRPr lang="de-DE" sz="1400" strike="sngStrike">
              <a:solidFill>
                <a:schemeClr val="bg1"/>
              </a:solidFill>
              <a:latin typeface="Calibri" panose="020F0502020204030204" pitchFamily="34" charset="0"/>
              <a:cs typeface="Calibri" panose="020F0502020204030204" pitchFamily="34" charset="0"/>
            </a:endParaRPr>
          </a:p>
        </p:txBody>
      </p:sp>
      <p:sp>
        <p:nvSpPr>
          <p:cNvPr id="30" name="Textfeld 29">
            <a:extLst>
              <a:ext uri="{FF2B5EF4-FFF2-40B4-BE49-F238E27FC236}">
                <a16:creationId xmlns:a16="http://schemas.microsoft.com/office/drawing/2014/main" id="{853E55C1-CAAB-BDDF-7045-2204F050CB05}"/>
              </a:ext>
            </a:extLst>
          </p:cNvPr>
          <p:cNvSpPr txBox="1">
            <a:spLocks/>
          </p:cNvSpPr>
          <p:nvPr/>
        </p:nvSpPr>
        <p:spPr>
          <a:xfrm>
            <a:off x="4575009" y="1733121"/>
            <a:ext cx="1800000" cy="360000"/>
          </a:xfrm>
          <a:prstGeom prst="rect">
            <a:avLst/>
          </a:prstGeom>
          <a:solidFill>
            <a:srgbClr val="006577"/>
          </a:solidFill>
          <a:ln w="19050">
            <a:noFill/>
          </a:ln>
        </p:spPr>
        <p:txBody>
          <a:bodyPr wrap="square" lIns="72000" rIns="36000" rtlCol="0" anchor="ctr">
            <a:noAutofit/>
          </a:bodyPr>
          <a:lstStyle/>
          <a:p>
            <a:r>
              <a:rPr lang="de-DE" sz="1400">
                <a:solidFill>
                  <a:schemeClr val="bg1"/>
                </a:solidFill>
                <a:latin typeface="Calibri" panose="020F0502020204030204" pitchFamily="34" charset="0"/>
                <a:cs typeface="Calibri" panose="020F0502020204030204" pitchFamily="34" charset="0"/>
              </a:rPr>
              <a:t>Effizienzverbesserung*</a:t>
            </a:r>
            <a:endParaRPr lang="de-DE" sz="1400" strike="sngStrike">
              <a:solidFill>
                <a:schemeClr val="bg1"/>
              </a:solidFill>
              <a:latin typeface="Calibri" panose="020F0502020204030204" pitchFamily="34" charset="0"/>
              <a:cs typeface="Calibri" panose="020F0502020204030204" pitchFamily="34" charset="0"/>
            </a:endParaRPr>
          </a:p>
        </p:txBody>
      </p:sp>
      <p:sp>
        <p:nvSpPr>
          <p:cNvPr id="24" name="Textfeld 23">
            <a:extLst>
              <a:ext uri="{FF2B5EF4-FFF2-40B4-BE49-F238E27FC236}">
                <a16:creationId xmlns:a16="http://schemas.microsoft.com/office/drawing/2014/main" id="{0E8C22DB-BBBF-0FEA-47CE-290A5EBDCD2F}"/>
              </a:ext>
            </a:extLst>
          </p:cNvPr>
          <p:cNvSpPr txBox="1"/>
          <p:nvPr/>
        </p:nvSpPr>
        <p:spPr>
          <a:xfrm rot="-120000">
            <a:off x="4671560" y="2091853"/>
            <a:ext cx="1606897" cy="307777"/>
          </a:xfrm>
          <a:prstGeom prst="rect">
            <a:avLst/>
          </a:prstGeom>
          <a:solidFill>
            <a:schemeClr val="bg1"/>
          </a:solidFill>
          <a:ln w="12700">
            <a:solidFill>
              <a:srgbClr val="EC6607"/>
            </a:solidFill>
          </a:ln>
        </p:spPr>
        <p:txBody>
          <a:bodyPr wrap="square" lIns="36000" rIns="36000" rtlCol="0" anchor="ctr">
            <a:spAutoFit/>
          </a:bodyPr>
          <a:lstStyle/>
          <a:p>
            <a:pPr algn="ctr"/>
            <a:r>
              <a:rPr lang="de-DE" sz="1400" b="0">
                <a:solidFill>
                  <a:srgbClr val="EC6607"/>
                </a:solidFill>
                <a:latin typeface="Calibri" panose="020F0502020204030204" pitchFamily="34" charset="0"/>
                <a:cs typeface="Calibri" panose="020F0502020204030204" pitchFamily="34" charset="0"/>
              </a:rPr>
              <a:t>bis 5 Wohneinheiten</a:t>
            </a:r>
            <a:r>
              <a:rPr lang="de-DE" sz="1400" b="1">
                <a:solidFill>
                  <a:srgbClr val="EC6607"/>
                </a:solidFill>
                <a:latin typeface="Calibri" panose="020F0502020204030204" pitchFamily="34" charset="0"/>
                <a:cs typeface="Calibri" panose="020F0502020204030204" pitchFamily="34" charset="0"/>
              </a:rPr>
              <a:t> </a:t>
            </a:r>
            <a:endParaRPr lang="de-DE" sz="1400"/>
          </a:p>
        </p:txBody>
      </p:sp>
      <p:sp>
        <p:nvSpPr>
          <p:cNvPr id="33" name="Textplatzhalter 3">
            <a:extLst>
              <a:ext uri="{FF2B5EF4-FFF2-40B4-BE49-F238E27FC236}">
                <a16:creationId xmlns:a16="http://schemas.microsoft.com/office/drawing/2014/main" id="{725D6533-1A20-D0E8-6A6A-2AEFA0C24456}"/>
              </a:ext>
            </a:extLst>
          </p:cNvPr>
          <p:cNvSpPr txBox="1">
            <a:spLocks/>
          </p:cNvSpPr>
          <p:nvPr/>
        </p:nvSpPr>
        <p:spPr>
          <a:xfrm>
            <a:off x="4575009" y="2399321"/>
            <a:ext cx="1800000" cy="1716092"/>
          </a:xfrm>
          <a:prstGeom prst="rect">
            <a:avLst/>
          </a:prstGeom>
        </p:spPr>
        <p:txBody>
          <a:bodyPr lIns="91440" tIns="45720" rIns="91440" bIns="45720" numCol="1" spcCol="360000" anchor="t"/>
          <a:lstStyle/>
          <a:p>
            <a:pPr marL="180975" marR="0" lvl="0" indent="-180975" algn="l" rtl="0" eaLnBrk="1" fontAlgn="auto" latinLnBrk="0" hangingPunct="1">
              <a:lnSpc>
                <a:spcPct val="100000"/>
              </a:lnSpc>
              <a:spcBef>
                <a:spcPts val="0"/>
              </a:spcBef>
              <a:spcAft>
                <a:spcPts val="400"/>
              </a:spcAft>
              <a:buClr>
                <a:srgbClr val="006577"/>
              </a:buClr>
              <a:buSzTx/>
              <a:buFont typeface="Wingdings" panose="05000000000000000000" pitchFamily="2" charset="2"/>
              <a:buChar char="§"/>
            </a:pPr>
            <a:r>
              <a:rPr lang="de-DE" sz="1400" b="0" kern="1200" err="1">
                <a:solidFill>
                  <a:srgbClr val="006577"/>
                </a:solidFill>
                <a:latin typeface="Calibri"/>
                <a:ea typeface="+mn-ea"/>
                <a:cs typeface="Calibri"/>
              </a:rPr>
              <a:t>Hydr</a:t>
            </a:r>
            <a:r>
              <a:rPr lang="de-DE" sz="1400" b="0" kern="1200">
                <a:solidFill>
                  <a:srgbClr val="006577"/>
                </a:solidFill>
                <a:latin typeface="Calibri"/>
                <a:ea typeface="+mn-ea"/>
                <a:cs typeface="Calibri"/>
              </a:rPr>
              <a:t>. Abgleich </a:t>
            </a:r>
          </a:p>
          <a:p>
            <a:pPr marL="180975" marR="0" lvl="0" indent="-180975" algn="l" rtl="0" eaLnBrk="1" fontAlgn="auto" latinLnBrk="0" hangingPunct="1">
              <a:lnSpc>
                <a:spcPct val="100000"/>
              </a:lnSpc>
              <a:spcBef>
                <a:spcPts val="0"/>
              </a:spcBef>
              <a:spcAft>
                <a:spcPts val="400"/>
              </a:spcAft>
              <a:buClr>
                <a:srgbClr val="006577"/>
              </a:buClr>
              <a:buSzTx/>
              <a:buFont typeface="Wingdings" panose="05000000000000000000" pitchFamily="2" charset="2"/>
              <a:buChar char="§"/>
            </a:pPr>
            <a:r>
              <a:rPr lang="de-DE" sz="1400" b="0" i="0" u="none" strike="noStrike" kern="1200" noProof="0">
                <a:solidFill>
                  <a:srgbClr val="006577"/>
                </a:solidFill>
                <a:latin typeface="Calibri"/>
              </a:rPr>
              <a:t>Heizungspumpen</a:t>
            </a:r>
            <a:endParaRPr lang="de-DE" sz="1400" b="0" kern="1200">
              <a:solidFill>
                <a:srgbClr val="006577"/>
              </a:solidFill>
              <a:latin typeface="Calibri"/>
              <a:ea typeface="+mn-ea"/>
              <a:cs typeface="Calibri"/>
            </a:endParaRPr>
          </a:p>
          <a:p>
            <a:pPr marL="180975" marR="0" lvl="0" indent="-180975" algn="l" defTabSz="914400" rtl="0" eaLnBrk="1" fontAlgn="auto" latinLnBrk="0" hangingPunct="1">
              <a:lnSpc>
                <a:spcPct val="100000"/>
              </a:lnSpc>
              <a:spcBef>
                <a:spcPts val="0"/>
              </a:spcBef>
              <a:spcAft>
                <a:spcPts val="400"/>
              </a:spcAft>
              <a:buClr>
                <a:srgbClr val="006577"/>
              </a:buClr>
              <a:buSzTx/>
              <a:buFont typeface="Wingdings" panose="05000000000000000000" pitchFamily="2" charset="2"/>
              <a:buChar char="§"/>
              <a:tabLst/>
              <a:defRPr/>
            </a:pPr>
            <a:r>
              <a:rPr lang="de-DE" sz="1400" b="0" kern="1200">
                <a:solidFill>
                  <a:srgbClr val="006577"/>
                </a:solidFill>
                <a:latin typeface="Calibri" panose="020F0502020204030204" pitchFamily="34" charset="0"/>
                <a:ea typeface="+mn-ea"/>
                <a:cs typeface="Calibri" panose="020F0502020204030204" pitchFamily="34" charset="0"/>
              </a:rPr>
              <a:t>Flächenheizungen</a:t>
            </a:r>
          </a:p>
          <a:p>
            <a:pPr marL="180975" marR="0" lvl="0" indent="-180975" algn="l" defTabSz="914400" rtl="0" eaLnBrk="1" fontAlgn="auto" latinLnBrk="0" hangingPunct="1">
              <a:lnSpc>
                <a:spcPct val="100000"/>
              </a:lnSpc>
              <a:spcBef>
                <a:spcPts val="0"/>
              </a:spcBef>
              <a:spcAft>
                <a:spcPts val="400"/>
              </a:spcAft>
              <a:buClr>
                <a:srgbClr val="006577"/>
              </a:buClr>
              <a:buSzTx/>
              <a:buFont typeface="Wingdings" panose="05000000000000000000" pitchFamily="2" charset="2"/>
              <a:buChar char="§"/>
              <a:tabLst/>
              <a:defRPr/>
            </a:pPr>
            <a:r>
              <a:rPr lang="de-DE" sz="1400" b="0" kern="1200">
                <a:solidFill>
                  <a:srgbClr val="006577"/>
                </a:solidFill>
                <a:latin typeface="Calibri" panose="020F0502020204030204" pitchFamily="34" charset="0"/>
                <a:ea typeface="+mn-ea"/>
                <a:cs typeface="Calibri" panose="020F0502020204030204" pitchFamily="34" charset="0"/>
              </a:rPr>
              <a:t>Mess-,Steuerungs- &amp; Regelungstechnik</a:t>
            </a:r>
          </a:p>
        </p:txBody>
      </p:sp>
      <p:sp>
        <p:nvSpPr>
          <p:cNvPr id="45" name="Rechteck 44">
            <a:extLst>
              <a:ext uri="{FF2B5EF4-FFF2-40B4-BE49-F238E27FC236}">
                <a16:creationId xmlns:a16="http://schemas.microsoft.com/office/drawing/2014/main" id="{4F121ED3-AC72-511D-875F-027A7E6AD73C}"/>
              </a:ext>
            </a:extLst>
          </p:cNvPr>
          <p:cNvSpPr/>
          <p:nvPr/>
        </p:nvSpPr>
        <p:spPr>
          <a:xfrm>
            <a:off x="1699171" y="3918760"/>
            <a:ext cx="3741050"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EC6607"/>
                </a:solidFill>
                <a:latin typeface="Calibri" panose="020F0502020204030204" pitchFamily="34" charset="0"/>
                <a:cs typeface="Calibri" panose="020F0502020204030204" pitchFamily="34" charset="0"/>
              </a:rPr>
              <a:t>15% + 5%</a:t>
            </a:r>
            <a:endParaRPr lang="de-DE" sz="2800" b="1" strike="sngStrike">
              <a:solidFill>
                <a:srgbClr val="EC6607"/>
              </a:solidFill>
              <a:highlight>
                <a:srgbClr val="FFFF00"/>
              </a:highlight>
              <a:latin typeface="Calibri" panose="020F0502020204030204" pitchFamily="34" charset="0"/>
              <a:cs typeface="Calibri" panose="020F0502020204030204" pitchFamily="34" charset="0"/>
            </a:endParaRPr>
          </a:p>
        </p:txBody>
      </p:sp>
      <p:sp>
        <p:nvSpPr>
          <p:cNvPr id="31" name="Textfeld 30">
            <a:extLst>
              <a:ext uri="{FF2B5EF4-FFF2-40B4-BE49-F238E27FC236}">
                <a16:creationId xmlns:a16="http://schemas.microsoft.com/office/drawing/2014/main" id="{F296ABC2-0F70-A903-3B2C-65A93DF639A8}"/>
              </a:ext>
            </a:extLst>
          </p:cNvPr>
          <p:cNvSpPr txBox="1">
            <a:spLocks/>
          </p:cNvSpPr>
          <p:nvPr/>
        </p:nvSpPr>
        <p:spPr>
          <a:xfrm>
            <a:off x="6444000" y="1733394"/>
            <a:ext cx="1800000" cy="360000"/>
          </a:xfrm>
          <a:prstGeom prst="rect">
            <a:avLst/>
          </a:prstGeom>
          <a:solidFill>
            <a:srgbClr val="006577"/>
          </a:solidFill>
          <a:ln w="19050">
            <a:noFill/>
          </a:ln>
        </p:spPr>
        <p:txBody>
          <a:bodyPr wrap="square" lIns="72000" rIns="36000" rtlCol="0" anchor="ctr">
            <a:noAutofit/>
          </a:bodyPr>
          <a:lstStyle/>
          <a:p>
            <a:r>
              <a:rPr lang="de-DE" sz="1400">
                <a:solidFill>
                  <a:schemeClr val="bg1"/>
                </a:solidFill>
                <a:latin typeface="Calibri" panose="020F0502020204030204" pitchFamily="34" charset="0"/>
                <a:cs typeface="Calibri" panose="020F0502020204030204" pitchFamily="34" charset="0"/>
              </a:rPr>
              <a:t>Emissionsminderung</a:t>
            </a:r>
            <a:endParaRPr lang="de-DE" sz="1400" strike="sngStrike">
              <a:solidFill>
                <a:schemeClr val="bg1"/>
              </a:solidFill>
              <a:latin typeface="Calibri" panose="020F0502020204030204" pitchFamily="34" charset="0"/>
              <a:cs typeface="Calibri" panose="020F0502020204030204" pitchFamily="34" charset="0"/>
            </a:endParaRPr>
          </a:p>
        </p:txBody>
      </p:sp>
      <p:sp>
        <p:nvSpPr>
          <p:cNvPr id="34" name="Textplatzhalter 3">
            <a:extLst>
              <a:ext uri="{FF2B5EF4-FFF2-40B4-BE49-F238E27FC236}">
                <a16:creationId xmlns:a16="http://schemas.microsoft.com/office/drawing/2014/main" id="{24EB135B-810F-37C7-22E2-B5E82BADFC33}"/>
              </a:ext>
            </a:extLst>
          </p:cNvPr>
          <p:cNvSpPr txBox="1">
            <a:spLocks/>
          </p:cNvSpPr>
          <p:nvPr/>
        </p:nvSpPr>
        <p:spPr>
          <a:xfrm>
            <a:off x="6444000" y="2181611"/>
            <a:ext cx="1800000" cy="1716092"/>
          </a:xfrm>
          <a:prstGeom prst="rect">
            <a:avLst/>
          </a:prstGeom>
        </p:spPr>
        <p:txBody>
          <a:bodyPr lIns="91440" tIns="45720" rIns="91440" bIns="45720" numCol="1" spcCol="360000" anchor="t"/>
          <a:lstStyle/>
          <a:p>
            <a:pPr marL="285750" marR="0" lvl="0" indent="-285750" algn="l" rtl="0" eaLnBrk="1" fontAlgn="auto" latinLnBrk="0" hangingPunct="1">
              <a:lnSpc>
                <a:spcPct val="100000"/>
              </a:lnSpc>
              <a:spcBef>
                <a:spcPts val="0"/>
              </a:spcBef>
              <a:spcAft>
                <a:spcPts val="400"/>
              </a:spcAft>
              <a:buClr>
                <a:srgbClr val="006577"/>
              </a:buClr>
              <a:buSzTx/>
              <a:buFont typeface="Wingdings" panose="05000000000000000000" pitchFamily="2" charset="2"/>
              <a:buChar char="§"/>
            </a:pPr>
            <a:r>
              <a:rPr lang="de-DE" sz="1400" b="0" kern="1200">
                <a:solidFill>
                  <a:srgbClr val="006577"/>
                </a:solidFill>
                <a:latin typeface="Calibri"/>
                <a:ea typeface="+mn-ea"/>
                <a:cs typeface="Calibri"/>
              </a:rPr>
              <a:t>Staubemissions-reduzierung </a:t>
            </a:r>
            <a:br>
              <a:rPr lang="de-DE" sz="1400" b="0" kern="1200">
                <a:solidFill>
                  <a:srgbClr val="006577"/>
                </a:solidFill>
                <a:latin typeface="Calibri"/>
                <a:ea typeface="+mn-ea"/>
                <a:cs typeface="Calibri"/>
              </a:rPr>
            </a:br>
            <a:r>
              <a:rPr lang="de-DE" sz="1400" b="0" kern="1200">
                <a:solidFill>
                  <a:srgbClr val="006577"/>
                </a:solidFill>
                <a:latin typeface="Calibri"/>
                <a:ea typeface="+mn-ea"/>
                <a:cs typeface="Calibri"/>
              </a:rPr>
              <a:t>von Biomasse-heizungen** </a:t>
            </a:r>
          </a:p>
        </p:txBody>
      </p:sp>
      <p:sp>
        <p:nvSpPr>
          <p:cNvPr id="37" name="Rechteck 36">
            <a:extLst>
              <a:ext uri="{FF2B5EF4-FFF2-40B4-BE49-F238E27FC236}">
                <a16:creationId xmlns:a16="http://schemas.microsoft.com/office/drawing/2014/main" id="{9DA55D08-FD5E-3B7B-CDB7-ABF45B6F251F}"/>
              </a:ext>
            </a:extLst>
          </p:cNvPr>
          <p:cNvSpPr/>
          <p:nvPr/>
        </p:nvSpPr>
        <p:spPr>
          <a:xfrm>
            <a:off x="6826105" y="3918760"/>
            <a:ext cx="1057342"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EC6607"/>
                </a:solidFill>
                <a:latin typeface="Calibri" panose="020F0502020204030204" pitchFamily="34" charset="0"/>
                <a:cs typeface="Calibri" panose="020F0502020204030204" pitchFamily="34" charset="0"/>
              </a:rPr>
              <a:t>50%</a:t>
            </a:r>
          </a:p>
        </p:txBody>
      </p:sp>
      <p:sp>
        <p:nvSpPr>
          <p:cNvPr id="2" name="Textfeld 1">
            <a:extLst>
              <a:ext uri="{FF2B5EF4-FFF2-40B4-BE49-F238E27FC236}">
                <a16:creationId xmlns:a16="http://schemas.microsoft.com/office/drawing/2014/main" id="{51E0F753-A748-271B-1346-EA06D732003A}"/>
              </a:ext>
            </a:extLst>
          </p:cNvPr>
          <p:cNvSpPr txBox="1"/>
          <p:nvPr/>
        </p:nvSpPr>
        <p:spPr>
          <a:xfrm>
            <a:off x="608459" y="4375974"/>
            <a:ext cx="7808177" cy="585866"/>
          </a:xfrm>
          <a:prstGeom prst="rect">
            <a:avLst/>
          </a:prstGeom>
          <a:noFill/>
        </p:spPr>
        <p:txBody>
          <a:bodyPr wrap="square" lIns="108000" tIns="46800" anchor="b">
            <a:spAutoFit/>
          </a:bodyPr>
          <a:lstStyle/>
          <a:p>
            <a:r>
              <a:rPr lang="de-DE" sz="800">
                <a:latin typeface="Calibri"/>
                <a:cs typeface="Calibri"/>
              </a:rPr>
              <a:t>* Für Heizungsanlagen, die mind. zwei Jahre in Betrieb sind und fossile Heizungen, die max. 20 Jahre alt sind sowie nur bei Gebäuden mit bis zu fünf Wohneinheiten. Wassergeführte Heizungen müssen hydraulisch abgeglichen sein oder werden.   ** Förderung nur bei Heizungsanlagen, die mind. zwei Jahre in Betrieb sind und eine Nennleistung von mind. 4kW haben, ausgenommen sind Einzelraumfeuerungsanlagen </a:t>
            </a:r>
            <a:br>
              <a:rPr lang="de-DE" sz="800">
                <a:latin typeface="Calibri"/>
                <a:cs typeface="Calibri"/>
              </a:rPr>
            </a:br>
            <a:r>
              <a:rPr lang="de-DE" sz="800">
                <a:latin typeface="Calibri"/>
                <a:cs typeface="Calibri"/>
              </a:rPr>
              <a:t>Quelle: Bundesförderung für effiziente Gebäude - Einzelmaßnahmen (BEG-EM), Stand 29.12.2023</a:t>
            </a:r>
          </a:p>
        </p:txBody>
      </p:sp>
      <p:sp>
        <p:nvSpPr>
          <p:cNvPr id="19" name="Geschweifte Klammer rechts 18">
            <a:extLst>
              <a:ext uri="{FF2B5EF4-FFF2-40B4-BE49-F238E27FC236}">
                <a16:creationId xmlns:a16="http://schemas.microsoft.com/office/drawing/2014/main" id="{1CA7887E-30A9-0D68-BDB7-C84B4F4EB241}"/>
              </a:ext>
              <a:ext uri="{C183D7F6-B498-43B3-948B-1728B52AA6E4}">
                <adec:decorative xmlns:adec="http://schemas.microsoft.com/office/drawing/2017/decorative" val="1"/>
              </a:ext>
            </a:extLst>
          </p:cNvPr>
          <p:cNvSpPr/>
          <p:nvPr/>
        </p:nvSpPr>
        <p:spPr>
          <a:xfrm rot="5400000">
            <a:off x="3403330" y="1002984"/>
            <a:ext cx="323997" cy="5619360"/>
          </a:xfrm>
          <a:prstGeom prst="rightBrace">
            <a:avLst/>
          </a:prstGeom>
          <a:ln w="19050">
            <a:solidFill>
              <a:srgbClr val="EC660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0" name="Geschweifte Klammer rechts 19">
            <a:extLst>
              <a:ext uri="{FF2B5EF4-FFF2-40B4-BE49-F238E27FC236}">
                <a16:creationId xmlns:a16="http://schemas.microsoft.com/office/drawing/2014/main" id="{29D4E824-96A9-2A26-EBC6-C1B97C67F6E4}"/>
              </a:ext>
              <a:ext uri="{C183D7F6-B498-43B3-948B-1728B52AA6E4}">
                <adec:decorative xmlns:adec="http://schemas.microsoft.com/office/drawing/2017/decorative" val="1"/>
              </a:ext>
            </a:extLst>
          </p:cNvPr>
          <p:cNvSpPr/>
          <p:nvPr/>
        </p:nvSpPr>
        <p:spPr>
          <a:xfrm rot="5400000">
            <a:off x="7182001" y="2912664"/>
            <a:ext cx="323997" cy="1799999"/>
          </a:xfrm>
          <a:prstGeom prst="rightBrace">
            <a:avLst/>
          </a:prstGeom>
          <a:ln w="19050">
            <a:solidFill>
              <a:srgbClr val="EC660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13135496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
            <a:extLst>
              <a:ext uri="{FF2B5EF4-FFF2-40B4-BE49-F238E27FC236}">
                <a16:creationId xmlns:a16="http://schemas.microsoft.com/office/drawing/2014/main" id="{790BE37C-B7D4-8280-B16D-B969DC16F3EC}"/>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Förderfähige Ausgaben</a:t>
            </a:r>
            <a:endParaRPr kumimoji="0" lang="de-DE" sz="2000" b="0" i="0" u="none" strike="sng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sp>
        <p:nvSpPr>
          <p:cNvPr id="5" name="Textfeld 4">
            <a:extLst>
              <a:ext uri="{FF2B5EF4-FFF2-40B4-BE49-F238E27FC236}">
                <a16:creationId xmlns:a16="http://schemas.microsoft.com/office/drawing/2014/main" id="{98CE6298-3D95-3B87-A2D2-991E1412CA1F}"/>
              </a:ext>
            </a:extLst>
          </p:cNvPr>
          <p:cNvSpPr txBox="1">
            <a:spLocks/>
          </p:cNvSpPr>
          <p:nvPr/>
        </p:nvSpPr>
        <p:spPr>
          <a:xfrm>
            <a:off x="720000" y="1348793"/>
            <a:ext cx="3420000" cy="324000"/>
          </a:xfrm>
          <a:prstGeom prst="rect">
            <a:avLst/>
          </a:prstGeom>
          <a:solidFill>
            <a:srgbClr val="006577"/>
          </a:solidFill>
          <a:ln w="19050">
            <a:solidFill>
              <a:srgbClr val="006577"/>
            </a:solidFill>
          </a:ln>
        </p:spPr>
        <p:txBody>
          <a:bodyPr wrap="square" rtlCol="0" anchor="ctr">
            <a:noAutofit/>
          </a:bodyPr>
          <a:lstStyle/>
          <a:p>
            <a:pPr algn="ctr"/>
            <a:r>
              <a:rPr lang="de-DE" b="1">
                <a:solidFill>
                  <a:schemeClr val="bg1"/>
                </a:solidFill>
                <a:latin typeface="Calibri" panose="020F0502020204030204" pitchFamily="34" charset="0"/>
                <a:cs typeface="Calibri" panose="020F0502020204030204" pitchFamily="34" charset="0"/>
              </a:rPr>
              <a:t>Heizungstausch</a:t>
            </a:r>
          </a:p>
        </p:txBody>
      </p:sp>
      <p:sp>
        <p:nvSpPr>
          <p:cNvPr id="16" name="Textfeld 15">
            <a:extLst>
              <a:ext uri="{FF2B5EF4-FFF2-40B4-BE49-F238E27FC236}">
                <a16:creationId xmlns:a16="http://schemas.microsoft.com/office/drawing/2014/main" id="{02AE9896-815B-A748-3999-726A984BFCF4}"/>
              </a:ext>
            </a:extLst>
          </p:cNvPr>
          <p:cNvSpPr txBox="1"/>
          <p:nvPr/>
        </p:nvSpPr>
        <p:spPr>
          <a:xfrm>
            <a:off x="720000" y="1672793"/>
            <a:ext cx="3420000" cy="1294655"/>
          </a:xfrm>
          <a:prstGeom prst="rect">
            <a:avLst/>
          </a:prstGeom>
          <a:noFill/>
          <a:ln w="19050">
            <a:solidFill>
              <a:srgbClr val="006577"/>
            </a:solidFill>
          </a:ln>
        </p:spPr>
        <p:txBody>
          <a:bodyPr wrap="square" lIns="72000" tIns="108000" rIns="72000" bIns="45720" rtlCol="0" anchor="t">
            <a:noAutofit/>
          </a:bodyPr>
          <a:lstStyle/>
          <a:p>
            <a:pPr>
              <a:spcAft>
                <a:spcPts val="600"/>
              </a:spcAft>
            </a:pPr>
            <a:r>
              <a:rPr lang="de-DE" sz="1600" b="1">
                <a:solidFill>
                  <a:srgbClr val="006577"/>
                </a:solidFill>
                <a:latin typeface="Calibri"/>
                <a:cs typeface="Calibri"/>
              </a:rPr>
              <a:t>30.000 € 	für die 1. Wohneinheit (WE)</a:t>
            </a:r>
          </a:p>
          <a:p>
            <a:pPr>
              <a:spcAft>
                <a:spcPts val="600"/>
              </a:spcAft>
            </a:pPr>
            <a:r>
              <a:rPr lang="de-DE" sz="1600" b="1">
                <a:solidFill>
                  <a:srgbClr val="006577"/>
                </a:solidFill>
                <a:latin typeface="Calibri"/>
                <a:cs typeface="Calibri"/>
              </a:rPr>
              <a:t>+ 15.000 € 	für die 2. - 6. WE</a:t>
            </a:r>
            <a:endParaRPr lang="de-DE" sz="1600" b="1">
              <a:solidFill>
                <a:srgbClr val="006577"/>
              </a:solidFill>
              <a:latin typeface="Calibri" panose="020F0502020204030204" pitchFamily="34" charset="0"/>
              <a:cs typeface="Calibri" panose="020F0502020204030204" pitchFamily="34" charset="0"/>
            </a:endParaRPr>
          </a:p>
          <a:p>
            <a:pPr>
              <a:spcAft>
                <a:spcPts val="600"/>
              </a:spcAft>
            </a:pPr>
            <a:r>
              <a:rPr lang="de-DE" sz="1600" b="1">
                <a:solidFill>
                  <a:srgbClr val="006577"/>
                </a:solidFill>
                <a:latin typeface="Calibri"/>
                <a:cs typeface="Calibri"/>
              </a:rPr>
              <a:t>+ 8.000 € 	ab der 7. WE</a:t>
            </a:r>
            <a:endParaRPr lang="de-DE" sz="1600" b="1">
              <a:solidFill>
                <a:srgbClr val="006577"/>
              </a:solidFill>
              <a:highlight>
                <a:srgbClr val="FFFF00"/>
              </a:highlight>
              <a:latin typeface="Calibri" panose="020F0502020204030204" pitchFamily="34" charset="0"/>
              <a:cs typeface="Calibri" panose="020F0502020204030204" pitchFamily="34" charset="0"/>
            </a:endParaRPr>
          </a:p>
        </p:txBody>
      </p:sp>
      <p:sp>
        <p:nvSpPr>
          <p:cNvPr id="25" name="Textfeld 24">
            <a:extLst>
              <a:ext uri="{FF2B5EF4-FFF2-40B4-BE49-F238E27FC236}">
                <a16:creationId xmlns:a16="http://schemas.microsoft.com/office/drawing/2014/main" id="{27085431-5466-5C25-C99A-EF2CC668CC6C}"/>
              </a:ext>
            </a:extLst>
          </p:cNvPr>
          <p:cNvSpPr txBox="1">
            <a:spLocks/>
          </p:cNvSpPr>
          <p:nvPr/>
        </p:nvSpPr>
        <p:spPr>
          <a:xfrm>
            <a:off x="720000" y="2984248"/>
            <a:ext cx="3420000" cy="324000"/>
          </a:xfrm>
          <a:prstGeom prst="rect">
            <a:avLst/>
          </a:prstGeom>
          <a:solidFill>
            <a:srgbClr val="006577"/>
          </a:solidFill>
          <a:ln w="19050">
            <a:solidFill>
              <a:srgbClr val="006577"/>
            </a:solidFill>
          </a:ln>
        </p:spPr>
        <p:txBody>
          <a:bodyPr wrap="square" rtlCol="0" anchor="ctr">
            <a:noAutofit/>
          </a:bodyPr>
          <a:lstStyle/>
          <a:p>
            <a:pPr algn="ctr"/>
            <a:r>
              <a:rPr lang="de-DE" b="1">
                <a:solidFill>
                  <a:schemeClr val="bg1"/>
                </a:solidFill>
                <a:latin typeface="Calibri" panose="020F0502020204030204" pitchFamily="34" charset="0"/>
                <a:cs typeface="Calibri" panose="020F0502020204030204" pitchFamily="34" charset="0"/>
              </a:rPr>
              <a:t>einmalig*</a:t>
            </a:r>
          </a:p>
        </p:txBody>
      </p:sp>
      <p:sp>
        <p:nvSpPr>
          <p:cNvPr id="7" name="Textfeld 6">
            <a:extLst>
              <a:ext uri="{FF2B5EF4-FFF2-40B4-BE49-F238E27FC236}">
                <a16:creationId xmlns:a16="http://schemas.microsoft.com/office/drawing/2014/main" id="{076512AA-A976-AE4B-97B7-273FAF539C69}"/>
              </a:ext>
            </a:extLst>
          </p:cNvPr>
          <p:cNvSpPr txBox="1">
            <a:spLocks/>
          </p:cNvSpPr>
          <p:nvPr/>
        </p:nvSpPr>
        <p:spPr>
          <a:xfrm>
            <a:off x="4286850" y="1348793"/>
            <a:ext cx="3420000" cy="324000"/>
          </a:xfrm>
          <a:prstGeom prst="rect">
            <a:avLst/>
          </a:prstGeom>
          <a:solidFill>
            <a:srgbClr val="006577"/>
          </a:solidFill>
          <a:ln w="19050">
            <a:solidFill>
              <a:srgbClr val="006577"/>
            </a:solidFill>
          </a:ln>
        </p:spPr>
        <p:txBody>
          <a:bodyPr wrap="square" rtlCol="0" anchor="ctr">
            <a:noAutofit/>
          </a:bodyPr>
          <a:lstStyle/>
          <a:p>
            <a:pPr algn="ctr"/>
            <a:r>
              <a:rPr lang="de-DE" b="1">
                <a:solidFill>
                  <a:schemeClr val="bg1"/>
                </a:solidFill>
                <a:latin typeface="Calibri" panose="020F0502020204030204" pitchFamily="34" charset="0"/>
                <a:cs typeface="Calibri" panose="020F0502020204030204" pitchFamily="34" charset="0"/>
              </a:rPr>
              <a:t>Effizienzmaßnahmen</a:t>
            </a:r>
          </a:p>
        </p:txBody>
      </p:sp>
      <p:sp>
        <p:nvSpPr>
          <p:cNvPr id="6" name="Textfeld 5">
            <a:extLst>
              <a:ext uri="{FF2B5EF4-FFF2-40B4-BE49-F238E27FC236}">
                <a16:creationId xmlns:a16="http://schemas.microsoft.com/office/drawing/2014/main" id="{13946C96-47DB-DF88-B435-EE3B14F5017C}"/>
              </a:ext>
            </a:extLst>
          </p:cNvPr>
          <p:cNvSpPr txBox="1"/>
          <p:nvPr/>
        </p:nvSpPr>
        <p:spPr>
          <a:xfrm>
            <a:off x="4286851" y="1672793"/>
            <a:ext cx="3420000" cy="1294656"/>
          </a:xfrm>
          <a:prstGeom prst="rect">
            <a:avLst/>
          </a:prstGeom>
          <a:noFill/>
          <a:ln w="19050">
            <a:solidFill>
              <a:srgbClr val="006577"/>
            </a:solidFill>
          </a:ln>
        </p:spPr>
        <p:txBody>
          <a:bodyPr wrap="square" lIns="72000" tIns="108000" rIns="72000" bIns="45720" rtlCol="0" anchor="t">
            <a:noAutofit/>
          </a:bodyPr>
          <a:lstStyle/>
          <a:p>
            <a:pPr>
              <a:spcAft>
                <a:spcPts val="600"/>
              </a:spcAft>
            </a:pPr>
            <a:r>
              <a:rPr lang="de-DE" sz="1400">
                <a:solidFill>
                  <a:srgbClr val="006577"/>
                </a:solidFill>
                <a:latin typeface="Calibri"/>
                <a:cs typeface="Calibri"/>
              </a:rPr>
              <a:t>Sanierungsmaßnahmen an Gebäudehülle, Anlagentechnik oder Heizungsoptimierung</a:t>
            </a:r>
            <a:endParaRPr lang="de-DE" sz="1400">
              <a:solidFill>
                <a:srgbClr val="006577"/>
              </a:solidFill>
              <a:latin typeface="Calibri" panose="020F0502020204030204" pitchFamily="34" charset="0"/>
              <a:cs typeface="Calibri" panose="020F0502020204030204" pitchFamily="34" charset="0"/>
            </a:endParaRPr>
          </a:p>
          <a:p>
            <a:pPr>
              <a:spcAft>
                <a:spcPts val="600"/>
              </a:spcAft>
            </a:pPr>
            <a:r>
              <a:rPr lang="de-DE" sz="1600" b="1">
                <a:solidFill>
                  <a:srgbClr val="006577"/>
                </a:solidFill>
                <a:latin typeface="Calibri" panose="020F0502020204030204" pitchFamily="34" charset="0"/>
                <a:cs typeface="Calibri" panose="020F0502020204030204" pitchFamily="34" charset="0"/>
              </a:rPr>
              <a:t>30.000 € pro WE</a:t>
            </a:r>
          </a:p>
          <a:p>
            <a:pPr>
              <a:spcAft>
                <a:spcPts val="600"/>
              </a:spcAft>
            </a:pPr>
            <a:r>
              <a:rPr lang="de-DE" sz="1600" b="1">
                <a:solidFill>
                  <a:srgbClr val="006577"/>
                </a:solidFill>
                <a:latin typeface="Calibri" panose="020F0502020204030204" pitchFamily="34" charset="0"/>
                <a:cs typeface="Calibri" panose="020F0502020204030204" pitchFamily="34" charset="0"/>
              </a:rPr>
              <a:t>60.000 € pro WE mit iSFP**</a:t>
            </a:r>
          </a:p>
        </p:txBody>
      </p:sp>
      <p:sp>
        <p:nvSpPr>
          <p:cNvPr id="26" name="Textfeld 25">
            <a:extLst>
              <a:ext uri="{FF2B5EF4-FFF2-40B4-BE49-F238E27FC236}">
                <a16:creationId xmlns:a16="http://schemas.microsoft.com/office/drawing/2014/main" id="{F18F8587-D5CD-A734-3299-F503271F0068}"/>
              </a:ext>
            </a:extLst>
          </p:cNvPr>
          <p:cNvSpPr txBox="1">
            <a:spLocks/>
          </p:cNvSpPr>
          <p:nvPr/>
        </p:nvSpPr>
        <p:spPr>
          <a:xfrm>
            <a:off x="4286850" y="2984248"/>
            <a:ext cx="3420000" cy="324000"/>
          </a:xfrm>
          <a:prstGeom prst="rect">
            <a:avLst/>
          </a:prstGeom>
          <a:solidFill>
            <a:srgbClr val="006577"/>
          </a:solidFill>
          <a:ln w="19050">
            <a:solidFill>
              <a:srgbClr val="006577"/>
            </a:solidFill>
          </a:ln>
        </p:spPr>
        <p:txBody>
          <a:bodyPr wrap="square" rtlCol="0" anchor="ctr">
            <a:noAutofit/>
          </a:bodyPr>
          <a:lstStyle/>
          <a:p>
            <a:pPr algn="ctr"/>
            <a:r>
              <a:rPr lang="de-DE" b="1">
                <a:solidFill>
                  <a:schemeClr val="bg1"/>
                </a:solidFill>
                <a:latin typeface="Calibri" panose="020F0502020204030204" pitchFamily="34" charset="0"/>
                <a:cs typeface="Calibri" panose="020F0502020204030204" pitchFamily="34" charset="0"/>
              </a:rPr>
              <a:t>pro Kalenderjahr</a:t>
            </a:r>
          </a:p>
        </p:txBody>
      </p:sp>
      <p:sp>
        <p:nvSpPr>
          <p:cNvPr id="21" name="Rechteck 20">
            <a:extLst>
              <a:ext uri="{FF2B5EF4-FFF2-40B4-BE49-F238E27FC236}">
                <a16:creationId xmlns:a16="http://schemas.microsoft.com/office/drawing/2014/main" id="{4B8DB807-249C-0256-83B6-C6BBFAED06FA}"/>
              </a:ext>
            </a:extLst>
          </p:cNvPr>
          <p:cNvSpPr/>
          <p:nvPr/>
        </p:nvSpPr>
        <p:spPr>
          <a:xfrm rot="21480000">
            <a:off x="3532355" y="1194636"/>
            <a:ext cx="1185801" cy="305625"/>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eaLnBrk="1" hangingPunct="1">
              <a:lnSpc>
                <a:spcPct val="90000"/>
              </a:lnSpc>
              <a:spcBef>
                <a:spcPts val="600"/>
              </a:spcBef>
              <a:buClr>
                <a:srgbClr val="E9692E"/>
              </a:buClr>
              <a:buSzPct val="90000"/>
            </a:pPr>
            <a:r>
              <a:rPr lang="de-DE" sz="1400">
                <a:solidFill>
                  <a:srgbClr val="EC6607"/>
                </a:solidFill>
                <a:latin typeface="Calibri" panose="020F0502020204030204" pitchFamily="34" charset="0"/>
              </a:rPr>
              <a:t>kombinierbar</a:t>
            </a:r>
          </a:p>
        </p:txBody>
      </p:sp>
      <p:sp>
        <p:nvSpPr>
          <p:cNvPr id="2" name="Textfeld 1">
            <a:extLst>
              <a:ext uri="{FF2B5EF4-FFF2-40B4-BE49-F238E27FC236}">
                <a16:creationId xmlns:a16="http://schemas.microsoft.com/office/drawing/2014/main" id="{DEBF3088-C79B-7903-42F2-F49CC76B8750}"/>
              </a:ext>
            </a:extLst>
          </p:cNvPr>
          <p:cNvSpPr txBox="1"/>
          <p:nvPr/>
        </p:nvSpPr>
        <p:spPr>
          <a:xfrm>
            <a:off x="614657" y="3500947"/>
            <a:ext cx="3193520" cy="307777"/>
          </a:xfrm>
          <a:prstGeom prst="rect">
            <a:avLst/>
          </a:prstGeom>
          <a:noFill/>
        </p:spPr>
        <p:txBody>
          <a:bodyPr wrap="square">
            <a:spAutoFit/>
          </a:bodyPr>
          <a:lstStyle/>
          <a:p>
            <a:r>
              <a:rPr lang="de-DE" sz="1400" b="0" i="0" u="none" strike="noStrike" baseline="0">
                <a:solidFill>
                  <a:srgbClr val="EC6607"/>
                </a:solidFill>
                <a:latin typeface="Calibri" panose="020F0502020204030204" pitchFamily="34" charset="0"/>
                <a:cs typeface="Calibri" panose="020F0502020204030204" pitchFamily="34" charset="0"/>
              </a:rPr>
              <a:t>Mindestinvestitionssumme*** = 300€ </a:t>
            </a:r>
            <a:endParaRPr lang="de-DE" sz="1400">
              <a:solidFill>
                <a:srgbClr val="EC6607"/>
              </a:solidFill>
              <a:latin typeface="Calibri" panose="020F0502020204030204" pitchFamily="34" charset="0"/>
              <a:cs typeface="Calibri" panose="020F0502020204030204" pitchFamily="34" charset="0"/>
            </a:endParaRPr>
          </a:p>
        </p:txBody>
      </p:sp>
      <p:pic>
        <p:nvPicPr>
          <p:cNvPr id="9" name="Grafik 8">
            <a:extLst>
              <a:ext uri="{FF2B5EF4-FFF2-40B4-BE49-F238E27FC236}">
                <a16:creationId xmlns:a16="http://schemas.microsoft.com/office/drawing/2014/main" id="{C1C0D03F-1E1D-7A51-2022-6DA3E576D10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8067" y="1903248"/>
            <a:ext cx="729385" cy="1620000"/>
          </a:xfrm>
          <a:prstGeom prst="rect">
            <a:avLst/>
          </a:prstGeom>
        </p:spPr>
      </p:pic>
      <p:pic>
        <p:nvPicPr>
          <p:cNvPr id="13" name="Grafik 12">
            <a:extLst>
              <a:ext uri="{FF2B5EF4-FFF2-40B4-BE49-F238E27FC236}">
                <a16:creationId xmlns:a16="http://schemas.microsoft.com/office/drawing/2014/main" id="{71A52AD7-BEC1-697C-8B3F-65E5BD152AC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092678" y="1880947"/>
            <a:ext cx="617850" cy="1620000"/>
          </a:xfrm>
          <a:prstGeom prst="rect">
            <a:avLst/>
          </a:prstGeom>
        </p:spPr>
      </p:pic>
      <p:sp>
        <p:nvSpPr>
          <p:cNvPr id="4" name="Textfeld 3">
            <a:extLst>
              <a:ext uri="{FF2B5EF4-FFF2-40B4-BE49-F238E27FC236}">
                <a16:creationId xmlns:a16="http://schemas.microsoft.com/office/drawing/2014/main" id="{44E427B1-1ACE-4165-7B00-DCBFC4951CC5}"/>
              </a:ext>
            </a:extLst>
          </p:cNvPr>
          <p:cNvSpPr txBox="1"/>
          <p:nvPr/>
        </p:nvSpPr>
        <p:spPr>
          <a:xfrm>
            <a:off x="608459" y="4252863"/>
            <a:ext cx="7808177" cy="708977"/>
          </a:xfrm>
          <a:prstGeom prst="rect">
            <a:avLst/>
          </a:prstGeom>
          <a:noFill/>
        </p:spPr>
        <p:txBody>
          <a:bodyPr wrap="square" lIns="108000" tIns="46800" anchor="b">
            <a:spAutoFit/>
          </a:bodyPr>
          <a:lstStyle/>
          <a:p>
            <a:r>
              <a:rPr lang="de-DE" sz="800">
                <a:latin typeface="Calibri"/>
                <a:cs typeface="Calibri"/>
              </a:rPr>
              <a:t>* Die förderfähigen Kosten von 30.000 Euro können nur einmalig, aber über mehrere Förderanträge für mehrere Heizungen, in Anspruch genommen werden.   ** Für sonstige energetische Maßnahmen beträgt die Höchstgrenze der förderfähigen Ausgaben insgesamt 30.000 Euro pro Wohneinheit. Wird der </a:t>
            </a:r>
            <a:r>
              <a:rPr lang="de-DE" sz="800" err="1">
                <a:latin typeface="Calibri"/>
                <a:cs typeface="Calibri"/>
              </a:rPr>
              <a:t>iSFP</a:t>
            </a:r>
            <a:r>
              <a:rPr lang="de-DE" sz="800">
                <a:latin typeface="Calibri"/>
                <a:cs typeface="Calibri"/>
              </a:rPr>
              <a:t>-Bonus gewährt oder ist der Eigentümer nach Nummer 5.2 der Richtlinie „Energieberatung für Wohngebäude (EBW)“ nicht antragsberechtigt für den </a:t>
            </a:r>
            <a:r>
              <a:rPr lang="de-DE" sz="800" err="1">
                <a:latin typeface="Calibri"/>
                <a:cs typeface="Calibri"/>
              </a:rPr>
              <a:t>iSFP</a:t>
            </a:r>
            <a:r>
              <a:rPr lang="de-DE" sz="800">
                <a:latin typeface="Calibri"/>
                <a:cs typeface="Calibri"/>
              </a:rPr>
              <a:t>, erhöhen sich die förderfähigen Kosten auf 60.000 Euro pro Wohneinheit.   *** Bezogen auf die förderfähigen Kosten.   </a:t>
            </a:r>
          </a:p>
          <a:p>
            <a:r>
              <a:rPr lang="de-DE" sz="800">
                <a:latin typeface="Calibri"/>
                <a:cs typeface="Calibri"/>
              </a:rPr>
              <a:t>Quelle: Bundesförderung für effiziente Gebäude - Einzelmaßnahmen (BEG-EM), Stand 29.12.2023</a:t>
            </a:r>
          </a:p>
        </p:txBody>
      </p:sp>
    </p:spTree>
    <p:extLst>
      <p:ext uri="{BB962C8B-B14F-4D97-AF65-F5344CB8AC3E}">
        <p14:creationId xmlns:p14="http://schemas.microsoft.com/office/powerpoint/2010/main" val="27687985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F44C8EB9-8417-448D-6C6C-FA33FF0A3167}"/>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Heizungstauschförderung</a:t>
            </a:r>
            <a:endParaRPr kumimoji="0" lang="de-DE" sz="2000" b="0" i="0" u="none" strike="sng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grpSp>
        <p:nvGrpSpPr>
          <p:cNvPr id="6" name="Gruppieren 5" descr="Die Grafik zeigt die verschiedenen Komponenten der Heizungsförderung, bestehend aus 30% Grundförderung, 5% Effizienz-Bonus für Wärmepumpen, 20% Klimageschwindigkeitsbonus sowie 30% Einkommensbonus. Gedeckelt ist die Förderung auf insgesamt 70%.">
            <a:extLst>
              <a:ext uri="{FF2B5EF4-FFF2-40B4-BE49-F238E27FC236}">
                <a16:creationId xmlns:a16="http://schemas.microsoft.com/office/drawing/2014/main" id="{6B12630C-E924-6813-4D5A-B47637682114}"/>
              </a:ext>
            </a:extLst>
          </p:cNvPr>
          <p:cNvGrpSpPr/>
          <p:nvPr/>
        </p:nvGrpSpPr>
        <p:grpSpPr>
          <a:xfrm>
            <a:off x="654766" y="1315723"/>
            <a:ext cx="8197380" cy="2906630"/>
            <a:chOff x="654766" y="1315723"/>
            <a:chExt cx="8197380" cy="2906630"/>
          </a:xfrm>
        </p:grpSpPr>
        <p:sp>
          <p:nvSpPr>
            <p:cNvPr id="15" name="Textfeld 14">
              <a:extLst>
                <a:ext uri="{FF2B5EF4-FFF2-40B4-BE49-F238E27FC236}">
                  <a16:creationId xmlns:a16="http://schemas.microsoft.com/office/drawing/2014/main" id="{526FA0DD-94EE-9AB7-C73D-55134ADE7492}"/>
                </a:ext>
              </a:extLst>
            </p:cNvPr>
            <p:cNvSpPr txBox="1"/>
            <p:nvPr/>
          </p:nvSpPr>
          <p:spPr>
            <a:xfrm>
              <a:off x="3110968" y="3014715"/>
              <a:ext cx="2311200" cy="180000"/>
            </a:xfrm>
            <a:prstGeom prst="rect">
              <a:avLst/>
            </a:prstGeom>
            <a:solidFill>
              <a:srgbClr val="95C4D4"/>
            </a:solidFill>
            <a:ln w="19050">
              <a:solidFill>
                <a:srgbClr val="95C4D4"/>
              </a:solidFill>
            </a:ln>
          </p:spPr>
          <p:txBody>
            <a:bodyPr wrap="square" lIns="36000" rIns="36000" rtlCol="0" anchor="ctr">
              <a:noAutofit/>
            </a:bodyPr>
            <a:lstStyle/>
            <a:p>
              <a:pPr algn="ctr"/>
              <a:r>
                <a:rPr lang="de-DE" sz="1200" b="1">
                  <a:solidFill>
                    <a:schemeClr val="bg1"/>
                  </a:solidFill>
                  <a:latin typeface="Calibri" panose="020F0502020204030204" pitchFamily="34" charset="0"/>
                  <a:cs typeface="Calibri" panose="020F0502020204030204" pitchFamily="34" charset="0"/>
                </a:rPr>
                <a:t>Effizienz-Bonus für Wärmepumpe</a:t>
              </a:r>
              <a:endParaRPr lang="de-DE" sz="1200">
                <a:solidFill>
                  <a:schemeClr val="bg1"/>
                </a:solidFill>
                <a:latin typeface="Calibri" panose="020F0502020204030204" pitchFamily="34" charset="0"/>
                <a:cs typeface="Calibri" panose="020F0502020204030204" pitchFamily="34" charset="0"/>
              </a:endParaRPr>
            </a:p>
          </p:txBody>
        </p:sp>
        <p:sp>
          <p:nvSpPr>
            <p:cNvPr id="19" name="Textfeld 18">
              <a:extLst>
                <a:ext uri="{FF2B5EF4-FFF2-40B4-BE49-F238E27FC236}">
                  <a16:creationId xmlns:a16="http://schemas.microsoft.com/office/drawing/2014/main" id="{86658DEC-D162-C548-A714-E80AB298C6D0}"/>
                </a:ext>
              </a:extLst>
            </p:cNvPr>
            <p:cNvSpPr txBox="1"/>
            <p:nvPr/>
          </p:nvSpPr>
          <p:spPr>
            <a:xfrm>
              <a:off x="5441431" y="2880687"/>
              <a:ext cx="1020726" cy="461665"/>
            </a:xfrm>
            <a:prstGeom prst="rect">
              <a:avLst/>
            </a:prstGeom>
            <a:noFill/>
          </p:spPr>
          <p:txBody>
            <a:bodyPr wrap="square" rtlCol="0">
              <a:spAutoFit/>
            </a:bodyPr>
            <a:lstStyle/>
            <a:p>
              <a:r>
                <a:rPr lang="de-DE" sz="2400" b="1">
                  <a:solidFill>
                    <a:srgbClr val="95C4D4"/>
                  </a:solidFill>
                  <a:latin typeface="Calibri" panose="020F0502020204030204" pitchFamily="34" charset="0"/>
                  <a:cs typeface="Calibri" panose="020F0502020204030204" pitchFamily="34" charset="0"/>
                </a:rPr>
                <a:t>5%</a:t>
              </a:r>
            </a:p>
          </p:txBody>
        </p:sp>
        <p:sp>
          <p:nvSpPr>
            <p:cNvPr id="21" name="Textfeld 20">
              <a:extLst>
                <a:ext uri="{FF2B5EF4-FFF2-40B4-BE49-F238E27FC236}">
                  <a16:creationId xmlns:a16="http://schemas.microsoft.com/office/drawing/2014/main" id="{80F7C7DC-565D-0BDF-0D91-40ABFAF1F04D}"/>
                </a:ext>
              </a:extLst>
            </p:cNvPr>
            <p:cNvSpPr txBox="1"/>
            <p:nvPr/>
          </p:nvSpPr>
          <p:spPr>
            <a:xfrm>
              <a:off x="3110504" y="2341053"/>
              <a:ext cx="2310736" cy="612000"/>
            </a:xfrm>
            <a:prstGeom prst="rect">
              <a:avLst/>
            </a:prstGeom>
            <a:solidFill>
              <a:schemeClr val="bg1">
                <a:lumMod val="50000"/>
              </a:schemeClr>
            </a:solidFill>
            <a:ln w="19050">
              <a:solidFill>
                <a:schemeClr val="bg1">
                  <a:lumMod val="50000"/>
                </a:schemeClr>
              </a:solidFill>
            </a:ln>
          </p:spPr>
          <p:txBody>
            <a:bodyPr wrap="square" lIns="108000" rIns="36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marL="0" marR="0" lvl="0" indent="0" algn="ctr" defTabSz="914400" rtl="0" eaLnBrk="1" fontAlgn="base" latinLnBrk="0" hangingPunct="1">
                <a:lnSpc>
                  <a:spcPct val="90000"/>
                </a:lnSpc>
                <a:spcBef>
                  <a:spcPts val="600"/>
                </a:spcBef>
                <a:spcAft>
                  <a:spcPct val="0"/>
                </a:spcAft>
                <a:buClr>
                  <a:srgbClr val="E9692E"/>
                </a:buClr>
                <a:buSzPct val="90000"/>
                <a:buFontTx/>
                <a:buNone/>
                <a:tabLst/>
                <a:defRPr/>
              </a:pPr>
              <a:r>
                <a:rPr lang="de-DE" cap="none"/>
                <a:t>Klimageschwindigkeits-</a:t>
              </a:r>
              <a:br>
                <a:rPr lang="de-DE" cap="none"/>
              </a:br>
              <a:r>
                <a:rPr lang="de-DE" cap="none"/>
                <a:t>Bonus</a:t>
              </a:r>
              <a:endParaRPr kumimoji="0" lang="de-DE"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2" name="Textfeld 21">
              <a:extLst>
                <a:ext uri="{FF2B5EF4-FFF2-40B4-BE49-F238E27FC236}">
                  <a16:creationId xmlns:a16="http://schemas.microsoft.com/office/drawing/2014/main" id="{5D9890FD-4E52-8548-1168-4136FB56005D}"/>
                </a:ext>
              </a:extLst>
            </p:cNvPr>
            <p:cNvSpPr txBox="1"/>
            <p:nvPr/>
          </p:nvSpPr>
          <p:spPr>
            <a:xfrm>
              <a:off x="3110504" y="1315723"/>
              <a:ext cx="2310736" cy="972000"/>
            </a:xfrm>
            <a:prstGeom prst="rect">
              <a:avLst/>
            </a:prstGeom>
            <a:solidFill>
              <a:schemeClr val="bg1">
                <a:lumMod val="75000"/>
              </a:schemeClr>
            </a:solidFill>
            <a:ln w="19050">
              <a:solidFill>
                <a:schemeClr val="bg1">
                  <a:lumMod val="75000"/>
                </a:schemeClr>
              </a:solidFill>
            </a:ln>
          </p:spPr>
          <p:txBody>
            <a:bodyPr wrap="square" lIns="108000" rIns="36000" rtlCol="0" anchor="ctr">
              <a:noAutofit/>
            </a:bodyPr>
            <a:lstStyle/>
            <a:p>
              <a:pPr algn="ctr"/>
              <a:r>
                <a:rPr lang="de-DE" sz="1600" b="1">
                  <a:solidFill>
                    <a:schemeClr val="bg1"/>
                  </a:solidFill>
                  <a:latin typeface="Calibri" panose="020F0502020204030204" pitchFamily="34" charset="0"/>
                  <a:cs typeface="Calibri" panose="020F0502020204030204" pitchFamily="34" charset="0"/>
                </a:rPr>
                <a:t>Einkommens-</a:t>
              </a:r>
            </a:p>
            <a:p>
              <a:pPr algn="ctr"/>
              <a:r>
                <a:rPr lang="de-DE" sz="1600" b="1">
                  <a:solidFill>
                    <a:schemeClr val="bg1"/>
                  </a:solidFill>
                  <a:latin typeface="Calibri" panose="020F0502020204030204" pitchFamily="34" charset="0"/>
                  <a:cs typeface="Calibri" panose="020F0502020204030204" pitchFamily="34" charset="0"/>
                </a:rPr>
                <a:t>Bonus</a:t>
              </a:r>
              <a:endParaRPr lang="de-DE" sz="1600">
                <a:solidFill>
                  <a:schemeClr val="bg1"/>
                </a:solidFill>
                <a:latin typeface="Calibri" panose="020F0502020204030204" pitchFamily="34" charset="0"/>
                <a:cs typeface="Calibri" panose="020F0502020204030204" pitchFamily="34" charset="0"/>
              </a:endParaRPr>
            </a:p>
          </p:txBody>
        </p:sp>
        <p:sp>
          <p:nvSpPr>
            <p:cNvPr id="23" name="Textfeld 22">
              <a:extLst>
                <a:ext uri="{FF2B5EF4-FFF2-40B4-BE49-F238E27FC236}">
                  <a16:creationId xmlns:a16="http://schemas.microsoft.com/office/drawing/2014/main" id="{CBEA4AE1-0434-C555-8DC8-3F0E1E0DB952}"/>
                </a:ext>
              </a:extLst>
            </p:cNvPr>
            <p:cNvSpPr txBox="1"/>
            <p:nvPr/>
          </p:nvSpPr>
          <p:spPr>
            <a:xfrm>
              <a:off x="3110504" y="3250353"/>
              <a:ext cx="2310736" cy="972000"/>
            </a:xfrm>
            <a:prstGeom prst="rect">
              <a:avLst/>
            </a:prstGeom>
            <a:solidFill>
              <a:srgbClr val="006577"/>
            </a:solidFill>
            <a:ln w="19050">
              <a:solidFill>
                <a:srgbClr val="006577"/>
              </a:solidFill>
            </a:ln>
          </p:spPr>
          <p:txBody>
            <a:bodyPr wrap="square" lIns="108000" tIns="72000" rIns="36000" bIns="72000" rtlCol="0" anchor="ctr">
              <a:noAutofit/>
            </a:bodyPr>
            <a:lstStyle>
              <a:defPPr>
                <a:defRPr lang="id-ID"/>
              </a:defPPr>
              <a:lvl1pPr marL="180975" indent="-180975">
                <a:spcAft>
                  <a:spcPts val="600"/>
                </a:spcAft>
                <a:buFont typeface="Arial" panose="020B0604020202020204" pitchFamily="34" charset="0"/>
                <a:buChar char="•"/>
                <a:defRPr sz="1600">
                  <a:solidFill>
                    <a:srgbClr val="262626"/>
                  </a:solidFill>
                  <a:latin typeface="Calibri" panose="020F0502020204030204" pitchFamily="34" charset="0"/>
                  <a:cs typeface="Calibri" panose="020F0502020204030204" pitchFamily="34" charset="0"/>
                </a:defRPr>
              </a:lvl1pPr>
            </a:lstStyle>
            <a:p>
              <a:pPr marL="0" indent="0" algn="ctr">
                <a:spcAft>
                  <a:spcPts val="0"/>
                </a:spcAft>
                <a:buNone/>
              </a:pPr>
              <a:r>
                <a:rPr lang="de-DE" b="1">
                  <a:solidFill>
                    <a:schemeClr val="bg1"/>
                  </a:solidFill>
                </a:rPr>
                <a:t>Grundförderung </a:t>
              </a:r>
            </a:p>
          </p:txBody>
        </p:sp>
        <p:sp>
          <p:nvSpPr>
            <p:cNvPr id="24" name="Textfeld 23">
              <a:extLst>
                <a:ext uri="{FF2B5EF4-FFF2-40B4-BE49-F238E27FC236}">
                  <a16:creationId xmlns:a16="http://schemas.microsoft.com/office/drawing/2014/main" id="{E0E5DA0A-8B83-C92E-671D-47D649CD7257}"/>
                </a:ext>
              </a:extLst>
            </p:cNvPr>
            <p:cNvSpPr txBox="1"/>
            <p:nvPr/>
          </p:nvSpPr>
          <p:spPr>
            <a:xfrm>
              <a:off x="5441431" y="2436721"/>
              <a:ext cx="1020726" cy="461665"/>
            </a:xfrm>
            <a:prstGeom prst="rect">
              <a:avLst/>
            </a:prstGeom>
            <a:noFill/>
          </p:spPr>
          <p:txBody>
            <a:bodyPr wrap="square" rtlCol="0">
              <a:spAutoFit/>
            </a:bodyPr>
            <a:lstStyle/>
            <a:p>
              <a:r>
                <a:rPr lang="de-DE" sz="2400" b="1">
                  <a:solidFill>
                    <a:schemeClr val="bg1">
                      <a:lumMod val="50000"/>
                    </a:schemeClr>
                  </a:solidFill>
                  <a:latin typeface="Calibri" panose="020F0502020204030204" pitchFamily="34" charset="0"/>
                  <a:cs typeface="Calibri" panose="020F0502020204030204" pitchFamily="34" charset="0"/>
                </a:rPr>
                <a:t>20%</a:t>
              </a:r>
            </a:p>
          </p:txBody>
        </p:sp>
        <p:sp>
          <p:nvSpPr>
            <p:cNvPr id="25" name="Textfeld 24">
              <a:extLst>
                <a:ext uri="{FF2B5EF4-FFF2-40B4-BE49-F238E27FC236}">
                  <a16:creationId xmlns:a16="http://schemas.microsoft.com/office/drawing/2014/main" id="{B48C1CB4-47A8-0B2F-067A-C2293FE3FD0E}"/>
                </a:ext>
              </a:extLst>
            </p:cNvPr>
            <p:cNvSpPr txBox="1"/>
            <p:nvPr/>
          </p:nvSpPr>
          <p:spPr>
            <a:xfrm>
              <a:off x="5441431" y="1588890"/>
              <a:ext cx="1020726" cy="461665"/>
            </a:xfrm>
            <a:prstGeom prst="rect">
              <a:avLst/>
            </a:prstGeom>
            <a:noFill/>
          </p:spPr>
          <p:txBody>
            <a:bodyPr wrap="square" rtlCol="0">
              <a:spAutoFit/>
            </a:bodyPr>
            <a:lstStyle/>
            <a:p>
              <a:r>
                <a:rPr lang="de-DE" sz="2400" b="1">
                  <a:solidFill>
                    <a:schemeClr val="bg1">
                      <a:lumMod val="75000"/>
                    </a:schemeClr>
                  </a:solidFill>
                  <a:latin typeface="Calibri" panose="020F0502020204030204" pitchFamily="34" charset="0"/>
                  <a:cs typeface="Calibri" panose="020F0502020204030204" pitchFamily="34" charset="0"/>
                </a:rPr>
                <a:t>30%</a:t>
              </a:r>
            </a:p>
          </p:txBody>
        </p:sp>
        <p:sp>
          <p:nvSpPr>
            <p:cNvPr id="26" name="Textfeld 25">
              <a:extLst>
                <a:ext uri="{FF2B5EF4-FFF2-40B4-BE49-F238E27FC236}">
                  <a16:creationId xmlns:a16="http://schemas.microsoft.com/office/drawing/2014/main" id="{66E74B22-051F-B0D1-F4D8-9BA6B84E7978}"/>
                </a:ext>
              </a:extLst>
            </p:cNvPr>
            <p:cNvSpPr txBox="1"/>
            <p:nvPr/>
          </p:nvSpPr>
          <p:spPr>
            <a:xfrm>
              <a:off x="5441431" y="3525930"/>
              <a:ext cx="1020726" cy="461665"/>
            </a:xfrm>
            <a:prstGeom prst="rect">
              <a:avLst/>
            </a:prstGeom>
            <a:noFill/>
          </p:spPr>
          <p:txBody>
            <a:bodyPr wrap="square" rtlCol="0">
              <a:spAutoFit/>
            </a:bodyPr>
            <a:lstStyle/>
            <a:p>
              <a:r>
                <a:rPr lang="de-DE" sz="2400" b="1">
                  <a:solidFill>
                    <a:srgbClr val="006577"/>
                  </a:solidFill>
                  <a:latin typeface="Calibri" panose="020F0502020204030204" pitchFamily="34" charset="0"/>
                  <a:cs typeface="Calibri" panose="020F0502020204030204" pitchFamily="34" charset="0"/>
                </a:rPr>
                <a:t>30%</a:t>
              </a:r>
            </a:p>
          </p:txBody>
        </p:sp>
        <p:sp>
          <p:nvSpPr>
            <p:cNvPr id="27" name="Geschweifte Klammer rechts 26">
              <a:extLst>
                <a:ext uri="{FF2B5EF4-FFF2-40B4-BE49-F238E27FC236}">
                  <a16:creationId xmlns:a16="http://schemas.microsoft.com/office/drawing/2014/main" id="{8E07F6C8-6F86-2AE2-B370-DE5CE06A65E3}"/>
                </a:ext>
              </a:extLst>
            </p:cNvPr>
            <p:cNvSpPr/>
            <p:nvPr/>
          </p:nvSpPr>
          <p:spPr>
            <a:xfrm>
              <a:off x="6128385" y="1371765"/>
              <a:ext cx="293188" cy="2850587"/>
            </a:xfrm>
            <a:prstGeom prst="rightBrace">
              <a:avLst>
                <a:gd name="adj1" fmla="val 36473"/>
                <a:gd name="adj2" fmla="val 50000"/>
              </a:avLst>
            </a:prstGeom>
            <a:ln w="19050">
              <a:solidFill>
                <a:srgbClr val="EC660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 name="Geschweifte Klammer rechts 27">
              <a:extLst>
                <a:ext uri="{FF2B5EF4-FFF2-40B4-BE49-F238E27FC236}">
                  <a16:creationId xmlns:a16="http://schemas.microsoft.com/office/drawing/2014/main" id="{55536CA6-E485-8214-07C0-D887CEF383AE}"/>
                </a:ext>
              </a:extLst>
            </p:cNvPr>
            <p:cNvSpPr/>
            <p:nvPr/>
          </p:nvSpPr>
          <p:spPr>
            <a:xfrm rot="10800000">
              <a:off x="2191001" y="2978197"/>
              <a:ext cx="272015" cy="1244155"/>
            </a:xfrm>
            <a:prstGeom prst="rightBrace">
              <a:avLst>
                <a:gd name="adj1" fmla="val 31081"/>
                <a:gd name="adj2" fmla="val 50000"/>
              </a:avLst>
            </a:prstGeom>
            <a:ln w="19050">
              <a:solidFill>
                <a:srgbClr val="EC660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 name="Textfeld 28">
              <a:extLst>
                <a:ext uri="{FF2B5EF4-FFF2-40B4-BE49-F238E27FC236}">
                  <a16:creationId xmlns:a16="http://schemas.microsoft.com/office/drawing/2014/main" id="{65BCDF6E-64CC-B89D-17EF-F31E4CD8C137}"/>
                </a:ext>
              </a:extLst>
            </p:cNvPr>
            <p:cNvSpPr txBox="1"/>
            <p:nvPr/>
          </p:nvSpPr>
          <p:spPr>
            <a:xfrm>
              <a:off x="654766" y="3395806"/>
              <a:ext cx="1467946" cy="461665"/>
            </a:xfrm>
            <a:prstGeom prst="rect">
              <a:avLst/>
            </a:prstGeom>
            <a:noFill/>
          </p:spPr>
          <p:txBody>
            <a:bodyPr wrap="square" rtlCol="0">
              <a:spAutoFit/>
            </a:bodyPr>
            <a:lstStyle/>
            <a:p>
              <a:r>
                <a:rPr lang="de-DE" sz="2400" b="1">
                  <a:solidFill>
                    <a:srgbClr val="EC6607"/>
                  </a:solidFill>
                  <a:latin typeface="Calibri" panose="020F0502020204030204" pitchFamily="34" charset="0"/>
                  <a:cs typeface="Calibri" panose="020F0502020204030204" pitchFamily="34" charset="0"/>
                </a:rPr>
                <a:t>max. 35%</a:t>
              </a:r>
            </a:p>
          </p:txBody>
        </p:sp>
        <p:sp>
          <p:nvSpPr>
            <p:cNvPr id="30" name="Textfeld 29">
              <a:extLst>
                <a:ext uri="{FF2B5EF4-FFF2-40B4-BE49-F238E27FC236}">
                  <a16:creationId xmlns:a16="http://schemas.microsoft.com/office/drawing/2014/main" id="{3578F87B-CA33-FED5-2CF5-070CFCCA2006}"/>
                </a:ext>
              </a:extLst>
            </p:cNvPr>
            <p:cNvSpPr txBox="1"/>
            <p:nvPr/>
          </p:nvSpPr>
          <p:spPr>
            <a:xfrm>
              <a:off x="654766" y="3729851"/>
              <a:ext cx="1823705" cy="461665"/>
            </a:xfrm>
            <a:prstGeom prst="rect">
              <a:avLst/>
            </a:prstGeom>
            <a:noFill/>
          </p:spPr>
          <p:txBody>
            <a:bodyPr wrap="square" rtlCol="0">
              <a:spAutoFit/>
            </a:bodyPr>
            <a:lstStyle/>
            <a:p>
              <a:r>
                <a:rPr lang="de-DE" sz="1200">
                  <a:solidFill>
                    <a:srgbClr val="EC6607"/>
                  </a:solidFill>
                  <a:latin typeface="Calibri" panose="020F0502020204030204" pitchFamily="34" charset="0"/>
                  <a:cs typeface="Calibri" panose="020F0502020204030204" pitchFamily="34" charset="0"/>
                </a:rPr>
                <a:t>Für Vermietende, </a:t>
              </a:r>
            </a:p>
            <a:p>
              <a:r>
                <a:rPr lang="de-DE" sz="1200">
                  <a:solidFill>
                    <a:srgbClr val="EC6607"/>
                  </a:solidFill>
                  <a:latin typeface="Calibri" panose="020F0502020204030204" pitchFamily="34" charset="0"/>
                  <a:cs typeface="Calibri" panose="020F0502020204030204" pitchFamily="34" charset="0"/>
                </a:rPr>
                <a:t>Wohnungswirtschaft u.a.</a:t>
              </a:r>
            </a:p>
          </p:txBody>
        </p:sp>
        <p:sp>
          <p:nvSpPr>
            <p:cNvPr id="31" name="Textfeld 30">
              <a:extLst>
                <a:ext uri="{FF2B5EF4-FFF2-40B4-BE49-F238E27FC236}">
                  <a16:creationId xmlns:a16="http://schemas.microsoft.com/office/drawing/2014/main" id="{7566EBB5-2455-C317-8A1A-DF85E6FD1DF0}"/>
                </a:ext>
              </a:extLst>
            </p:cNvPr>
            <p:cNvSpPr txBox="1"/>
            <p:nvPr/>
          </p:nvSpPr>
          <p:spPr>
            <a:xfrm>
              <a:off x="6474966" y="2570161"/>
              <a:ext cx="2109489" cy="461665"/>
            </a:xfrm>
            <a:prstGeom prst="rect">
              <a:avLst/>
            </a:prstGeom>
            <a:noFill/>
          </p:spPr>
          <p:txBody>
            <a:bodyPr wrap="square" rtlCol="0" anchor="ctr">
              <a:spAutoFit/>
            </a:bodyPr>
            <a:lstStyle/>
            <a:p>
              <a:r>
                <a:rPr lang="de-DE" sz="2400" b="1">
                  <a:solidFill>
                    <a:srgbClr val="EC6607"/>
                  </a:solidFill>
                  <a:latin typeface="Calibri" panose="020F0502020204030204" pitchFamily="34" charset="0"/>
                  <a:cs typeface="Calibri" panose="020F0502020204030204" pitchFamily="34" charset="0"/>
                </a:rPr>
                <a:t>max. 70%</a:t>
              </a:r>
            </a:p>
          </p:txBody>
        </p:sp>
        <p:pic>
          <p:nvPicPr>
            <p:cNvPr id="35" name="Grafik 34" descr="Messgerät mit einfarbiger Füllung">
              <a:extLst>
                <a:ext uri="{FF2B5EF4-FFF2-40B4-BE49-F238E27FC236}">
                  <a16:creationId xmlns:a16="http://schemas.microsoft.com/office/drawing/2014/main" id="{54A86A69-5EA3-0288-8681-448FF67CD4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78471" y="2418553"/>
              <a:ext cx="540000" cy="540000"/>
            </a:xfrm>
            <a:prstGeom prst="rect">
              <a:avLst/>
            </a:prstGeom>
          </p:spPr>
        </p:pic>
        <p:pic>
          <p:nvPicPr>
            <p:cNvPr id="36" name="Grafik 35" descr="Münzen Silhouette">
              <a:extLst>
                <a:ext uri="{FF2B5EF4-FFF2-40B4-BE49-F238E27FC236}">
                  <a16:creationId xmlns:a16="http://schemas.microsoft.com/office/drawing/2014/main" id="{5B35B262-A0FB-3B34-4654-EB6B4B9FA3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78471" y="1692609"/>
              <a:ext cx="576000" cy="576000"/>
            </a:xfrm>
            <a:prstGeom prst="rect">
              <a:avLst/>
            </a:prstGeom>
          </p:spPr>
        </p:pic>
        <p:pic>
          <p:nvPicPr>
            <p:cNvPr id="37" name="Grafik 36" descr="Start mit einfarbiger Füllung">
              <a:extLst>
                <a:ext uri="{FF2B5EF4-FFF2-40B4-BE49-F238E27FC236}">
                  <a16:creationId xmlns:a16="http://schemas.microsoft.com/office/drawing/2014/main" id="{462F6EDF-6DB9-FE28-FD38-0E1E75FFC26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78471" y="3599589"/>
              <a:ext cx="576000" cy="576000"/>
            </a:xfrm>
            <a:prstGeom prst="rect">
              <a:avLst/>
            </a:prstGeom>
          </p:spPr>
        </p:pic>
        <p:sp>
          <p:nvSpPr>
            <p:cNvPr id="38" name="Textfeld 22">
              <a:extLst>
                <a:ext uri="{FF2B5EF4-FFF2-40B4-BE49-F238E27FC236}">
                  <a16:creationId xmlns:a16="http://schemas.microsoft.com/office/drawing/2014/main" id="{C61E390D-BE53-2094-4A18-3689B4913D7A}"/>
                </a:ext>
              </a:extLst>
            </p:cNvPr>
            <p:cNvSpPr txBox="1"/>
            <p:nvPr/>
          </p:nvSpPr>
          <p:spPr>
            <a:xfrm>
              <a:off x="6474965" y="2906275"/>
              <a:ext cx="2377181" cy="646331"/>
            </a:xfrm>
            <a:prstGeom prst="rect">
              <a:avLst/>
            </a:prstGeom>
            <a:noFill/>
          </p:spPr>
          <p:txBody>
            <a:bodyPr wrap="square" lIns="91440" tIns="45720" rIns="91440" bIns="45720" rtlCol="0" anchor="t">
              <a:spAutoFit/>
            </a:bodyPr>
            <a:lstStyle/>
            <a:p>
              <a:r>
                <a:rPr lang="de-DE" sz="1200">
                  <a:solidFill>
                    <a:srgbClr val="EC6607"/>
                  </a:solidFill>
                  <a:latin typeface="Calibri" panose="020F0502020204030204" pitchFamily="34" charset="0"/>
                  <a:cs typeface="Calibri" panose="020F0502020204030204" pitchFamily="34" charset="0"/>
                </a:rPr>
                <a:t>Selbstnutzende Wohn-eigentümerinnen und </a:t>
              </a:r>
            </a:p>
            <a:p>
              <a:r>
                <a:rPr lang="de-DE" sz="1200">
                  <a:solidFill>
                    <a:srgbClr val="EC6607"/>
                  </a:solidFill>
                  <a:latin typeface="Calibri"/>
                  <a:cs typeface="Calibri"/>
                </a:rPr>
                <a:t>-eigentümer</a:t>
              </a:r>
              <a:endParaRPr lang="de-DE" sz="1200">
                <a:solidFill>
                  <a:srgbClr val="EC6607"/>
                </a:solidFill>
                <a:highlight>
                  <a:srgbClr val="FFFF00"/>
                </a:highlight>
                <a:latin typeface="Calibri" panose="020F0502020204030204" pitchFamily="34" charset="0"/>
                <a:cs typeface="Calibri" panose="020F0502020204030204" pitchFamily="34" charset="0"/>
              </a:endParaRPr>
            </a:p>
          </p:txBody>
        </p:sp>
        <p:pic>
          <p:nvPicPr>
            <p:cNvPr id="49" name="Grafik 48" descr="Balkendiagramm mit Aufwärtstrend mit einfarbiger Füllung">
              <a:extLst>
                <a:ext uri="{FF2B5EF4-FFF2-40B4-BE49-F238E27FC236}">
                  <a16:creationId xmlns:a16="http://schemas.microsoft.com/office/drawing/2014/main" id="{ABE699D9-490E-B437-0942-9D7B17EB015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64182" y="2944798"/>
              <a:ext cx="368578" cy="368578"/>
            </a:xfrm>
            <a:prstGeom prst="rect">
              <a:avLst/>
            </a:prstGeom>
          </p:spPr>
        </p:pic>
      </p:grpSp>
      <p:sp>
        <p:nvSpPr>
          <p:cNvPr id="20" name="Textfeld 19">
            <a:extLst>
              <a:ext uri="{FF2B5EF4-FFF2-40B4-BE49-F238E27FC236}">
                <a16:creationId xmlns:a16="http://schemas.microsoft.com/office/drawing/2014/main" id="{D1B94FE6-DB2F-B0E1-D5DE-12293F82BEDB}"/>
              </a:ext>
            </a:extLst>
          </p:cNvPr>
          <p:cNvSpPr txBox="1"/>
          <p:nvPr/>
        </p:nvSpPr>
        <p:spPr>
          <a:xfrm>
            <a:off x="4089997" y="4381376"/>
            <a:ext cx="3303182" cy="276999"/>
          </a:xfrm>
          <a:prstGeom prst="rect">
            <a:avLst/>
          </a:prstGeom>
          <a:noFill/>
        </p:spPr>
        <p:txBody>
          <a:bodyPr wrap="square" rtlCol="0">
            <a:spAutoFit/>
          </a:bodyPr>
          <a:lstStyle/>
          <a:p>
            <a:r>
              <a:rPr lang="de-DE" sz="1200">
                <a:solidFill>
                  <a:srgbClr val="EC6607"/>
                </a:solidFill>
                <a:latin typeface="Calibri" panose="020F0502020204030204" pitchFamily="34" charset="0"/>
                <a:cs typeface="Calibri" panose="020F0502020204030204" pitchFamily="34" charset="0"/>
              </a:rPr>
              <a:t>max. Förderung für </a:t>
            </a:r>
            <a:r>
              <a:rPr lang="de-DE" sz="1200" b="1">
                <a:solidFill>
                  <a:srgbClr val="EC6607"/>
                </a:solidFill>
                <a:latin typeface="Calibri" panose="020F0502020204030204" pitchFamily="34" charset="0"/>
                <a:cs typeface="Calibri" panose="020F0502020204030204" pitchFamily="34" charset="0"/>
              </a:rPr>
              <a:t>eine Wohneinheit </a:t>
            </a:r>
            <a:r>
              <a:rPr lang="de-DE" sz="1200">
                <a:solidFill>
                  <a:srgbClr val="EC6607"/>
                </a:solidFill>
                <a:latin typeface="Calibri" panose="020F0502020204030204" pitchFamily="34" charset="0"/>
                <a:cs typeface="Calibri" panose="020F0502020204030204" pitchFamily="34" charset="0"/>
              </a:rPr>
              <a:t>= 21.000 €</a:t>
            </a:r>
          </a:p>
        </p:txBody>
      </p:sp>
      <p:sp>
        <p:nvSpPr>
          <p:cNvPr id="5" name="Rechteck 4">
            <a:extLst>
              <a:ext uri="{FF2B5EF4-FFF2-40B4-BE49-F238E27FC236}">
                <a16:creationId xmlns:a16="http://schemas.microsoft.com/office/drawing/2014/main" id="{D237B1AC-912C-87A0-AC73-A60F85983F55}"/>
              </a:ext>
            </a:extLst>
          </p:cNvPr>
          <p:cNvSpPr/>
          <p:nvPr/>
        </p:nvSpPr>
        <p:spPr>
          <a:xfrm rot="240000">
            <a:off x="6398401" y="733827"/>
            <a:ext cx="2444330" cy="708357"/>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90000" tIns="36000" bIns="36000" rtlCol="0" anchor="ctr"/>
          <a:lstStyle/>
          <a:p>
            <a:pPr algn="ctr" eaLnBrk="1" hangingPunct="1">
              <a:lnSpc>
                <a:spcPct val="90000"/>
              </a:lnSpc>
              <a:spcBef>
                <a:spcPts val="600"/>
              </a:spcBef>
              <a:buClr>
                <a:srgbClr val="E9692E"/>
              </a:buClr>
              <a:buSzPct val="90000"/>
            </a:pPr>
            <a:r>
              <a:rPr lang="de-DE" sz="1400" b="1">
                <a:solidFill>
                  <a:srgbClr val="EC6607"/>
                </a:solidFill>
                <a:latin typeface="Calibri" panose="020F0502020204030204" pitchFamily="34" charset="0"/>
              </a:rPr>
              <a:t>Emissionsminderungszuschlag</a:t>
            </a:r>
            <a:r>
              <a:rPr lang="de-DE" sz="1400">
                <a:solidFill>
                  <a:srgbClr val="EC6607"/>
                </a:solidFill>
                <a:latin typeface="Calibri" panose="020F0502020204030204" pitchFamily="34" charset="0"/>
              </a:rPr>
              <a:t> für Biomasseheizungen: </a:t>
            </a:r>
            <a:br>
              <a:rPr lang="de-DE" sz="1400">
                <a:solidFill>
                  <a:srgbClr val="EC6607"/>
                </a:solidFill>
                <a:latin typeface="Calibri" panose="020F0502020204030204" pitchFamily="34" charset="0"/>
              </a:rPr>
            </a:br>
            <a:r>
              <a:rPr lang="de-DE" sz="1400" b="1">
                <a:solidFill>
                  <a:srgbClr val="EC6607"/>
                </a:solidFill>
                <a:latin typeface="Calibri" panose="020F0502020204030204" pitchFamily="34" charset="0"/>
              </a:rPr>
              <a:t>2500 € pauschal</a:t>
            </a:r>
          </a:p>
        </p:txBody>
      </p:sp>
      <p:sp>
        <p:nvSpPr>
          <p:cNvPr id="2" name="Textfeld 1">
            <a:extLst>
              <a:ext uri="{FF2B5EF4-FFF2-40B4-BE49-F238E27FC236}">
                <a16:creationId xmlns:a16="http://schemas.microsoft.com/office/drawing/2014/main" id="{6427C729-F0D7-CD0A-C9C5-6595FC9E0F59}"/>
              </a:ext>
            </a:extLst>
          </p:cNvPr>
          <p:cNvSpPr txBox="1"/>
          <p:nvPr/>
        </p:nvSpPr>
        <p:spPr>
          <a:xfrm>
            <a:off x="608460" y="4745499"/>
            <a:ext cx="6217110" cy="216534"/>
          </a:xfrm>
          <a:prstGeom prst="rect">
            <a:avLst/>
          </a:prstGeom>
          <a:noFill/>
        </p:spPr>
        <p:txBody>
          <a:bodyPr wrap="square" lIns="108000" tIns="46800" anchor="b">
            <a:spAutoFit/>
          </a:bodyPr>
          <a:lstStyle/>
          <a:p>
            <a:r>
              <a:rPr lang="de-DE" sz="800">
                <a:latin typeface="Calibri"/>
                <a:cs typeface="Calibri"/>
              </a:rPr>
              <a:t>Quelle: Bundesförderung für effiziente Gebäude - Einzelmaßnahmen (BEG-EM), Stand 29.12.2023</a:t>
            </a:r>
          </a:p>
        </p:txBody>
      </p:sp>
    </p:spTree>
    <p:extLst>
      <p:ext uri="{BB962C8B-B14F-4D97-AF65-F5344CB8AC3E}">
        <p14:creationId xmlns:p14="http://schemas.microsoft.com/office/powerpoint/2010/main" val="14060572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823D7-E5FA-9722-092C-08EAC7563A51}"/>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6FE0C49B-4669-3960-8AFF-FB8C4DBB6866}"/>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Boni für Heizungstausch</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Für </a:t>
            </a: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mn-ea"/>
                <a:cs typeface="Calibri" pitchFamily="-102" charset="0"/>
              </a:rPr>
              <a:t>Eigentümer mit selbstgenutzter Wohneinheit*</a:t>
            </a:r>
          </a:p>
        </p:txBody>
      </p:sp>
      <p:sp>
        <p:nvSpPr>
          <p:cNvPr id="20" name="Textfeld 19">
            <a:extLst>
              <a:ext uri="{FF2B5EF4-FFF2-40B4-BE49-F238E27FC236}">
                <a16:creationId xmlns:a16="http://schemas.microsoft.com/office/drawing/2014/main" id="{75064B08-CCB5-8135-1EE1-CF5776559048}"/>
              </a:ext>
            </a:extLst>
          </p:cNvPr>
          <p:cNvSpPr txBox="1"/>
          <p:nvPr/>
        </p:nvSpPr>
        <p:spPr>
          <a:xfrm>
            <a:off x="720000" y="1641412"/>
            <a:ext cx="3765550" cy="1722501"/>
          </a:xfrm>
          <a:prstGeom prst="rect">
            <a:avLst/>
          </a:prstGeom>
          <a:noFill/>
          <a:ln w="19050">
            <a:solidFill>
              <a:srgbClr val="006577"/>
            </a:solidFill>
          </a:ln>
        </p:spPr>
        <p:txBody>
          <a:bodyPr wrap="square" lIns="72000" tIns="108000" rIns="72000" bIns="45720" rtlCol="0" anchor="t">
            <a:noAutofit/>
          </a:bodyPr>
          <a:lstStyle/>
          <a:p>
            <a:pPr marL="541338" indent="3175">
              <a:spcAft>
                <a:spcPts val="600"/>
              </a:spcAft>
            </a:pPr>
            <a:r>
              <a:rPr lang="de-DE" sz="1600" b="1">
                <a:solidFill>
                  <a:srgbClr val="EC6607"/>
                </a:solidFill>
                <a:latin typeface="Calibri"/>
                <a:cs typeface="Calibri"/>
              </a:rPr>
              <a:t>Klimageschwindigkeits-</a:t>
            </a:r>
            <a:br>
              <a:rPr lang="de-DE" sz="1600" b="1">
                <a:solidFill>
                  <a:srgbClr val="EC6607"/>
                </a:solidFill>
                <a:latin typeface="Calibri"/>
                <a:cs typeface="Calibri"/>
              </a:rPr>
            </a:br>
            <a:r>
              <a:rPr lang="de-DE" sz="1600" b="1">
                <a:solidFill>
                  <a:srgbClr val="EC6607"/>
                </a:solidFill>
                <a:latin typeface="Calibri"/>
                <a:cs typeface="Calibri"/>
              </a:rPr>
              <a:t>Bonus**</a:t>
            </a:r>
          </a:p>
          <a:p>
            <a:pPr marL="177800" indent="-177800">
              <a:spcAft>
                <a:spcPts val="600"/>
              </a:spcAft>
              <a:buFont typeface="Wingdings" panose="05000000000000000000" pitchFamily="2" charset="2"/>
              <a:buChar char="§"/>
            </a:pPr>
            <a:r>
              <a:rPr lang="de-DE" sz="1400" i="1">
                <a:solidFill>
                  <a:srgbClr val="006373"/>
                </a:solidFill>
                <a:latin typeface="Calibri"/>
                <a:cs typeface="Calibri"/>
              </a:rPr>
              <a:t>Austausch einer funktionstüchtigen Öl-, Kohle-, Gasetagen- o. Nachtspeicher­heizung o. einer mind. 20 Jahre alten Gas- o. Bio­masse­heizung</a:t>
            </a:r>
          </a:p>
          <a:p>
            <a:pPr marL="177800" indent="-177800">
              <a:spcAft>
                <a:spcPts val="600"/>
              </a:spcAft>
              <a:buFont typeface="Wingdings" panose="05000000000000000000" pitchFamily="2" charset="2"/>
              <a:buChar char="§"/>
            </a:pPr>
            <a:r>
              <a:rPr lang="de-DE" sz="1400" i="1">
                <a:solidFill>
                  <a:srgbClr val="006373"/>
                </a:solidFill>
                <a:latin typeface="Calibri"/>
                <a:cs typeface="Calibri"/>
              </a:rPr>
              <a:t>reduziert sich schrittweise ab 2029***</a:t>
            </a:r>
          </a:p>
          <a:p>
            <a:pPr>
              <a:spcAft>
                <a:spcPts val="600"/>
              </a:spcAft>
            </a:pPr>
            <a:endParaRPr lang="de-DE" sz="1600" b="1">
              <a:solidFill>
                <a:srgbClr val="006577"/>
              </a:solidFill>
              <a:highlight>
                <a:srgbClr val="FFFF00"/>
              </a:highlight>
              <a:latin typeface="Calibri" panose="020F0502020204030204" pitchFamily="34" charset="0"/>
              <a:cs typeface="Calibri" panose="020F0502020204030204" pitchFamily="34" charset="0"/>
            </a:endParaRPr>
          </a:p>
        </p:txBody>
      </p:sp>
      <p:sp>
        <p:nvSpPr>
          <p:cNvPr id="10" name="Rechteck 9">
            <a:extLst>
              <a:ext uri="{FF2B5EF4-FFF2-40B4-BE49-F238E27FC236}">
                <a16:creationId xmlns:a16="http://schemas.microsoft.com/office/drawing/2014/main" id="{ED3A99D8-1D68-895B-F58E-F4C47E52CFAE}"/>
              </a:ext>
            </a:extLst>
          </p:cNvPr>
          <p:cNvSpPr/>
          <p:nvPr/>
        </p:nvSpPr>
        <p:spPr>
          <a:xfrm>
            <a:off x="3409187" y="1747142"/>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EC6607"/>
                </a:solidFill>
                <a:latin typeface="Calibri" panose="020F0502020204030204" pitchFamily="34" charset="0"/>
                <a:cs typeface="Calibri" panose="020F0502020204030204" pitchFamily="34" charset="0"/>
              </a:rPr>
              <a:t>+20%</a:t>
            </a:r>
          </a:p>
        </p:txBody>
      </p:sp>
      <p:sp>
        <p:nvSpPr>
          <p:cNvPr id="39" name="Textfeld 38">
            <a:extLst>
              <a:ext uri="{FF2B5EF4-FFF2-40B4-BE49-F238E27FC236}">
                <a16:creationId xmlns:a16="http://schemas.microsoft.com/office/drawing/2014/main" id="{D089F22C-348F-C71D-ED30-A18D1CD843BE}"/>
              </a:ext>
            </a:extLst>
          </p:cNvPr>
          <p:cNvSpPr txBox="1"/>
          <p:nvPr/>
        </p:nvSpPr>
        <p:spPr>
          <a:xfrm>
            <a:off x="4681083" y="1637161"/>
            <a:ext cx="3765550" cy="1726421"/>
          </a:xfrm>
          <a:prstGeom prst="rect">
            <a:avLst/>
          </a:prstGeom>
          <a:noFill/>
          <a:ln w="19050">
            <a:solidFill>
              <a:srgbClr val="006577"/>
            </a:solidFill>
          </a:ln>
        </p:spPr>
        <p:txBody>
          <a:bodyPr wrap="square" lIns="72000" tIns="108000" rIns="72000" bIns="45720" rtlCol="0" anchor="t">
            <a:noAutofit/>
          </a:bodyPr>
          <a:lstStyle/>
          <a:p>
            <a:pPr marL="541338">
              <a:spcAft>
                <a:spcPts val="600"/>
              </a:spcAft>
            </a:pPr>
            <a:r>
              <a:rPr lang="de-DE" sz="1600" b="1">
                <a:solidFill>
                  <a:srgbClr val="EC6607"/>
                </a:solidFill>
                <a:latin typeface="Calibri"/>
                <a:cs typeface="Calibri"/>
              </a:rPr>
              <a:t>Einkommens-</a:t>
            </a:r>
            <a:br>
              <a:rPr lang="de-DE" sz="1600" b="1">
                <a:solidFill>
                  <a:srgbClr val="EC6607"/>
                </a:solidFill>
                <a:latin typeface="Calibri"/>
                <a:cs typeface="Calibri"/>
              </a:rPr>
            </a:br>
            <a:r>
              <a:rPr lang="de-DE" sz="1600" b="1">
                <a:solidFill>
                  <a:srgbClr val="EC6607"/>
                </a:solidFill>
                <a:latin typeface="Calibri"/>
                <a:cs typeface="Calibri"/>
              </a:rPr>
              <a:t>Bonus</a:t>
            </a:r>
          </a:p>
          <a:p>
            <a:pPr marL="177800" indent="-177800">
              <a:spcAft>
                <a:spcPts val="0"/>
              </a:spcAft>
              <a:buFont typeface="Wingdings" panose="05000000000000000000" pitchFamily="2" charset="2"/>
              <a:buChar char="§"/>
              <a:defRPr/>
            </a:pPr>
            <a:r>
              <a:rPr lang="de-DE" sz="1400" i="1">
                <a:solidFill>
                  <a:srgbClr val="006373"/>
                </a:solidFill>
                <a:latin typeface="Calibri"/>
                <a:cs typeface="Calibri"/>
              </a:rPr>
              <a:t>zu versteuernden </a:t>
            </a:r>
            <a:r>
              <a:rPr lang="de-DE" sz="1400" b="1" i="1">
                <a:solidFill>
                  <a:srgbClr val="006373"/>
                </a:solidFill>
                <a:latin typeface="Calibri"/>
                <a:cs typeface="Calibri"/>
              </a:rPr>
              <a:t>Haushaltsjahres-</a:t>
            </a:r>
            <a:br>
              <a:rPr lang="de-DE" sz="1400" b="1" i="1">
                <a:solidFill>
                  <a:srgbClr val="006373"/>
                </a:solidFill>
                <a:latin typeface="Calibri"/>
                <a:cs typeface="Calibri"/>
              </a:rPr>
            </a:br>
            <a:r>
              <a:rPr lang="de-DE" sz="1400" b="1" i="1">
                <a:solidFill>
                  <a:srgbClr val="006373"/>
                </a:solidFill>
                <a:latin typeface="Calibri"/>
                <a:cs typeface="Calibri"/>
              </a:rPr>
              <a:t>einkommen bis zu 40 000 Euro****</a:t>
            </a:r>
          </a:p>
        </p:txBody>
      </p:sp>
      <p:sp>
        <p:nvSpPr>
          <p:cNvPr id="17" name="Rechteck 16">
            <a:extLst>
              <a:ext uri="{FF2B5EF4-FFF2-40B4-BE49-F238E27FC236}">
                <a16:creationId xmlns:a16="http://schemas.microsoft.com/office/drawing/2014/main" id="{22DAD058-439F-20ED-23EF-F0E52B1754B3}"/>
              </a:ext>
            </a:extLst>
          </p:cNvPr>
          <p:cNvSpPr/>
          <p:nvPr/>
        </p:nvSpPr>
        <p:spPr>
          <a:xfrm>
            <a:off x="7366865" y="1731933"/>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EC6607"/>
                </a:solidFill>
                <a:latin typeface="Calibri" panose="020F0502020204030204" pitchFamily="34" charset="0"/>
                <a:cs typeface="Calibri" panose="020F0502020204030204" pitchFamily="34" charset="0"/>
              </a:rPr>
              <a:t>+30%</a:t>
            </a:r>
          </a:p>
        </p:txBody>
      </p:sp>
      <p:sp>
        <p:nvSpPr>
          <p:cNvPr id="2" name="Textfeld 1">
            <a:extLst>
              <a:ext uri="{FF2B5EF4-FFF2-40B4-BE49-F238E27FC236}">
                <a16:creationId xmlns:a16="http://schemas.microsoft.com/office/drawing/2014/main" id="{C4A990FA-5551-525F-80CB-3F96515720A9}"/>
              </a:ext>
            </a:extLst>
          </p:cNvPr>
          <p:cNvSpPr txBox="1"/>
          <p:nvPr/>
        </p:nvSpPr>
        <p:spPr>
          <a:xfrm>
            <a:off x="608460" y="4009363"/>
            <a:ext cx="8039152" cy="955198"/>
          </a:xfrm>
          <a:prstGeom prst="rect">
            <a:avLst/>
          </a:prstGeom>
          <a:noFill/>
        </p:spPr>
        <p:txBody>
          <a:bodyPr wrap="square" lIns="108000" tIns="46800" anchor="b">
            <a:spAutoFit/>
          </a:bodyPr>
          <a:lstStyle/>
          <a:p>
            <a:r>
              <a:rPr lang="de-DE" sz="800">
                <a:latin typeface="Calibri"/>
                <a:cs typeface="Calibri"/>
              </a:rPr>
              <a:t>* Als Nachweis gilt der Grundbuchauszug und eine Meldebescheinigung (Haupt- oder alleiniger Wohnsitz). In Gebäuden mit mehr als einer Wohneinheit wird der Bonus nur anteilig gewährt.   ** Für Biomasseheizungen wird der Bonus nur gewährt, wenn diese mit Solarthermie, einer Warmwasserwärmepumpe oder Photovoltaik-Anlage mit elektrischer Warmwasserbereitung kombiniert wird.   *** Erstmals zum 1. Januar 2029 und dann alle zwei Jahre sinkt der Bonus um jeweils 3 Prozent. Ab 2037 entfällt er komplett.   **** Das zu versteuernde Haushaltsjahreseinkommen wird anhand der Einkommensteuerbescheide des Finanzamtes nachgewiesen. Dazu wird der Durchschnitt aller zum Zeitpunkt der Antragstellung im Haushalt gemeldeten Eigentümer (Haut- oder alleiniger Wohnsitz, inkl. deren Ehe- und Lebenspartnerinnen und -partner sowie Partnerinnen und Partner aus eheähnlicher Gemeinschaft) des zweiten und dritten Jahres vor Antragstellung ermittelt.</a:t>
            </a:r>
          </a:p>
          <a:p>
            <a:r>
              <a:rPr lang="de-DE" sz="800">
                <a:latin typeface="Calibri"/>
                <a:cs typeface="Calibri"/>
              </a:rPr>
              <a:t>Quelle: Bundesförderung für effiziente Gebäude - Einzelmaßnahmen (BEG-EM), Stand 29.12.2023</a:t>
            </a:r>
          </a:p>
        </p:txBody>
      </p:sp>
      <p:pic>
        <p:nvPicPr>
          <p:cNvPr id="11" name="Grafik 10">
            <a:extLst>
              <a:ext uri="{FF2B5EF4-FFF2-40B4-BE49-F238E27FC236}">
                <a16:creationId xmlns:a16="http://schemas.microsoft.com/office/drawing/2014/main" id="{F5F09196-9D52-E39C-8186-2D879B7B6E2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0945" y="1718114"/>
            <a:ext cx="480942" cy="480942"/>
          </a:xfrm>
          <a:prstGeom prst="rect">
            <a:avLst/>
          </a:prstGeom>
        </p:spPr>
      </p:pic>
      <p:pic>
        <p:nvPicPr>
          <p:cNvPr id="18" name="Grafik 17">
            <a:extLst>
              <a:ext uri="{FF2B5EF4-FFF2-40B4-BE49-F238E27FC236}">
                <a16:creationId xmlns:a16="http://schemas.microsoft.com/office/drawing/2014/main" id="{7AF8E245-AB67-F411-8FE9-328F993A23F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70437" y="1722147"/>
            <a:ext cx="499152" cy="499152"/>
          </a:xfrm>
          <a:prstGeom prst="rect">
            <a:avLst/>
          </a:prstGeom>
        </p:spPr>
      </p:pic>
    </p:spTree>
    <p:extLst>
      <p:ext uri="{BB962C8B-B14F-4D97-AF65-F5344CB8AC3E}">
        <p14:creationId xmlns:p14="http://schemas.microsoft.com/office/powerpoint/2010/main" val="24434596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24F9C-A1DE-40F5-0E89-91E3C5655AE3}"/>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09DB7CAA-DA59-CF18-0AF4-EB0249717502}"/>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Bonus und Zuschlag für Heizungstausch</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Für zukunftsfähige Technik</a:t>
            </a:r>
            <a:endParaRPr kumimoji="0" lang="de-DE" sz="24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sp>
        <p:nvSpPr>
          <p:cNvPr id="40" name="Textfeld 39">
            <a:extLst>
              <a:ext uri="{FF2B5EF4-FFF2-40B4-BE49-F238E27FC236}">
                <a16:creationId xmlns:a16="http://schemas.microsoft.com/office/drawing/2014/main" id="{54D8AB4E-4105-296D-137F-0DB9DECCBD24}"/>
              </a:ext>
            </a:extLst>
          </p:cNvPr>
          <p:cNvSpPr txBox="1"/>
          <p:nvPr/>
        </p:nvSpPr>
        <p:spPr>
          <a:xfrm>
            <a:off x="720000" y="1641600"/>
            <a:ext cx="3765550" cy="1610556"/>
          </a:xfrm>
          <a:prstGeom prst="rect">
            <a:avLst/>
          </a:prstGeom>
          <a:noFill/>
          <a:ln w="19050">
            <a:solidFill>
              <a:srgbClr val="006577"/>
            </a:solidFill>
          </a:ln>
        </p:spPr>
        <p:txBody>
          <a:bodyPr wrap="square" lIns="72000" tIns="108000" rIns="72000" bIns="45720" rtlCol="0" anchor="t">
            <a:noAutofit/>
          </a:bodyPr>
          <a:lstStyle/>
          <a:p>
            <a:pPr marL="541338">
              <a:spcAft>
                <a:spcPts val="600"/>
              </a:spcAft>
            </a:pPr>
            <a:r>
              <a:rPr lang="de-DE" sz="1600" b="1">
                <a:solidFill>
                  <a:srgbClr val="EC6607"/>
                </a:solidFill>
                <a:latin typeface="Calibri" panose="020F0502020204030204" pitchFamily="34" charset="0"/>
                <a:cs typeface="Calibri" panose="020F0502020204030204" pitchFamily="34" charset="0"/>
              </a:rPr>
              <a:t>Effizienz-Bonus für </a:t>
            </a:r>
            <a:br>
              <a:rPr lang="de-DE" sz="1600" b="1">
                <a:solidFill>
                  <a:srgbClr val="EC6607"/>
                </a:solidFill>
                <a:latin typeface="Calibri" panose="020F0502020204030204" pitchFamily="34" charset="0"/>
                <a:cs typeface="Calibri" panose="020F0502020204030204" pitchFamily="34" charset="0"/>
              </a:rPr>
            </a:br>
            <a:r>
              <a:rPr lang="de-DE" sz="1600" b="1">
                <a:solidFill>
                  <a:srgbClr val="EC6607"/>
                </a:solidFill>
                <a:latin typeface="Calibri" panose="020F0502020204030204" pitchFamily="34" charset="0"/>
                <a:cs typeface="Calibri" panose="020F0502020204030204" pitchFamily="34" charset="0"/>
              </a:rPr>
              <a:t>Wärmepumpen</a:t>
            </a:r>
          </a:p>
          <a:p>
            <a:pPr marL="177800" indent="-177800">
              <a:spcAft>
                <a:spcPts val="0"/>
              </a:spcAft>
              <a:buFont typeface="Wingdings" panose="05000000000000000000" pitchFamily="2" charset="2"/>
              <a:buChar char="§"/>
            </a:pPr>
            <a:r>
              <a:rPr lang="de-DE" sz="1400" b="1" i="1">
                <a:solidFill>
                  <a:srgbClr val="006373"/>
                </a:solidFill>
                <a:latin typeface="Calibri"/>
                <a:cs typeface="Calibri"/>
              </a:rPr>
              <a:t>Wärmepumpen</a:t>
            </a:r>
            <a:r>
              <a:rPr lang="de-DE" sz="1400" i="1">
                <a:solidFill>
                  <a:srgbClr val="006373"/>
                </a:solidFill>
                <a:latin typeface="Calibri"/>
                <a:cs typeface="Calibri"/>
              </a:rPr>
              <a:t> mit der </a:t>
            </a:r>
            <a:r>
              <a:rPr lang="de-DE" sz="1400" b="1" i="1">
                <a:solidFill>
                  <a:srgbClr val="006373"/>
                </a:solidFill>
                <a:latin typeface="Calibri"/>
                <a:cs typeface="Calibri"/>
              </a:rPr>
              <a:t>Wärmequelle Erdreich, Wasser oder Abwasser</a:t>
            </a:r>
          </a:p>
          <a:p>
            <a:pPr marL="177800" indent="-177800">
              <a:spcAft>
                <a:spcPts val="600"/>
              </a:spcAft>
              <a:buFont typeface="Wingdings" panose="05000000000000000000" pitchFamily="2" charset="2"/>
              <a:buChar char="§"/>
            </a:pPr>
            <a:r>
              <a:rPr lang="de-DE" sz="1400" i="1">
                <a:solidFill>
                  <a:srgbClr val="006373"/>
                </a:solidFill>
                <a:latin typeface="Calibri"/>
                <a:cs typeface="Calibri"/>
              </a:rPr>
              <a:t>Wärmepumpen mit </a:t>
            </a:r>
            <a:r>
              <a:rPr lang="de-DE" sz="1400" b="1" i="1">
                <a:solidFill>
                  <a:srgbClr val="006373"/>
                </a:solidFill>
                <a:latin typeface="Calibri"/>
                <a:cs typeface="Calibri"/>
              </a:rPr>
              <a:t>natürlichen Kältemitteln</a:t>
            </a:r>
            <a:r>
              <a:rPr lang="de-DE" sz="1400" i="1">
                <a:solidFill>
                  <a:srgbClr val="006373"/>
                </a:solidFill>
                <a:latin typeface="Calibri"/>
                <a:cs typeface="Calibri"/>
              </a:rPr>
              <a:t>*</a:t>
            </a:r>
          </a:p>
        </p:txBody>
      </p:sp>
      <p:sp>
        <p:nvSpPr>
          <p:cNvPr id="33" name="Rechteck 32">
            <a:extLst>
              <a:ext uri="{FF2B5EF4-FFF2-40B4-BE49-F238E27FC236}">
                <a16:creationId xmlns:a16="http://schemas.microsoft.com/office/drawing/2014/main" id="{7EAE7C96-2C0F-D03F-D7D8-DE9778189BF4}"/>
              </a:ext>
            </a:extLst>
          </p:cNvPr>
          <p:cNvSpPr/>
          <p:nvPr/>
        </p:nvSpPr>
        <p:spPr>
          <a:xfrm>
            <a:off x="3538561" y="1767540"/>
            <a:ext cx="949663"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EC6607"/>
                </a:solidFill>
                <a:latin typeface="Calibri" panose="020F0502020204030204" pitchFamily="34" charset="0"/>
                <a:cs typeface="Calibri" panose="020F0502020204030204" pitchFamily="34" charset="0"/>
              </a:rPr>
              <a:t>+5%</a:t>
            </a:r>
          </a:p>
        </p:txBody>
      </p:sp>
      <p:sp>
        <p:nvSpPr>
          <p:cNvPr id="41" name="Textfeld 40">
            <a:extLst>
              <a:ext uri="{FF2B5EF4-FFF2-40B4-BE49-F238E27FC236}">
                <a16:creationId xmlns:a16="http://schemas.microsoft.com/office/drawing/2014/main" id="{B1473526-57DD-BB34-87B1-88B46EB2CEB3}"/>
              </a:ext>
            </a:extLst>
          </p:cNvPr>
          <p:cNvSpPr txBox="1"/>
          <p:nvPr/>
        </p:nvSpPr>
        <p:spPr>
          <a:xfrm>
            <a:off x="4681083" y="1641600"/>
            <a:ext cx="3765550" cy="1621896"/>
          </a:xfrm>
          <a:prstGeom prst="rect">
            <a:avLst/>
          </a:prstGeom>
          <a:noFill/>
          <a:ln w="19050">
            <a:solidFill>
              <a:srgbClr val="006577"/>
            </a:solidFill>
          </a:ln>
        </p:spPr>
        <p:txBody>
          <a:bodyPr wrap="square" lIns="72000" tIns="108000" rIns="72000" bIns="45720" rtlCol="0" anchor="t">
            <a:noAutofit/>
          </a:bodyPr>
          <a:lstStyle/>
          <a:p>
            <a:pPr marL="541338">
              <a:spcAft>
                <a:spcPts val="600"/>
              </a:spcAft>
            </a:pPr>
            <a:r>
              <a:rPr lang="de-DE" sz="1600" b="1">
                <a:solidFill>
                  <a:srgbClr val="EC6607"/>
                </a:solidFill>
                <a:latin typeface="Calibri" panose="020F0502020204030204" pitchFamily="34" charset="0"/>
                <a:cs typeface="Calibri" panose="020F0502020204030204" pitchFamily="34" charset="0"/>
              </a:rPr>
              <a:t>Emissionsminderungs-</a:t>
            </a:r>
            <a:br>
              <a:rPr lang="de-DE" sz="1600" b="1">
                <a:solidFill>
                  <a:srgbClr val="EC6607"/>
                </a:solidFill>
                <a:latin typeface="Calibri" panose="020F0502020204030204" pitchFamily="34" charset="0"/>
                <a:cs typeface="Calibri" panose="020F0502020204030204" pitchFamily="34" charset="0"/>
              </a:rPr>
            </a:br>
            <a:r>
              <a:rPr lang="de-DE" sz="1600" b="1">
                <a:solidFill>
                  <a:srgbClr val="EC6607"/>
                </a:solidFill>
                <a:latin typeface="Calibri" panose="020F0502020204030204" pitchFamily="34" charset="0"/>
                <a:cs typeface="Calibri" panose="020F0502020204030204" pitchFamily="34" charset="0"/>
              </a:rPr>
              <a:t>Zuschlag für Biomasse</a:t>
            </a:r>
          </a:p>
          <a:p>
            <a:pPr marL="177800" indent="-177800">
              <a:spcAft>
                <a:spcPts val="0"/>
              </a:spcAft>
              <a:buFont typeface="Wingdings" panose="05000000000000000000" pitchFamily="2" charset="2"/>
              <a:buChar char="§"/>
              <a:defRPr/>
            </a:pPr>
            <a:r>
              <a:rPr lang="de-DE" sz="1400" b="1" i="1">
                <a:solidFill>
                  <a:srgbClr val="006373"/>
                </a:solidFill>
                <a:latin typeface="Calibri"/>
                <a:cs typeface="Calibri"/>
              </a:rPr>
              <a:t>pauschal**</a:t>
            </a:r>
          </a:p>
          <a:p>
            <a:pPr marL="177800" indent="-177800">
              <a:spcAft>
                <a:spcPts val="0"/>
              </a:spcAft>
              <a:buFont typeface="Wingdings" panose="05000000000000000000" pitchFamily="2" charset="2"/>
              <a:buChar char="§"/>
              <a:defRPr/>
            </a:pPr>
            <a:r>
              <a:rPr lang="de-DE" sz="1400" b="1" i="1">
                <a:solidFill>
                  <a:srgbClr val="006373"/>
                </a:solidFill>
                <a:latin typeface="Calibri"/>
                <a:cs typeface="Calibri"/>
              </a:rPr>
              <a:t>Feinstaubemission von maximal 2,5 mg/m³</a:t>
            </a:r>
          </a:p>
        </p:txBody>
      </p:sp>
      <p:sp>
        <p:nvSpPr>
          <p:cNvPr id="34" name="Rechteck 33">
            <a:extLst>
              <a:ext uri="{FF2B5EF4-FFF2-40B4-BE49-F238E27FC236}">
                <a16:creationId xmlns:a16="http://schemas.microsoft.com/office/drawing/2014/main" id="{D1011F33-EDB7-C408-49DE-48ED7506EC24}"/>
              </a:ext>
            </a:extLst>
          </p:cNvPr>
          <p:cNvSpPr/>
          <p:nvPr/>
        </p:nvSpPr>
        <p:spPr>
          <a:xfrm>
            <a:off x="7078581" y="1781956"/>
            <a:ext cx="1523398"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400" b="1">
                <a:solidFill>
                  <a:srgbClr val="EC6607"/>
                </a:solidFill>
                <a:latin typeface="Calibri" panose="020F0502020204030204" pitchFamily="34" charset="0"/>
                <a:cs typeface="Calibri" panose="020F0502020204030204" pitchFamily="34" charset="0"/>
              </a:rPr>
              <a:t>+2500 €</a:t>
            </a:r>
          </a:p>
        </p:txBody>
      </p:sp>
      <p:sp>
        <p:nvSpPr>
          <p:cNvPr id="2" name="Textfeld 1">
            <a:extLst>
              <a:ext uri="{FF2B5EF4-FFF2-40B4-BE49-F238E27FC236}">
                <a16:creationId xmlns:a16="http://schemas.microsoft.com/office/drawing/2014/main" id="{496137F0-4916-9F28-7EB5-146F8804649F}"/>
              </a:ext>
            </a:extLst>
          </p:cNvPr>
          <p:cNvSpPr txBox="1"/>
          <p:nvPr/>
        </p:nvSpPr>
        <p:spPr>
          <a:xfrm>
            <a:off x="608459" y="4623883"/>
            <a:ext cx="7993519" cy="339645"/>
          </a:xfrm>
          <a:prstGeom prst="rect">
            <a:avLst/>
          </a:prstGeom>
          <a:noFill/>
        </p:spPr>
        <p:txBody>
          <a:bodyPr wrap="square" lIns="108000" tIns="46800" anchor="b">
            <a:spAutoFit/>
          </a:bodyPr>
          <a:lstStyle/>
          <a:p>
            <a:r>
              <a:rPr lang="de-DE" sz="800">
                <a:latin typeface="Calibri"/>
                <a:cs typeface="Calibri"/>
              </a:rPr>
              <a:t>* Ab 01.01.2028 werden nur noch Wärmepumpen mit natürlichen Kältemitteln gefördert.   ** Kosten für die Emissionsminderung werden nicht bei den förderfähigen Kosten berücksichtigt. </a:t>
            </a:r>
            <a:br>
              <a:rPr lang="de-DE" sz="800">
                <a:latin typeface="Calibri"/>
                <a:cs typeface="Calibri"/>
              </a:rPr>
            </a:br>
            <a:r>
              <a:rPr lang="de-DE" sz="800">
                <a:latin typeface="Calibri"/>
                <a:cs typeface="Calibri"/>
              </a:rPr>
              <a:t>Quelle: Bundesförderung für effiziente Gebäude - Einzelmaßnahmen (BEG-EM), Stand 29.12.2023</a:t>
            </a:r>
          </a:p>
        </p:txBody>
      </p:sp>
      <p:pic>
        <p:nvPicPr>
          <p:cNvPr id="35" name="Grafik 34">
            <a:extLst>
              <a:ext uri="{FF2B5EF4-FFF2-40B4-BE49-F238E27FC236}">
                <a16:creationId xmlns:a16="http://schemas.microsoft.com/office/drawing/2014/main" id="{2C6EF1FA-5F1C-8656-274A-3A5EC049083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7244" y="1738512"/>
            <a:ext cx="508521" cy="508521"/>
          </a:xfrm>
          <a:prstGeom prst="rect">
            <a:avLst/>
          </a:prstGeom>
        </p:spPr>
      </p:pic>
      <p:pic>
        <p:nvPicPr>
          <p:cNvPr id="36" name="Grafik 35">
            <a:extLst>
              <a:ext uri="{FF2B5EF4-FFF2-40B4-BE49-F238E27FC236}">
                <a16:creationId xmlns:a16="http://schemas.microsoft.com/office/drawing/2014/main" id="{4D9F6643-BA19-8FA9-A2B8-9AAA15D8151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1550" y="1758581"/>
            <a:ext cx="458420" cy="458420"/>
          </a:xfrm>
          <a:prstGeom prst="rect">
            <a:avLst/>
          </a:prstGeom>
        </p:spPr>
      </p:pic>
    </p:spTree>
    <p:extLst>
      <p:ext uri="{BB962C8B-B14F-4D97-AF65-F5344CB8AC3E}">
        <p14:creationId xmlns:p14="http://schemas.microsoft.com/office/powerpoint/2010/main" val="2650873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818BA-689A-7C84-696D-15E4A2E2644D}"/>
            </a:ext>
          </a:extLst>
        </p:cNvPr>
        <p:cNvGrpSpPr/>
        <p:nvPr/>
      </p:nvGrpSpPr>
      <p:grpSpPr>
        <a:xfrm>
          <a:off x="0" y="0"/>
          <a:ext cx="0" cy="0"/>
          <a:chOff x="0" y="0"/>
          <a:chExt cx="0" cy="0"/>
        </a:xfrm>
      </p:grpSpPr>
      <p:sp>
        <p:nvSpPr>
          <p:cNvPr id="25" name="Titel 2">
            <a:extLst>
              <a:ext uri="{FF2B5EF4-FFF2-40B4-BE49-F238E27FC236}">
                <a16:creationId xmlns:a16="http://schemas.microsoft.com/office/drawing/2014/main" id="{7E96E684-5E79-6373-347A-79059CECB92B}"/>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Förderfähige neue Heizungen</a:t>
            </a:r>
          </a:p>
        </p:txBody>
      </p:sp>
      <p:sp>
        <p:nvSpPr>
          <p:cNvPr id="15" name="Textfeld 14">
            <a:extLst>
              <a:ext uri="{FF2B5EF4-FFF2-40B4-BE49-F238E27FC236}">
                <a16:creationId xmlns:a16="http://schemas.microsoft.com/office/drawing/2014/main" id="{29BE4B6C-CC54-060F-1A91-A499BB262F43}"/>
              </a:ext>
            </a:extLst>
          </p:cNvPr>
          <p:cNvSpPr txBox="1"/>
          <p:nvPr/>
        </p:nvSpPr>
        <p:spPr>
          <a:xfrm>
            <a:off x="756000" y="1152000"/>
            <a:ext cx="6931024" cy="369332"/>
          </a:xfrm>
          <a:prstGeom prst="rect">
            <a:avLst/>
          </a:prstGeom>
          <a:solidFill>
            <a:srgbClr val="006577"/>
          </a:solidFill>
          <a:ln w="19050">
            <a:solidFill>
              <a:srgbClr val="006577"/>
            </a:solidFill>
          </a:ln>
        </p:spPr>
        <p:txBody>
          <a:bodyPr wrap="square" lIns="91440" tIns="45720" rIns="91440" bIns="45720" rtlCol="0" anchor="ctr">
            <a:spAutoFit/>
          </a:bodyPr>
          <a:lstStyle/>
          <a:p>
            <a:r>
              <a:rPr lang="de-DE" b="1">
                <a:solidFill>
                  <a:schemeClr val="bg1"/>
                </a:solidFill>
                <a:latin typeface="Calibri" panose="020F0502020204030204" pitchFamily="34" charset="0"/>
                <a:cs typeface="Calibri" panose="020F0502020204030204" pitchFamily="34" charset="0"/>
              </a:rPr>
              <a:t>Wärmenetze</a:t>
            </a:r>
            <a:endParaRPr lang="en-US"/>
          </a:p>
        </p:txBody>
      </p:sp>
      <p:sp>
        <p:nvSpPr>
          <p:cNvPr id="8" name="Textfeld 7">
            <a:extLst>
              <a:ext uri="{FF2B5EF4-FFF2-40B4-BE49-F238E27FC236}">
                <a16:creationId xmlns:a16="http://schemas.microsoft.com/office/drawing/2014/main" id="{8190E303-18F1-1AEE-AACC-F5D08AF68B57}"/>
              </a:ext>
            </a:extLst>
          </p:cNvPr>
          <p:cNvSpPr txBox="1"/>
          <p:nvPr/>
        </p:nvSpPr>
        <p:spPr>
          <a:xfrm>
            <a:off x="756000" y="1533223"/>
            <a:ext cx="4211638" cy="1037927"/>
          </a:xfrm>
          <a:prstGeom prst="rect">
            <a:avLst/>
          </a:prstGeom>
          <a:noFill/>
          <a:ln w="19050">
            <a:solidFill>
              <a:srgbClr val="006577"/>
            </a:solidFill>
          </a:ln>
        </p:spPr>
        <p:txBody>
          <a:bodyPr wrap="square" lIns="72000" tIns="108000" rIns="72000" bIns="45720" rtlCol="0" anchor="ctr">
            <a:noAutofit/>
          </a:bodyPr>
          <a:lstStyle/>
          <a:p>
            <a:pPr marL="447675" indent="-266700">
              <a:spcAft>
                <a:spcPts val="0"/>
              </a:spcAft>
              <a:buFont typeface="Wingdings" panose="05000000000000000000" pitchFamily="2" charset="2"/>
              <a:buChar char="§"/>
            </a:pPr>
            <a:r>
              <a:rPr lang="de-DE" sz="1400">
                <a:solidFill>
                  <a:srgbClr val="006373"/>
                </a:solidFill>
                <a:latin typeface="Calibri" panose="020F0502020204030204" pitchFamily="34" charset="0"/>
                <a:cs typeface="Calibri" panose="020F0502020204030204" pitchFamily="34" charset="0"/>
              </a:rPr>
              <a:t>Errichtung, Umbau, Erweiterung </a:t>
            </a:r>
            <a:br>
              <a:rPr lang="de-DE" sz="1400">
                <a:solidFill>
                  <a:srgbClr val="006373"/>
                </a:solidFill>
                <a:latin typeface="Calibri" panose="020F0502020204030204" pitchFamily="34" charset="0"/>
                <a:cs typeface="Calibri" panose="020F0502020204030204" pitchFamily="34" charset="0"/>
              </a:rPr>
            </a:br>
            <a:r>
              <a:rPr lang="de-DE" sz="1400">
                <a:solidFill>
                  <a:srgbClr val="006373"/>
                </a:solidFill>
                <a:latin typeface="Calibri" panose="020F0502020204030204" pitchFamily="34" charset="0"/>
                <a:cs typeface="Calibri" panose="020F0502020204030204" pitchFamily="34" charset="0"/>
              </a:rPr>
              <a:t>von Gebäudenetzen* </a:t>
            </a:r>
          </a:p>
          <a:p>
            <a:pPr marL="447675" indent="-266700">
              <a:spcAft>
                <a:spcPts val="0"/>
              </a:spcAft>
              <a:buFont typeface="Wingdings" panose="05000000000000000000" pitchFamily="2" charset="2"/>
              <a:buChar char="§"/>
            </a:pPr>
            <a:r>
              <a:rPr lang="de-DE" sz="1400">
                <a:solidFill>
                  <a:srgbClr val="006373"/>
                </a:solidFill>
                <a:latin typeface="Calibri" panose="020F0502020204030204" pitchFamily="34" charset="0"/>
                <a:cs typeface="Calibri" panose="020F0502020204030204" pitchFamily="34" charset="0"/>
              </a:rPr>
              <a:t>Anschluss an ein </a:t>
            </a:r>
            <a:br>
              <a:rPr lang="de-DE" sz="1400">
                <a:solidFill>
                  <a:srgbClr val="006373"/>
                </a:solidFill>
                <a:latin typeface="Calibri" panose="020F0502020204030204" pitchFamily="34" charset="0"/>
                <a:cs typeface="Calibri" panose="020F0502020204030204" pitchFamily="34" charset="0"/>
              </a:rPr>
            </a:br>
            <a:r>
              <a:rPr lang="de-DE" sz="1600" b="1">
                <a:solidFill>
                  <a:srgbClr val="006373"/>
                </a:solidFill>
                <a:latin typeface="Calibri" panose="020F0502020204030204" pitchFamily="34" charset="0"/>
                <a:cs typeface="Calibri" panose="020F0502020204030204" pitchFamily="34" charset="0"/>
              </a:rPr>
              <a:t>Gebäude- oder Wärmenetz</a:t>
            </a:r>
          </a:p>
        </p:txBody>
      </p:sp>
      <p:sp>
        <p:nvSpPr>
          <p:cNvPr id="12" name="Textfeld 11">
            <a:extLst>
              <a:ext uri="{FF2B5EF4-FFF2-40B4-BE49-F238E27FC236}">
                <a16:creationId xmlns:a16="http://schemas.microsoft.com/office/drawing/2014/main" id="{D1F9020E-5960-8D91-BB2B-6C3559FA943C}"/>
              </a:ext>
            </a:extLst>
          </p:cNvPr>
          <p:cNvSpPr txBox="1"/>
          <p:nvPr/>
        </p:nvSpPr>
        <p:spPr>
          <a:xfrm>
            <a:off x="4967638" y="1533223"/>
            <a:ext cx="2719386" cy="1037928"/>
          </a:xfrm>
          <a:prstGeom prst="rect">
            <a:avLst/>
          </a:prstGeom>
          <a:noFill/>
          <a:ln w="19050">
            <a:solidFill>
              <a:srgbClr val="006577"/>
            </a:solidFill>
          </a:ln>
        </p:spPr>
        <p:txBody>
          <a:bodyPr wrap="square" lIns="72000" tIns="108000" rIns="108000" bIns="45720" rtlCol="0" anchor="ctr">
            <a:noAutofit/>
          </a:bodyPr>
          <a:lstStyle/>
          <a:p>
            <a:pPr marL="180975">
              <a:spcAft>
                <a:spcPts val="0"/>
              </a:spcAft>
            </a:pPr>
            <a:r>
              <a:rPr lang="de-DE" sz="1400">
                <a:solidFill>
                  <a:srgbClr val="006373"/>
                </a:solidFill>
                <a:latin typeface="Calibri" panose="020F0502020204030204" pitchFamily="34" charset="0"/>
                <a:cs typeface="Calibri" panose="020F0502020204030204" pitchFamily="34" charset="0"/>
              </a:rPr>
              <a:t>In Wärmenetzgebieten mit Anschluss- und Benutzungs-zwang gibt es nur Förderung für den Anschluss an dieses Netz.</a:t>
            </a:r>
          </a:p>
        </p:txBody>
      </p:sp>
      <p:sp>
        <p:nvSpPr>
          <p:cNvPr id="7" name="Textfeld 6">
            <a:extLst>
              <a:ext uri="{FF2B5EF4-FFF2-40B4-BE49-F238E27FC236}">
                <a16:creationId xmlns:a16="http://schemas.microsoft.com/office/drawing/2014/main" id="{CD9A9957-BA01-014A-7CCD-8BC42C0A6A7B}"/>
              </a:ext>
            </a:extLst>
          </p:cNvPr>
          <p:cNvSpPr txBox="1"/>
          <p:nvPr/>
        </p:nvSpPr>
        <p:spPr>
          <a:xfrm>
            <a:off x="756000" y="2667097"/>
            <a:ext cx="6931024" cy="369332"/>
          </a:xfrm>
          <a:prstGeom prst="rect">
            <a:avLst/>
          </a:prstGeom>
          <a:solidFill>
            <a:srgbClr val="7B7B7B"/>
          </a:solidFill>
          <a:ln w="19050">
            <a:solidFill>
              <a:srgbClr val="7B7B7B"/>
            </a:solidFill>
          </a:ln>
        </p:spPr>
        <p:txBody>
          <a:bodyPr wrap="square" lIns="91440" tIns="45720" rIns="91440" bIns="45720" rtlCol="0" anchor="ctr">
            <a:spAutoFit/>
          </a:bodyPr>
          <a:lstStyle/>
          <a:p>
            <a:r>
              <a:rPr lang="de-DE" b="1">
                <a:solidFill>
                  <a:schemeClr val="bg1"/>
                </a:solidFill>
                <a:latin typeface="Calibri" panose="020F0502020204030204" pitchFamily="34" charset="0"/>
                <a:cs typeface="Calibri" panose="020F0502020204030204" pitchFamily="34" charset="0"/>
              </a:rPr>
              <a:t>Einzelheizungen</a:t>
            </a:r>
            <a:endParaRPr lang="en-US"/>
          </a:p>
        </p:txBody>
      </p:sp>
      <p:sp>
        <p:nvSpPr>
          <p:cNvPr id="11" name="Textfeld 10">
            <a:extLst>
              <a:ext uri="{FF2B5EF4-FFF2-40B4-BE49-F238E27FC236}">
                <a16:creationId xmlns:a16="http://schemas.microsoft.com/office/drawing/2014/main" id="{F370B3D9-6236-0495-15B1-691C4668E9ED}"/>
              </a:ext>
            </a:extLst>
          </p:cNvPr>
          <p:cNvSpPr txBox="1"/>
          <p:nvPr/>
        </p:nvSpPr>
        <p:spPr>
          <a:xfrm>
            <a:off x="756000" y="3036429"/>
            <a:ext cx="4211637" cy="1488311"/>
          </a:xfrm>
          <a:prstGeom prst="rect">
            <a:avLst/>
          </a:prstGeom>
          <a:noFill/>
          <a:ln w="19050">
            <a:solidFill>
              <a:srgbClr val="7B7B7B"/>
            </a:solidFill>
          </a:ln>
        </p:spPr>
        <p:txBody>
          <a:bodyPr wrap="square" lIns="72000" tIns="108000" rIns="72000" bIns="45720" rtlCol="0" anchor="ctr">
            <a:noAutofit/>
          </a:bodyPr>
          <a:lstStyle/>
          <a:p>
            <a:pPr marL="447675" marR="0" lvl="0" indent="-266700" algn="l" defTabSz="914400" rtl="0" eaLnBrk="0" fontAlgn="base" latinLnBrk="0" hangingPunct="0">
              <a:lnSpc>
                <a:spcPct val="100000"/>
              </a:lnSpc>
              <a:spcBef>
                <a:spcPct val="0"/>
              </a:spcBef>
              <a:spcAft>
                <a:spcPts val="0"/>
              </a:spcAft>
              <a:buClr>
                <a:prstClr val="white">
                  <a:lumMod val="50000"/>
                </a:prstClr>
              </a:buClr>
              <a:buSzTx/>
              <a:buFont typeface="Wingdings" panose="05000000000000000000" pitchFamily="2" charset="2"/>
              <a:buChar char="§"/>
              <a:tabLst/>
              <a:defRPr/>
            </a:pPr>
            <a:r>
              <a:rPr kumimoji="0" lang="de-DE" sz="1600" b="1" i="0" u="none" strike="noStrike" kern="1200" cap="none" spc="0" normalizeH="0" baseline="0" noProof="0">
                <a:ln>
                  <a:noFill/>
                </a:ln>
                <a:solidFill>
                  <a:srgbClr val="7B7B7B"/>
                </a:solidFill>
                <a:effectLst/>
                <a:uLnTx/>
                <a:uFillTx/>
                <a:latin typeface="Calibri" panose="020F0502020204030204" pitchFamily="34" charset="0"/>
                <a:ea typeface="+mn-ea"/>
                <a:cs typeface="Calibri" panose="020F0502020204030204" pitchFamily="34" charset="0"/>
              </a:rPr>
              <a:t>Wärmepumpen</a:t>
            </a:r>
            <a:r>
              <a:rPr kumimoji="0" lang="de-DE" sz="1400" b="1" i="0" u="none" strike="noStrike" kern="1200" cap="none" spc="0" normalizeH="0" baseline="0" noProof="0">
                <a:ln>
                  <a:noFill/>
                </a:ln>
                <a:solidFill>
                  <a:srgbClr val="7B7B7B"/>
                </a:solidFill>
                <a:effectLst/>
                <a:uLnTx/>
                <a:uFillTx/>
                <a:latin typeface="Calibri" panose="020F0502020204030204" pitchFamily="34" charset="0"/>
                <a:ea typeface="+mn-ea"/>
                <a:cs typeface="Calibri" panose="020F0502020204030204" pitchFamily="34" charset="0"/>
              </a:rPr>
              <a:t> </a:t>
            </a:r>
          </a:p>
          <a:p>
            <a:pPr marL="447675" marR="0" lvl="0" indent="-266700" algn="l" defTabSz="914400" rtl="0" eaLnBrk="0" fontAlgn="base" latinLnBrk="0" hangingPunct="0">
              <a:lnSpc>
                <a:spcPct val="100000"/>
              </a:lnSpc>
              <a:spcBef>
                <a:spcPct val="0"/>
              </a:spcBef>
              <a:spcAft>
                <a:spcPts val="0"/>
              </a:spcAft>
              <a:buClr>
                <a:prstClr val="white">
                  <a:lumMod val="50000"/>
                </a:prstClr>
              </a:buClr>
              <a:buSzTx/>
              <a:buFont typeface="Wingdings" panose="05000000000000000000" pitchFamily="2" charset="2"/>
              <a:buChar char="§"/>
              <a:tabLst/>
              <a:defRPr/>
            </a:pPr>
            <a:r>
              <a:rPr kumimoji="0" lang="de-DE" sz="1600" b="1" i="0" u="none" strike="noStrike" kern="1200" cap="none" spc="0" normalizeH="0" baseline="0" noProof="0">
                <a:ln>
                  <a:noFill/>
                </a:ln>
                <a:solidFill>
                  <a:srgbClr val="7B7B7B"/>
                </a:solidFill>
                <a:effectLst/>
                <a:uLnTx/>
                <a:uFillTx/>
                <a:latin typeface="Calibri" panose="020F0502020204030204" pitchFamily="34" charset="0"/>
                <a:ea typeface="+mn-ea"/>
                <a:cs typeface="Calibri" panose="020F0502020204030204" pitchFamily="34" charset="0"/>
              </a:rPr>
              <a:t>Biomasseheizungen</a:t>
            </a:r>
            <a:r>
              <a:rPr kumimoji="0" lang="de-DE" sz="1400" b="1" i="0" u="none" strike="noStrike" kern="1200" cap="none" spc="0" normalizeH="0" baseline="0" noProof="0">
                <a:ln>
                  <a:noFill/>
                </a:ln>
                <a:solidFill>
                  <a:srgbClr val="7B7B7B"/>
                </a:solidFill>
                <a:effectLst/>
                <a:uLnTx/>
                <a:uFillTx/>
                <a:latin typeface="Calibri" panose="020F0502020204030204" pitchFamily="34" charset="0"/>
                <a:ea typeface="+mn-ea"/>
                <a:cs typeface="Calibri" panose="020F0502020204030204" pitchFamily="34" charset="0"/>
              </a:rPr>
              <a:t> </a:t>
            </a:r>
          </a:p>
          <a:p>
            <a:pPr marL="447675" marR="0" lvl="0" indent="-266700" algn="l" defTabSz="914400" rtl="0" eaLnBrk="0" fontAlgn="base" latinLnBrk="0" hangingPunct="0">
              <a:lnSpc>
                <a:spcPct val="100000"/>
              </a:lnSpc>
              <a:spcBef>
                <a:spcPct val="0"/>
              </a:spcBef>
              <a:spcAft>
                <a:spcPts val="0"/>
              </a:spcAft>
              <a:buClr>
                <a:prstClr val="white">
                  <a:lumMod val="50000"/>
                </a:prstClr>
              </a:buClr>
              <a:buSzTx/>
              <a:buFont typeface="Wingdings" panose="05000000000000000000" pitchFamily="2" charset="2"/>
              <a:buChar char="§"/>
              <a:tabLst/>
              <a:defRPr/>
            </a:pPr>
            <a:r>
              <a:rPr kumimoji="0" lang="de-DE" sz="1400" b="0" i="0" u="none" strike="noStrike" kern="1200" cap="none" spc="0" normalizeH="0" baseline="0" noProof="0">
                <a:ln>
                  <a:noFill/>
                </a:ln>
                <a:solidFill>
                  <a:srgbClr val="7B7B7B"/>
                </a:solidFill>
                <a:effectLst/>
                <a:uLnTx/>
                <a:uFillTx/>
                <a:latin typeface="Calibri" panose="020F0502020204030204" pitchFamily="34" charset="0"/>
                <a:ea typeface="+mn-ea"/>
                <a:cs typeface="Calibri" panose="020F0502020204030204" pitchFamily="34" charset="0"/>
              </a:rPr>
              <a:t>Brennstoffzellen, innovative Heizungen, Investitionsmehrausgaben von 100 Prozent wasserstofffähigen Heizungen**</a:t>
            </a:r>
          </a:p>
          <a:p>
            <a:pPr marL="447675" marR="0" lvl="0" indent="-266700" algn="l" defTabSz="914400" rtl="0" eaLnBrk="0" fontAlgn="base" latinLnBrk="0" hangingPunct="0">
              <a:lnSpc>
                <a:spcPct val="100000"/>
              </a:lnSpc>
              <a:spcBef>
                <a:spcPct val="0"/>
              </a:spcBef>
              <a:spcAft>
                <a:spcPts val="0"/>
              </a:spcAft>
              <a:buClr>
                <a:prstClr val="white">
                  <a:lumMod val="50000"/>
                </a:prstClr>
              </a:buClr>
              <a:buSzTx/>
              <a:buFont typeface="Wingdings" panose="05000000000000000000" pitchFamily="2" charset="2"/>
              <a:buChar char="§"/>
              <a:tabLst/>
              <a:defRPr/>
            </a:pPr>
            <a:r>
              <a:rPr kumimoji="0" lang="de-DE" sz="1400" b="0" i="0" u="none" strike="noStrike" kern="1200" cap="none" spc="0" normalizeH="0" baseline="0" noProof="0">
                <a:ln>
                  <a:noFill/>
                </a:ln>
                <a:solidFill>
                  <a:srgbClr val="7B7B7B"/>
                </a:solidFill>
                <a:effectLst/>
                <a:uLnTx/>
                <a:uFillTx/>
                <a:latin typeface="Calibri" panose="020F0502020204030204" pitchFamily="34" charset="0"/>
                <a:ea typeface="+mn-ea"/>
                <a:cs typeface="Calibri" panose="020F0502020204030204" pitchFamily="34" charset="0"/>
              </a:rPr>
              <a:t>Solarthermie</a:t>
            </a:r>
          </a:p>
        </p:txBody>
      </p:sp>
      <p:sp>
        <p:nvSpPr>
          <p:cNvPr id="4" name="Rechteck 3">
            <a:extLst>
              <a:ext uri="{FF2B5EF4-FFF2-40B4-BE49-F238E27FC236}">
                <a16:creationId xmlns:a16="http://schemas.microsoft.com/office/drawing/2014/main" id="{7EE308AE-E74E-6AAE-EAAD-1717A3F0B4E2}"/>
              </a:ext>
            </a:extLst>
          </p:cNvPr>
          <p:cNvSpPr/>
          <p:nvPr/>
        </p:nvSpPr>
        <p:spPr>
          <a:xfrm rot="269128">
            <a:off x="2800366" y="2816523"/>
            <a:ext cx="2113931" cy="453992"/>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eaLnBrk="1" hangingPunct="1">
              <a:lnSpc>
                <a:spcPct val="90000"/>
              </a:lnSpc>
              <a:spcBef>
                <a:spcPts val="0"/>
              </a:spcBef>
              <a:buClr>
                <a:srgbClr val="E9692E"/>
              </a:buClr>
              <a:buSzPct val="90000"/>
            </a:pPr>
            <a:r>
              <a:rPr lang="de-DE" sz="1400">
                <a:solidFill>
                  <a:srgbClr val="EC6607"/>
                </a:solidFill>
                <a:latin typeface="Calibri" panose="020F0502020204030204" pitchFamily="34" charset="0"/>
              </a:rPr>
              <a:t>Voraussetzung: mind. 65% erneuerbare Energien</a:t>
            </a:r>
          </a:p>
        </p:txBody>
      </p:sp>
      <p:sp>
        <p:nvSpPr>
          <p:cNvPr id="13" name="Textfeld 12">
            <a:extLst>
              <a:ext uri="{FF2B5EF4-FFF2-40B4-BE49-F238E27FC236}">
                <a16:creationId xmlns:a16="http://schemas.microsoft.com/office/drawing/2014/main" id="{10432724-1380-88A4-B959-F9492CD51DEE}"/>
              </a:ext>
            </a:extLst>
          </p:cNvPr>
          <p:cNvSpPr txBox="1"/>
          <p:nvPr/>
        </p:nvSpPr>
        <p:spPr>
          <a:xfrm>
            <a:off x="4967637" y="3043520"/>
            <a:ext cx="2719387" cy="1481220"/>
          </a:xfrm>
          <a:prstGeom prst="rect">
            <a:avLst/>
          </a:prstGeom>
          <a:noFill/>
          <a:ln w="19050">
            <a:solidFill>
              <a:srgbClr val="7B7B7B"/>
            </a:solidFill>
          </a:ln>
        </p:spPr>
        <p:txBody>
          <a:bodyPr wrap="square" lIns="72000" tIns="108000" rIns="108000" bIns="45720" rtlCol="0" anchor="ctr">
            <a:noAutofit/>
          </a:bodyPr>
          <a:lstStyle/>
          <a:p>
            <a:pPr marL="180975" eaLnBrk="1" hangingPunct="1">
              <a:lnSpc>
                <a:spcPct val="90000"/>
              </a:lnSpc>
              <a:spcBef>
                <a:spcPts val="600"/>
              </a:spcBef>
              <a:buClr>
                <a:srgbClr val="E9692E"/>
              </a:buClr>
              <a:buSzPct val="90000"/>
            </a:pPr>
            <a:r>
              <a:rPr lang="de-DE" sz="1400">
                <a:solidFill>
                  <a:srgbClr val="7B7B7B"/>
                </a:solidFill>
                <a:latin typeface="Calibri" panose="020F0502020204030204" pitchFamily="34" charset="0"/>
              </a:rPr>
              <a:t>Keine Förderung für fossile</a:t>
            </a:r>
            <a:br>
              <a:rPr lang="de-DE" sz="1400">
                <a:solidFill>
                  <a:srgbClr val="7B7B7B"/>
                </a:solidFill>
                <a:latin typeface="Calibri" panose="020F0502020204030204" pitchFamily="34" charset="0"/>
              </a:rPr>
            </a:br>
            <a:r>
              <a:rPr lang="de-DE" sz="1400">
                <a:solidFill>
                  <a:srgbClr val="7B7B7B"/>
                </a:solidFill>
                <a:latin typeface="Calibri" panose="020F0502020204030204" pitchFamily="34" charset="0"/>
              </a:rPr>
              <a:t>Heizungen, auch bei</a:t>
            </a:r>
            <a:br>
              <a:rPr lang="de-DE" sz="1400">
                <a:solidFill>
                  <a:srgbClr val="7B7B7B"/>
                </a:solidFill>
                <a:latin typeface="Calibri" panose="020F0502020204030204" pitchFamily="34" charset="0"/>
              </a:rPr>
            </a:br>
            <a:r>
              <a:rPr lang="de-DE" sz="1400">
                <a:solidFill>
                  <a:srgbClr val="7B7B7B"/>
                </a:solidFill>
                <a:latin typeface="Calibri" panose="020F0502020204030204" pitchFamily="34" charset="0"/>
              </a:rPr>
              <a:t>Hybridheizungen wird nur der Erneuerbare-Energien-Anteil gefördert. </a:t>
            </a:r>
          </a:p>
        </p:txBody>
      </p:sp>
      <p:sp>
        <p:nvSpPr>
          <p:cNvPr id="3" name="Textfeld 2">
            <a:extLst>
              <a:ext uri="{FF2B5EF4-FFF2-40B4-BE49-F238E27FC236}">
                <a16:creationId xmlns:a16="http://schemas.microsoft.com/office/drawing/2014/main" id="{5386C522-02A8-82FE-2E11-025CB04C30E9}"/>
              </a:ext>
            </a:extLst>
          </p:cNvPr>
          <p:cNvSpPr txBox="1"/>
          <p:nvPr/>
        </p:nvSpPr>
        <p:spPr>
          <a:xfrm>
            <a:off x="608459" y="4622388"/>
            <a:ext cx="7021341" cy="339645"/>
          </a:xfrm>
          <a:prstGeom prst="rect">
            <a:avLst/>
          </a:prstGeom>
          <a:noFill/>
        </p:spPr>
        <p:txBody>
          <a:bodyPr wrap="square" lIns="108000" tIns="46800" anchor="b">
            <a:spAutoFit/>
          </a:bodyPr>
          <a:lstStyle/>
          <a:p>
            <a:r>
              <a:rPr lang="de-DE" sz="800">
                <a:latin typeface="Calibri"/>
                <a:cs typeface="Calibri"/>
              </a:rPr>
              <a:t>* Energie-Effizienz-Experten für den Antrag nötig   ** Wasserstofffähige Heizungen werden pauschal mit 5 Prozent der Gesamtkosten gefördert. </a:t>
            </a:r>
            <a:br>
              <a:rPr lang="de-DE" sz="800">
                <a:latin typeface="Calibri"/>
                <a:cs typeface="Calibri"/>
              </a:rPr>
            </a:br>
            <a:r>
              <a:rPr lang="de-DE" sz="800">
                <a:latin typeface="Calibri"/>
                <a:cs typeface="Calibri"/>
              </a:rPr>
              <a:t>Quelle: Bundesförderung für effiziente Gebäude - Einzelmaßnahmen (BEG-EM), Stand 29.12.2023</a:t>
            </a:r>
          </a:p>
        </p:txBody>
      </p:sp>
    </p:spTree>
    <p:extLst>
      <p:ext uri="{BB962C8B-B14F-4D97-AF65-F5344CB8AC3E}">
        <p14:creationId xmlns:p14="http://schemas.microsoft.com/office/powerpoint/2010/main" val="13737202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178A3-59B0-9AC9-1037-A2AD045D37D3}"/>
            </a:ext>
          </a:extLst>
        </p:cNvPr>
        <p:cNvGrpSpPr/>
        <p:nvPr/>
      </p:nvGrpSpPr>
      <p:grpSpPr>
        <a:xfrm>
          <a:off x="0" y="0"/>
          <a:ext cx="0" cy="0"/>
          <a:chOff x="0" y="0"/>
          <a:chExt cx="0" cy="0"/>
        </a:xfrm>
      </p:grpSpPr>
      <p:sp>
        <p:nvSpPr>
          <p:cNvPr id="8" name="Titel 2">
            <a:extLst>
              <a:ext uri="{FF2B5EF4-FFF2-40B4-BE49-F238E27FC236}">
                <a16:creationId xmlns:a16="http://schemas.microsoft.com/office/drawing/2014/main" id="{1118F9E0-3B4F-B140-904F-7EB26807E624}"/>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Förderung Baubegleitung</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Förderfähige Ausgaben und Fördersätze für Einzelmaßnahmen</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endPar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grpSp>
        <p:nvGrpSpPr>
          <p:cNvPr id="16" name="Gruppieren 15">
            <a:extLst>
              <a:ext uri="{FF2B5EF4-FFF2-40B4-BE49-F238E27FC236}">
                <a16:creationId xmlns:a16="http://schemas.microsoft.com/office/drawing/2014/main" id="{8EDA11FB-EDF0-2866-3007-FFC873058712}"/>
              </a:ext>
              <a:ext uri="{C183D7F6-B498-43B3-948B-1728B52AA6E4}">
                <adec:decorative xmlns:adec="http://schemas.microsoft.com/office/drawing/2017/decorative" val="1"/>
              </a:ext>
            </a:extLst>
          </p:cNvPr>
          <p:cNvGrpSpPr/>
          <p:nvPr/>
        </p:nvGrpSpPr>
        <p:grpSpPr>
          <a:xfrm>
            <a:off x="3503361" y="1259165"/>
            <a:ext cx="713433" cy="357586"/>
            <a:chOff x="3024554" y="1338884"/>
            <a:chExt cx="713433" cy="357586"/>
          </a:xfrm>
          <a:solidFill>
            <a:srgbClr val="006373"/>
          </a:solidFill>
        </p:grpSpPr>
        <p:sp>
          <p:nvSpPr>
            <p:cNvPr id="17" name="Rechteck: abgerundete Ecken 16">
              <a:extLst>
                <a:ext uri="{FF2B5EF4-FFF2-40B4-BE49-F238E27FC236}">
                  <a16:creationId xmlns:a16="http://schemas.microsoft.com/office/drawing/2014/main" id="{ADC2E0F8-819A-6E29-F8F0-F0CEA68D6868}"/>
                </a:ext>
              </a:extLst>
            </p:cNvPr>
            <p:cNvSpPr/>
            <p:nvPr/>
          </p:nvSpPr>
          <p:spPr>
            <a:xfrm>
              <a:off x="3024554" y="1552470"/>
              <a:ext cx="713433" cy="144000"/>
            </a:xfrm>
            <a:prstGeom prst="roundRect">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Kreis: nicht ausgefüllt 18">
              <a:extLst>
                <a:ext uri="{FF2B5EF4-FFF2-40B4-BE49-F238E27FC236}">
                  <a16:creationId xmlns:a16="http://schemas.microsoft.com/office/drawing/2014/main" id="{DFEF2365-C245-2655-1EAB-26ED6700427A}"/>
                </a:ext>
              </a:extLst>
            </p:cNvPr>
            <p:cNvSpPr/>
            <p:nvPr/>
          </p:nvSpPr>
          <p:spPr>
            <a:xfrm>
              <a:off x="3235568" y="1338884"/>
              <a:ext cx="291403" cy="282423"/>
            </a:xfrm>
            <a:prstGeom prst="donut">
              <a:avLst>
                <a:gd name="adj" fmla="val 33806"/>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15" name="Abgerundetes Rechteck 29">
            <a:extLst>
              <a:ext uri="{FF2B5EF4-FFF2-40B4-BE49-F238E27FC236}">
                <a16:creationId xmlns:a16="http://schemas.microsoft.com/office/drawing/2014/main" id="{A8F172E2-7886-6FB3-FB5C-6E5321FDE1EE}"/>
              </a:ext>
              <a:ext uri="{C183D7F6-B498-43B3-948B-1728B52AA6E4}">
                <adec:decorative xmlns:adec="http://schemas.microsoft.com/office/drawing/2017/decorative" val="1"/>
              </a:ext>
            </a:extLst>
          </p:cNvPr>
          <p:cNvSpPr/>
          <p:nvPr/>
        </p:nvSpPr>
        <p:spPr>
          <a:xfrm>
            <a:off x="1793997" y="1555695"/>
            <a:ext cx="4111790" cy="2773506"/>
          </a:xfrm>
          <a:prstGeom prst="roundRect">
            <a:avLst>
              <a:gd name="adj" fmla="val 11155"/>
            </a:avLst>
          </a:prstGeom>
          <a:no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72D467A0-F378-EE9A-F61E-85B61FB8E446}"/>
              </a:ext>
            </a:extLst>
          </p:cNvPr>
          <p:cNvSpPr txBox="1"/>
          <p:nvPr/>
        </p:nvSpPr>
        <p:spPr>
          <a:xfrm>
            <a:off x="1988377" y="1729864"/>
            <a:ext cx="2543102" cy="369332"/>
          </a:xfrm>
          <a:prstGeom prst="rect">
            <a:avLst/>
          </a:prstGeom>
          <a:noFill/>
        </p:spPr>
        <p:txBody>
          <a:bodyPr wrap="square" rtlCol="0">
            <a:spAutoFit/>
          </a:bodyPr>
          <a:lstStyle/>
          <a:p>
            <a:pPr>
              <a:spcAft>
                <a:spcPts val="1200"/>
              </a:spcAft>
            </a:pPr>
            <a:r>
              <a:rPr lang="de-DE" b="1">
                <a:solidFill>
                  <a:srgbClr val="EC6607"/>
                </a:solidFill>
                <a:latin typeface="Calibri" panose="020F0502020204030204" pitchFamily="34" charset="0"/>
                <a:cs typeface="Calibri" panose="020F0502020204030204" pitchFamily="34" charset="0"/>
              </a:rPr>
              <a:t>Ein- &amp; Zweifamilienhaus </a:t>
            </a:r>
          </a:p>
        </p:txBody>
      </p:sp>
      <p:sp>
        <p:nvSpPr>
          <p:cNvPr id="49" name="Rechteck 48">
            <a:extLst>
              <a:ext uri="{FF2B5EF4-FFF2-40B4-BE49-F238E27FC236}">
                <a16:creationId xmlns:a16="http://schemas.microsoft.com/office/drawing/2014/main" id="{FFF7AF77-0B2C-C85E-A729-6D74EC25B70E}"/>
              </a:ext>
            </a:extLst>
          </p:cNvPr>
          <p:cNvSpPr/>
          <p:nvPr/>
        </p:nvSpPr>
        <p:spPr>
          <a:xfrm>
            <a:off x="2010993" y="2049580"/>
            <a:ext cx="1894813" cy="307777"/>
          </a:xfrm>
          <a:prstGeom prst="rect">
            <a:avLst/>
          </a:prstGeom>
          <a:noFill/>
        </p:spPr>
        <p:txBody>
          <a:bodyPr wrap="square" rtlCol="0">
            <a:spAutoFit/>
          </a:bodyPr>
          <a:lstStyle/>
          <a:p>
            <a:pPr lvl="0">
              <a:lnSpc>
                <a:spcPct val="100000"/>
              </a:lnSpc>
              <a:spcAft>
                <a:spcPts val="300"/>
              </a:spcAft>
            </a:pPr>
            <a:r>
              <a:rPr lang="de-DE" sz="1400">
                <a:solidFill>
                  <a:srgbClr val="006373"/>
                </a:solidFill>
                <a:latin typeface="Calibri" panose="020F0502020204030204" pitchFamily="34" charset="0"/>
                <a:cs typeface="Calibri" panose="020F0502020204030204" pitchFamily="34" charset="0"/>
              </a:rPr>
              <a:t>5.000 €</a:t>
            </a:r>
          </a:p>
        </p:txBody>
      </p:sp>
      <p:sp>
        <p:nvSpPr>
          <p:cNvPr id="20" name="Textfeld 19">
            <a:extLst>
              <a:ext uri="{FF2B5EF4-FFF2-40B4-BE49-F238E27FC236}">
                <a16:creationId xmlns:a16="http://schemas.microsoft.com/office/drawing/2014/main" id="{30CA4B38-2F85-5B22-2430-04C96CB72288}"/>
              </a:ext>
            </a:extLst>
          </p:cNvPr>
          <p:cNvSpPr txBox="1">
            <a:spLocks/>
          </p:cNvSpPr>
          <p:nvPr/>
        </p:nvSpPr>
        <p:spPr>
          <a:xfrm>
            <a:off x="3928318" y="2048672"/>
            <a:ext cx="729655" cy="369332"/>
          </a:xfrm>
          <a:prstGeom prst="rect">
            <a:avLst/>
          </a:prstGeom>
          <a:noFill/>
        </p:spPr>
        <p:txBody>
          <a:bodyPr wrap="square" rtlCol="0">
            <a:spAutoFit/>
          </a:bodyPr>
          <a:lstStyle>
            <a:defPPr>
              <a:defRPr lang="id-ID"/>
            </a:defPPr>
            <a:lvl1pPr>
              <a:spcAft>
                <a:spcPts val="1200"/>
              </a:spcAft>
              <a:defRPr b="1">
                <a:solidFill>
                  <a:srgbClr val="EC6607"/>
                </a:solidFill>
                <a:latin typeface="Calibri" panose="020F0502020204030204" pitchFamily="34" charset="0"/>
                <a:cs typeface="Calibri" panose="020F0502020204030204" pitchFamily="34" charset="0"/>
              </a:defRPr>
            </a:lvl1pPr>
          </a:lstStyle>
          <a:p>
            <a:r>
              <a:rPr lang="de-DE">
                <a:solidFill>
                  <a:srgbClr val="006373"/>
                </a:solidFill>
              </a:rPr>
              <a:t>50%</a:t>
            </a:r>
          </a:p>
        </p:txBody>
      </p:sp>
      <p:sp>
        <p:nvSpPr>
          <p:cNvPr id="31" name="Textfeld 30">
            <a:extLst>
              <a:ext uri="{FF2B5EF4-FFF2-40B4-BE49-F238E27FC236}">
                <a16:creationId xmlns:a16="http://schemas.microsoft.com/office/drawing/2014/main" id="{4AC183A4-6940-AC47-0B58-9C4B0B89EF6C}"/>
              </a:ext>
            </a:extLst>
          </p:cNvPr>
          <p:cNvSpPr txBox="1"/>
          <p:nvPr/>
        </p:nvSpPr>
        <p:spPr>
          <a:xfrm>
            <a:off x="1984355" y="2912078"/>
            <a:ext cx="2543102" cy="369332"/>
          </a:xfrm>
          <a:prstGeom prst="rect">
            <a:avLst/>
          </a:prstGeom>
          <a:noFill/>
        </p:spPr>
        <p:txBody>
          <a:bodyPr wrap="square" rtlCol="0">
            <a:spAutoFit/>
          </a:bodyPr>
          <a:lstStyle/>
          <a:p>
            <a:pPr>
              <a:spcAft>
                <a:spcPts val="1200"/>
              </a:spcAft>
            </a:pPr>
            <a:r>
              <a:rPr lang="de-DE" b="1">
                <a:solidFill>
                  <a:srgbClr val="EC6607"/>
                </a:solidFill>
                <a:latin typeface="Calibri" panose="020F0502020204030204" pitchFamily="34" charset="0"/>
                <a:cs typeface="Calibri" panose="020F0502020204030204" pitchFamily="34" charset="0"/>
              </a:rPr>
              <a:t>Mehrfamilienhaus</a:t>
            </a:r>
          </a:p>
        </p:txBody>
      </p:sp>
      <p:sp>
        <p:nvSpPr>
          <p:cNvPr id="54" name="Rechteck 53">
            <a:extLst>
              <a:ext uri="{FF2B5EF4-FFF2-40B4-BE49-F238E27FC236}">
                <a16:creationId xmlns:a16="http://schemas.microsoft.com/office/drawing/2014/main" id="{0A2056A9-DF82-8DF3-205A-2ECD984D0C51}"/>
              </a:ext>
            </a:extLst>
          </p:cNvPr>
          <p:cNvSpPr/>
          <p:nvPr/>
        </p:nvSpPr>
        <p:spPr>
          <a:xfrm>
            <a:off x="2001052" y="3244203"/>
            <a:ext cx="2290103" cy="523220"/>
          </a:xfrm>
          <a:prstGeom prst="rect">
            <a:avLst/>
          </a:prstGeom>
          <a:noFill/>
        </p:spPr>
        <p:txBody>
          <a:bodyPr wrap="square" rtlCol="0">
            <a:spAutoFit/>
          </a:bodyPr>
          <a:lstStyle/>
          <a:p>
            <a:pPr lvl="0">
              <a:lnSpc>
                <a:spcPct val="100000"/>
              </a:lnSpc>
              <a:spcAft>
                <a:spcPts val="300"/>
              </a:spcAft>
            </a:pPr>
            <a:r>
              <a:rPr lang="de-DE" sz="1400">
                <a:solidFill>
                  <a:srgbClr val="006373"/>
                </a:solidFill>
                <a:latin typeface="Calibri" panose="020F0502020204030204" pitchFamily="34" charset="0"/>
                <a:cs typeface="Calibri" panose="020F0502020204030204" pitchFamily="34" charset="0"/>
              </a:rPr>
              <a:t>2.000 € (je Wohneinheit) </a:t>
            </a:r>
            <a:br>
              <a:rPr lang="de-DE" sz="1400">
                <a:solidFill>
                  <a:srgbClr val="006373"/>
                </a:solidFill>
                <a:latin typeface="Calibri" panose="020F0502020204030204" pitchFamily="34" charset="0"/>
                <a:cs typeface="Calibri" panose="020F0502020204030204" pitchFamily="34" charset="0"/>
              </a:rPr>
            </a:br>
            <a:r>
              <a:rPr lang="de-DE" sz="1400">
                <a:solidFill>
                  <a:srgbClr val="006373"/>
                </a:solidFill>
                <a:latin typeface="Calibri" panose="020F0502020204030204" pitchFamily="34" charset="0"/>
                <a:cs typeface="Calibri" panose="020F0502020204030204" pitchFamily="34" charset="0"/>
              </a:rPr>
              <a:t>20.000 € (gesamt)</a:t>
            </a:r>
          </a:p>
        </p:txBody>
      </p:sp>
      <p:sp>
        <p:nvSpPr>
          <p:cNvPr id="25" name="Textfeld 24">
            <a:extLst>
              <a:ext uri="{FF2B5EF4-FFF2-40B4-BE49-F238E27FC236}">
                <a16:creationId xmlns:a16="http://schemas.microsoft.com/office/drawing/2014/main" id="{BC852148-66EC-E751-C849-1D26548EB311}"/>
              </a:ext>
            </a:extLst>
          </p:cNvPr>
          <p:cNvSpPr txBox="1">
            <a:spLocks/>
          </p:cNvSpPr>
          <p:nvPr/>
        </p:nvSpPr>
        <p:spPr>
          <a:xfrm>
            <a:off x="3935575" y="3350994"/>
            <a:ext cx="729655" cy="369332"/>
          </a:xfrm>
          <a:prstGeom prst="rect">
            <a:avLst/>
          </a:prstGeom>
          <a:noFill/>
        </p:spPr>
        <p:txBody>
          <a:bodyPr wrap="square" rtlCol="0">
            <a:spAutoFit/>
          </a:bodyPr>
          <a:lstStyle>
            <a:defPPr>
              <a:defRPr lang="id-ID"/>
            </a:defPPr>
            <a:lvl1pPr>
              <a:spcAft>
                <a:spcPts val="1200"/>
              </a:spcAft>
              <a:defRPr b="1">
                <a:solidFill>
                  <a:srgbClr val="EC6607"/>
                </a:solidFill>
                <a:latin typeface="Calibri" panose="020F0502020204030204" pitchFamily="34" charset="0"/>
                <a:cs typeface="Calibri" panose="020F0502020204030204" pitchFamily="34" charset="0"/>
              </a:defRPr>
            </a:lvl1pPr>
          </a:lstStyle>
          <a:p>
            <a:r>
              <a:rPr lang="de-DE">
                <a:solidFill>
                  <a:srgbClr val="006373"/>
                </a:solidFill>
              </a:rPr>
              <a:t>50%</a:t>
            </a:r>
          </a:p>
        </p:txBody>
      </p:sp>
      <p:pic>
        <p:nvPicPr>
          <p:cNvPr id="21" name="Grafik 20">
            <a:extLst>
              <a:ext uri="{FF2B5EF4-FFF2-40B4-BE49-F238E27FC236}">
                <a16:creationId xmlns:a16="http://schemas.microsoft.com/office/drawing/2014/main" id="{47159E2F-4899-D148-1698-4C8460C98793}"/>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2000" y="1807424"/>
            <a:ext cx="729655" cy="764326"/>
          </a:xfrm>
          <a:prstGeom prst="rect">
            <a:avLst/>
          </a:prstGeom>
        </p:spPr>
      </p:pic>
      <p:pic>
        <p:nvPicPr>
          <p:cNvPr id="24" name="Grafik 23">
            <a:extLst>
              <a:ext uri="{FF2B5EF4-FFF2-40B4-BE49-F238E27FC236}">
                <a16:creationId xmlns:a16="http://schemas.microsoft.com/office/drawing/2014/main" id="{66095424-5F15-CDA9-34AB-656CF7399907}"/>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568709" y="3110971"/>
            <a:ext cx="729655" cy="764326"/>
          </a:xfrm>
          <a:prstGeom prst="rect">
            <a:avLst/>
          </a:prstGeom>
        </p:spPr>
      </p:pic>
      <p:sp>
        <p:nvSpPr>
          <p:cNvPr id="2" name="Textfeld 1">
            <a:extLst>
              <a:ext uri="{FF2B5EF4-FFF2-40B4-BE49-F238E27FC236}">
                <a16:creationId xmlns:a16="http://schemas.microsoft.com/office/drawing/2014/main" id="{F5913B3F-0519-9A1E-AECA-6F71EBDC8B0A}"/>
              </a:ext>
            </a:extLst>
          </p:cNvPr>
          <p:cNvSpPr txBox="1"/>
          <p:nvPr/>
        </p:nvSpPr>
        <p:spPr>
          <a:xfrm>
            <a:off x="608459" y="4622388"/>
            <a:ext cx="7678291" cy="339645"/>
          </a:xfrm>
          <a:prstGeom prst="rect">
            <a:avLst/>
          </a:prstGeom>
          <a:noFill/>
        </p:spPr>
        <p:txBody>
          <a:bodyPr wrap="square" lIns="108000" tIns="46800" anchor="b">
            <a:spAutoFit/>
          </a:bodyPr>
          <a:lstStyle/>
          <a:p>
            <a:r>
              <a:rPr lang="de-DE" sz="800">
                <a:latin typeface="Calibri"/>
                <a:cs typeface="Calibri"/>
              </a:rPr>
              <a:t>Die Beantragung erfolgt im Zuge der Förderantragsstellung der jeweiligen Sanierungsmaßnahme. Für den Heizungstausch wird aktuell keine zusätzliche Baubegleitung gefördert.</a:t>
            </a:r>
            <a:br>
              <a:rPr lang="de-DE" sz="800">
                <a:latin typeface="Calibri"/>
                <a:cs typeface="Calibri"/>
              </a:rPr>
            </a:br>
            <a:r>
              <a:rPr lang="de-DE" sz="800">
                <a:latin typeface="Calibri"/>
                <a:cs typeface="Calibri"/>
              </a:rPr>
              <a:t>Quelle: Bundesförderung für effiziente Gebäude - Einzelmaßnahmen (BEG-EM), Stand 29.12.2023</a:t>
            </a:r>
          </a:p>
        </p:txBody>
      </p:sp>
      <p:pic>
        <p:nvPicPr>
          <p:cNvPr id="22" name="Grafik 21">
            <a:extLst>
              <a:ext uri="{FF2B5EF4-FFF2-40B4-BE49-F238E27FC236}">
                <a16:creationId xmlns:a16="http://schemas.microsoft.com/office/drawing/2014/main" id="{6D67D8B5-FB86-05B5-4062-8100517BAA2F}"/>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64611" y="2706676"/>
            <a:ext cx="729385" cy="1620000"/>
          </a:xfrm>
          <a:prstGeom prst="rect">
            <a:avLst/>
          </a:prstGeom>
        </p:spPr>
      </p:pic>
      <p:pic>
        <p:nvPicPr>
          <p:cNvPr id="23" name="Grafik 22">
            <a:extLst>
              <a:ext uri="{FF2B5EF4-FFF2-40B4-BE49-F238E27FC236}">
                <a16:creationId xmlns:a16="http://schemas.microsoft.com/office/drawing/2014/main" id="{93C25356-C536-4DC0-AB37-2425BE9BF0D5}"/>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99" y="2897155"/>
            <a:ext cx="564270" cy="1479557"/>
          </a:xfrm>
          <a:prstGeom prst="rect">
            <a:avLst/>
          </a:prstGeom>
        </p:spPr>
      </p:pic>
    </p:spTree>
    <p:extLst>
      <p:ext uri="{BB962C8B-B14F-4D97-AF65-F5344CB8AC3E}">
        <p14:creationId xmlns:p14="http://schemas.microsoft.com/office/powerpoint/2010/main" val="4958142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9C04E684-64AF-898C-63AF-4F1DD69B0A49}"/>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rPr>
              <a:t>Steuerliche Begünstigung</a:t>
            </a:r>
            <a:endParaRPr kumimoji="0" lang="de-DE" sz="20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F3F3F">
                    <a:lumMod val="60000"/>
                    <a:lumOff val="40000"/>
                  </a:srgbClr>
                </a:solidFill>
                <a:effectLst/>
                <a:uLnTx/>
                <a:uFillTx/>
                <a:latin typeface="Calibri"/>
                <a:ea typeface="+mn-ea"/>
                <a:cs typeface="Calibri"/>
              </a:rPr>
              <a:t>Von tatsächlich zu zahlender tariflicher Einkommenssteuer</a:t>
            </a:r>
            <a:endParaRPr kumimoji="0" lang="de-DE" sz="20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endParaRPr>
          </a:p>
        </p:txBody>
      </p:sp>
      <p:grpSp>
        <p:nvGrpSpPr>
          <p:cNvPr id="3" name="Gruppieren 2" descr="Die Grafik zeigt den Fördersatz von 20 Prozent, der auf maximal 200.000€ förderfähige Ausgaben beschränkt ist. Die Förderung wird auf 3 Steuererklärungen aufgeteilt. Die Anforderungen entsprechen weitestgehend der BEG-Förderung. Eine Fachunternehmererklärung des Handwerkers reicht aus. Der Handwerker haftet. ">
            <a:extLst>
              <a:ext uri="{FF2B5EF4-FFF2-40B4-BE49-F238E27FC236}">
                <a16:creationId xmlns:a16="http://schemas.microsoft.com/office/drawing/2014/main" id="{B5C28C6B-4B21-14A1-1E8B-476353065C97}"/>
              </a:ext>
            </a:extLst>
          </p:cNvPr>
          <p:cNvGrpSpPr/>
          <p:nvPr/>
        </p:nvGrpSpPr>
        <p:grpSpPr>
          <a:xfrm>
            <a:off x="720000" y="1296000"/>
            <a:ext cx="5657828" cy="3314906"/>
            <a:chOff x="720000" y="1296000"/>
            <a:chExt cx="5657828" cy="3314906"/>
          </a:xfrm>
        </p:grpSpPr>
        <p:pic>
          <p:nvPicPr>
            <p:cNvPr id="9" name="Grafik 8">
              <a:extLst>
                <a:ext uri="{FF2B5EF4-FFF2-40B4-BE49-F238E27FC236}">
                  <a16:creationId xmlns:a16="http://schemas.microsoft.com/office/drawing/2014/main" id="{14D0E25E-5299-2D70-59A6-1BB50BCDFD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20000" y="1296000"/>
              <a:ext cx="5657828" cy="3314906"/>
            </a:xfrm>
            <a:prstGeom prst="rect">
              <a:avLst/>
            </a:prstGeom>
          </p:spPr>
        </p:pic>
        <p:sp>
          <p:nvSpPr>
            <p:cNvPr id="13" name="Textfeld 12">
              <a:extLst>
                <a:ext uri="{FF2B5EF4-FFF2-40B4-BE49-F238E27FC236}">
                  <a16:creationId xmlns:a16="http://schemas.microsoft.com/office/drawing/2014/main" id="{CCD7AED7-925E-ED71-0C3C-A4E6B4534B73}"/>
                </a:ext>
              </a:extLst>
            </p:cNvPr>
            <p:cNvSpPr txBox="1"/>
            <p:nvPr/>
          </p:nvSpPr>
          <p:spPr>
            <a:xfrm>
              <a:off x="3187336" y="1381007"/>
              <a:ext cx="3058589" cy="307777"/>
            </a:xfrm>
            <a:prstGeom prst="rect">
              <a:avLst/>
            </a:prstGeom>
            <a:solidFill>
              <a:srgbClr val="348098"/>
            </a:solidFill>
          </p:spPr>
          <p:txBody>
            <a:bodyPr wrap="square" lIns="108000" rtlCol="0">
              <a:spAutoFit/>
            </a:bodyPr>
            <a:lstStyle/>
            <a:p>
              <a:pPr>
                <a:spcAft>
                  <a:spcPts val="0"/>
                </a:spcAft>
              </a:pPr>
              <a:r>
                <a:rPr lang="de-DE" sz="1400">
                  <a:solidFill>
                    <a:schemeClr val="bg1"/>
                  </a:solidFill>
                  <a:latin typeface="Calibri" panose="020F0502020204030204" pitchFamily="34" charset="0"/>
                  <a:cs typeface="Calibri" panose="020F0502020204030204" pitchFamily="34" charset="0"/>
                </a:rPr>
                <a:t>Max. 20% von 200.000 € über 3 Jahre</a:t>
              </a:r>
            </a:p>
          </p:txBody>
        </p:sp>
        <p:sp>
          <p:nvSpPr>
            <p:cNvPr id="14" name="Textfeld 13">
              <a:extLst>
                <a:ext uri="{FF2B5EF4-FFF2-40B4-BE49-F238E27FC236}">
                  <a16:creationId xmlns:a16="http://schemas.microsoft.com/office/drawing/2014/main" id="{01447C9D-D749-1BD2-F91D-C9DFABE956C1}"/>
                </a:ext>
              </a:extLst>
            </p:cNvPr>
            <p:cNvSpPr txBox="1"/>
            <p:nvPr/>
          </p:nvSpPr>
          <p:spPr>
            <a:xfrm>
              <a:off x="3185334" y="1742685"/>
              <a:ext cx="3060591" cy="738664"/>
            </a:xfrm>
            <a:prstGeom prst="rect">
              <a:avLst/>
            </a:prstGeom>
            <a:solidFill>
              <a:srgbClr val="348098"/>
            </a:solidFill>
          </p:spPr>
          <p:txBody>
            <a:bodyPr wrap="square" lIns="108000" rtlCol="0">
              <a:spAutoFit/>
            </a:bodyPr>
            <a:lstStyle/>
            <a:p>
              <a:r>
                <a:rPr lang="de-DE" sz="1400">
                  <a:solidFill>
                    <a:schemeClr val="bg1"/>
                  </a:solidFill>
                  <a:latin typeface="Calibri" panose="020F0502020204030204" pitchFamily="34" charset="0"/>
                  <a:cs typeface="Calibri" panose="020F0502020204030204" pitchFamily="34" charset="0"/>
                  <a:sym typeface="Wingdings" panose="05000000000000000000" pitchFamily="2" charset="2"/>
                </a:rPr>
                <a:t>  1. Jahr	  14.000 €</a:t>
              </a:r>
            </a:p>
            <a:p>
              <a:r>
                <a:rPr lang="de-DE" sz="1400">
                  <a:solidFill>
                    <a:schemeClr val="bg1"/>
                  </a:solidFill>
                  <a:latin typeface="Calibri" panose="020F0502020204030204" pitchFamily="34" charset="0"/>
                  <a:cs typeface="Calibri" panose="020F0502020204030204" pitchFamily="34" charset="0"/>
                  <a:sym typeface="Wingdings" panose="05000000000000000000" pitchFamily="2" charset="2"/>
                </a:rPr>
                <a:t>  2. Jahr	  14.000 €	        40.000 €</a:t>
              </a:r>
            </a:p>
            <a:p>
              <a:r>
                <a:rPr lang="de-DE" sz="1400">
                  <a:solidFill>
                    <a:schemeClr val="bg1"/>
                  </a:solidFill>
                  <a:latin typeface="Calibri" panose="020F0502020204030204" pitchFamily="34" charset="0"/>
                  <a:cs typeface="Calibri" panose="020F0502020204030204" pitchFamily="34" charset="0"/>
                  <a:sym typeface="Wingdings" panose="05000000000000000000" pitchFamily="2" charset="2"/>
                </a:rPr>
                <a:t>  3. Jahr	  12.000 €	</a:t>
              </a:r>
              <a:endParaRPr lang="de-DE" sz="1400">
                <a:solidFill>
                  <a:schemeClr val="bg1"/>
                </a:solidFill>
                <a:latin typeface="Calibri" panose="020F0502020204030204" pitchFamily="34" charset="0"/>
                <a:cs typeface="Calibri" panose="020F0502020204030204" pitchFamily="34" charset="0"/>
              </a:endParaRPr>
            </a:p>
          </p:txBody>
        </p:sp>
        <p:sp>
          <p:nvSpPr>
            <p:cNvPr id="15" name="Gleichschenkliges Dreieck 14">
              <a:extLst>
                <a:ext uri="{FF2B5EF4-FFF2-40B4-BE49-F238E27FC236}">
                  <a16:creationId xmlns:a16="http://schemas.microsoft.com/office/drawing/2014/main" id="{99A3C734-054D-6A0F-C5D1-DBBC8FEF0F22}"/>
                </a:ext>
                <a:ext uri="{C183D7F6-B498-43B3-948B-1728B52AA6E4}">
                  <adec:decorative xmlns:adec="http://schemas.microsoft.com/office/drawing/2017/decorative" val="1"/>
                </a:ext>
              </a:extLst>
            </p:cNvPr>
            <p:cNvSpPr/>
            <p:nvPr/>
          </p:nvSpPr>
          <p:spPr>
            <a:xfrm rot="5400000">
              <a:off x="4918974" y="2005013"/>
              <a:ext cx="612000" cy="214008"/>
            </a:xfrm>
            <a:prstGeom prst="triangle">
              <a:avLst/>
            </a:prstGeom>
            <a:solidFill>
              <a:srgbClr val="EC6607"/>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4" name="Gruppieren 23">
              <a:extLst>
                <a:ext uri="{FF2B5EF4-FFF2-40B4-BE49-F238E27FC236}">
                  <a16:creationId xmlns:a16="http://schemas.microsoft.com/office/drawing/2014/main" id="{BBC3DF14-0792-518B-F179-604C6D1479B9}"/>
                </a:ext>
              </a:extLst>
            </p:cNvPr>
            <p:cNvGrpSpPr/>
            <p:nvPr/>
          </p:nvGrpSpPr>
          <p:grpSpPr>
            <a:xfrm rot="20900037">
              <a:off x="2999929" y="2545616"/>
              <a:ext cx="1666637" cy="756000"/>
              <a:chOff x="4628959" y="3287645"/>
              <a:chExt cx="1666637" cy="756000"/>
            </a:xfrm>
          </p:grpSpPr>
          <p:pic>
            <p:nvPicPr>
              <p:cNvPr id="25" name="Grafik 24">
                <a:extLst>
                  <a:ext uri="{FF2B5EF4-FFF2-40B4-BE49-F238E27FC236}">
                    <a16:creationId xmlns:a16="http://schemas.microsoft.com/office/drawing/2014/main" id="{61959543-CDFA-D3A0-502E-1B90E6CEC3F2}"/>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628959" y="3287645"/>
                <a:ext cx="1666637" cy="756000"/>
              </a:xfrm>
              <a:prstGeom prst="rect">
                <a:avLst/>
              </a:prstGeom>
            </p:spPr>
          </p:pic>
          <p:sp>
            <p:nvSpPr>
              <p:cNvPr id="26" name="Rechteck 25">
                <a:extLst>
                  <a:ext uri="{FF2B5EF4-FFF2-40B4-BE49-F238E27FC236}">
                    <a16:creationId xmlns:a16="http://schemas.microsoft.com/office/drawing/2014/main" id="{21818FE2-2E2B-502B-3C87-A2FE61660923}"/>
                  </a:ext>
                </a:extLst>
              </p:cNvPr>
              <p:cNvSpPr/>
              <p:nvPr/>
            </p:nvSpPr>
            <p:spPr>
              <a:xfrm rot="360000">
                <a:off x="4838367" y="3532377"/>
                <a:ext cx="1241517" cy="278452"/>
              </a:xfrm>
              <a:prstGeom prst="rect">
                <a:avLst/>
              </a:prstGeom>
              <a:solidFill>
                <a:srgbClr val="97C6D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200" b="1">
                    <a:solidFill>
                      <a:srgbClr val="25646D"/>
                    </a:solidFill>
                    <a:latin typeface="Calibri" panose="020F0502020204030204" pitchFamily="34" charset="0"/>
                    <a:cs typeface="Calibri" panose="020F0502020204030204" pitchFamily="34" charset="0"/>
                  </a:rPr>
                  <a:t>Handwerker haftet</a:t>
                </a:r>
              </a:p>
            </p:txBody>
          </p:sp>
        </p:grpSp>
        <p:pic>
          <p:nvPicPr>
            <p:cNvPr id="28" name="Grafik 27">
              <a:extLst>
                <a:ext uri="{FF2B5EF4-FFF2-40B4-BE49-F238E27FC236}">
                  <a16:creationId xmlns:a16="http://schemas.microsoft.com/office/drawing/2014/main" id="{FE290246-E840-8A7F-916E-6751CA4652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8559" y="3155868"/>
              <a:ext cx="341911" cy="677723"/>
            </a:xfrm>
            <a:prstGeom prst="rect">
              <a:avLst/>
            </a:prstGeom>
          </p:spPr>
        </p:pic>
      </p:grpSp>
      <p:sp>
        <p:nvSpPr>
          <p:cNvPr id="23" name="Rechteck 22">
            <a:extLst>
              <a:ext uri="{FF2B5EF4-FFF2-40B4-BE49-F238E27FC236}">
                <a16:creationId xmlns:a16="http://schemas.microsoft.com/office/drawing/2014/main" id="{93DE81AC-12A3-04EC-E215-A7E4BCF42E02}"/>
              </a:ext>
            </a:extLst>
          </p:cNvPr>
          <p:cNvSpPr/>
          <p:nvPr/>
        </p:nvSpPr>
        <p:spPr>
          <a:xfrm rot="21360000">
            <a:off x="6579498" y="1344773"/>
            <a:ext cx="2099716" cy="662374"/>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eaLnBrk="1" hangingPunct="1">
              <a:lnSpc>
                <a:spcPct val="90000"/>
              </a:lnSpc>
              <a:spcBef>
                <a:spcPts val="600"/>
              </a:spcBef>
              <a:buClr>
                <a:srgbClr val="E9692E"/>
              </a:buClr>
              <a:buSzPct val="90000"/>
            </a:pPr>
            <a:r>
              <a:rPr lang="de-DE" sz="1400">
                <a:solidFill>
                  <a:srgbClr val="EC6607"/>
                </a:solidFill>
                <a:latin typeface="Calibri" panose="020F0502020204030204" pitchFamily="34" charset="0"/>
              </a:rPr>
              <a:t>Gilt nur für Sanierungs-</a:t>
            </a:r>
            <a:r>
              <a:rPr lang="de-DE" sz="1400" err="1">
                <a:solidFill>
                  <a:srgbClr val="EC6607"/>
                </a:solidFill>
                <a:latin typeface="Calibri" panose="020F0502020204030204" pitchFamily="34" charset="0"/>
              </a:rPr>
              <a:t>maßnahmen</a:t>
            </a:r>
            <a:r>
              <a:rPr lang="de-DE" sz="1400">
                <a:solidFill>
                  <a:srgbClr val="EC6607"/>
                </a:solidFill>
                <a:latin typeface="Calibri" panose="020F0502020204030204" pitchFamily="34" charset="0"/>
              </a:rPr>
              <a:t> am selbst-genutzten Wohneigentum</a:t>
            </a:r>
          </a:p>
        </p:txBody>
      </p:sp>
      <p:grpSp>
        <p:nvGrpSpPr>
          <p:cNvPr id="29" name="Gruppieren 28" descr="Sind die technischen Standards der BEG-Einzelmaßnahmen erfüllt, reicht die Fachunternehmererklärung des Handwerkers aus.">
            <a:extLst>
              <a:ext uri="{FF2B5EF4-FFF2-40B4-BE49-F238E27FC236}">
                <a16:creationId xmlns:a16="http://schemas.microsoft.com/office/drawing/2014/main" id="{AEDDCB78-3D03-9A04-9A30-7793B7407571}"/>
              </a:ext>
              <a:ext uri="{C183D7F6-B498-43B3-948B-1728B52AA6E4}">
                <adec:decorative xmlns:adec="http://schemas.microsoft.com/office/drawing/2017/decorative" val="0"/>
              </a:ext>
            </a:extLst>
          </p:cNvPr>
          <p:cNvGrpSpPr/>
          <p:nvPr/>
        </p:nvGrpSpPr>
        <p:grpSpPr>
          <a:xfrm>
            <a:off x="4454929" y="2975243"/>
            <a:ext cx="2187540" cy="1890071"/>
            <a:chOff x="4347942" y="3807157"/>
            <a:chExt cx="2187540" cy="1890071"/>
          </a:xfrm>
        </p:grpSpPr>
        <p:sp>
          <p:nvSpPr>
            <p:cNvPr id="21" name="Textfeld 20">
              <a:extLst>
                <a:ext uri="{FF2B5EF4-FFF2-40B4-BE49-F238E27FC236}">
                  <a16:creationId xmlns:a16="http://schemas.microsoft.com/office/drawing/2014/main" id="{F939CC30-F38D-798C-C491-E5B7E448C923}"/>
                </a:ext>
              </a:extLst>
            </p:cNvPr>
            <p:cNvSpPr txBox="1">
              <a:spLocks noChangeAspect="1"/>
            </p:cNvSpPr>
            <p:nvPr/>
          </p:nvSpPr>
          <p:spPr>
            <a:xfrm>
              <a:off x="4543979" y="3807157"/>
              <a:ext cx="1800000" cy="1800000"/>
            </a:xfrm>
            <a:prstGeom prst="ellipse">
              <a:avLst/>
            </a:prstGeom>
            <a:solidFill>
              <a:schemeClr val="bg1"/>
            </a:solidFill>
            <a:ln w="9525">
              <a:solidFill>
                <a:srgbClr val="006373"/>
              </a:solidFill>
            </a:ln>
          </p:spPr>
          <p:txBody>
            <a:bodyPr wrap="square" lIns="0" tIns="0" rIns="0" bIns="36000" rtlCol="0">
              <a:noAutofit/>
            </a:bodyPr>
            <a:lstStyle/>
            <a:p>
              <a:endParaRPr lang="de-DE" sz="1400">
                <a:solidFill>
                  <a:schemeClr val="bg1"/>
                </a:solidFill>
                <a:latin typeface="Calibri" panose="020F0502020204030204" pitchFamily="34" charset="0"/>
                <a:cs typeface="Calibri" panose="020F0502020204030204" pitchFamily="34" charset="0"/>
              </a:endParaRPr>
            </a:p>
          </p:txBody>
        </p:sp>
        <p:sp>
          <p:nvSpPr>
            <p:cNvPr id="22" name="Textfeld 21">
              <a:extLst>
                <a:ext uri="{FF2B5EF4-FFF2-40B4-BE49-F238E27FC236}">
                  <a16:creationId xmlns:a16="http://schemas.microsoft.com/office/drawing/2014/main" id="{27B5A855-3148-DB77-DC92-8321A40D28A1}"/>
                </a:ext>
              </a:extLst>
            </p:cNvPr>
            <p:cNvSpPr txBox="1">
              <a:spLocks noChangeAspect="1"/>
            </p:cNvSpPr>
            <p:nvPr/>
          </p:nvSpPr>
          <p:spPr>
            <a:xfrm>
              <a:off x="4347942" y="3831087"/>
              <a:ext cx="2187540" cy="1866141"/>
            </a:xfrm>
            <a:prstGeom prst="ellipse">
              <a:avLst/>
            </a:prstGeom>
            <a:noFill/>
          </p:spPr>
          <p:txBody>
            <a:bodyPr wrap="square" lIns="0" tIns="0" rIns="0" bIns="36000" rtlCol="0" anchor="ctr">
              <a:noAutofit/>
            </a:bodyPr>
            <a:lstStyle/>
            <a:p>
              <a:pPr algn="ctr">
                <a:lnSpc>
                  <a:spcPct val="90000"/>
                </a:lnSpc>
              </a:pPr>
              <a:r>
                <a:rPr lang="de-DE" sz="1400">
                  <a:solidFill>
                    <a:srgbClr val="348098"/>
                  </a:solidFill>
                  <a:latin typeface="Calibri" panose="020F0502020204030204" pitchFamily="34" charset="0"/>
                  <a:cs typeface="Calibri" panose="020F0502020204030204" pitchFamily="34" charset="0"/>
                </a:rPr>
                <a:t>Sind die </a:t>
              </a:r>
            </a:p>
            <a:p>
              <a:pPr algn="ctr">
                <a:lnSpc>
                  <a:spcPct val="90000"/>
                </a:lnSpc>
              </a:pPr>
              <a:r>
                <a:rPr lang="de-DE" sz="1400">
                  <a:solidFill>
                    <a:srgbClr val="348098"/>
                  </a:solidFill>
                  <a:latin typeface="Calibri" panose="020F0502020204030204" pitchFamily="34" charset="0"/>
                  <a:cs typeface="Calibri" panose="020F0502020204030204" pitchFamily="34" charset="0"/>
                </a:rPr>
                <a:t>technischen </a:t>
              </a:r>
            </a:p>
            <a:p>
              <a:pPr algn="ctr">
                <a:lnSpc>
                  <a:spcPct val="90000"/>
                </a:lnSpc>
              </a:pPr>
              <a:r>
                <a:rPr lang="de-DE" sz="1400">
                  <a:solidFill>
                    <a:srgbClr val="348098"/>
                  </a:solidFill>
                  <a:latin typeface="Calibri" panose="020F0502020204030204" pitchFamily="34" charset="0"/>
                  <a:cs typeface="Calibri" panose="020F0502020204030204" pitchFamily="34" charset="0"/>
                </a:rPr>
                <a:t>Standards der BEG-Einzelmaßnahmen </a:t>
              </a:r>
            </a:p>
            <a:p>
              <a:pPr algn="ctr">
                <a:lnSpc>
                  <a:spcPct val="90000"/>
                </a:lnSpc>
              </a:pPr>
              <a:r>
                <a:rPr lang="de-DE" sz="1400">
                  <a:solidFill>
                    <a:srgbClr val="348098"/>
                  </a:solidFill>
                  <a:latin typeface="Calibri" panose="020F0502020204030204" pitchFamily="34" charset="0"/>
                  <a:cs typeface="Calibri" panose="020F0502020204030204" pitchFamily="34" charset="0"/>
                </a:rPr>
                <a:t>erfüllt, reicht die Fachunternehmer-</a:t>
              </a:r>
              <a:br>
                <a:rPr lang="de-DE" sz="1400">
                  <a:solidFill>
                    <a:srgbClr val="348098"/>
                  </a:solidFill>
                  <a:latin typeface="Calibri" panose="020F0502020204030204" pitchFamily="34" charset="0"/>
                  <a:cs typeface="Calibri" panose="020F0502020204030204" pitchFamily="34" charset="0"/>
                </a:rPr>
              </a:br>
              <a:r>
                <a:rPr lang="de-DE" sz="1400" err="1">
                  <a:solidFill>
                    <a:srgbClr val="348098"/>
                  </a:solidFill>
                  <a:latin typeface="Calibri" panose="020F0502020204030204" pitchFamily="34" charset="0"/>
                  <a:cs typeface="Calibri" panose="020F0502020204030204" pitchFamily="34" charset="0"/>
                </a:rPr>
                <a:t>erklärung</a:t>
              </a:r>
              <a:r>
                <a:rPr lang="de-DE" sz="1400">
                  <a:solidFill>
                    <a:srgbClr val="348098"/>
                  </a:solidFill>
                  <a:latin typeface="Calibri" panose="020F0502020204030204" pitchFamily="34" charset="0"/>
                  <a:cs typeface="Calibri" panose="020F0502020204030204" pitchFamily="34" charset="0"/>
                </a:rPr>
                <a:t> des Handwerkers </a:t>
              </a:r>
            </a:p>
            <a:p>
              <a:pPr algn="ctr">
                <a:lnSpc>
                  <a:spcPct val="90000"/>
                </a:lnSpc>
              </a:pPr>
              <a:r>
                <a:rPr lang="de-DE" sz="1400">
                  <a:solidFill>
                    <a:srgbClr val="348098"/>
                  </a:solidFill>
                  <a:latin typeface="Calibri" panose="020F0502020204030204" pitchFamily="34" charset="0"/>
                  <a:cs typeface="Calibri" panose="020F0502020204030204" pitchFamily="34" charset="0"/>
                </a:rPr>
                <a:t>aus.</a:t>
              </a:r>
            </a:p>
          </p:txBody>
        </p:sp>
      </p:grpSp>
      <p:grpSp>
        <p:nvGrpSpPr>
          <p:cNvPr id="30" name="Gruppieren 29" descr="Wie vorteilhaft eine steuerliche Begünstigung ist, hängt von Einzelsituation und individuellen Steuersatz ab.&#10;">
            <a:extLst>
              <a:ext uri="{FF2B5EF4-FFF2-40B4-BE49-F238E27FC236}">
                <a16:creationId xmlns:a16="http://schemas.microsoft.com/office/drawing/2014/main" id="{A346580B-181B-CF57-3475-504244721C28}"/>
              </a:ext>
              <a:ext uri="{C183D7F6-B498-43B3-948B-1728B52AA6E4}">
                <adec:decorative xmlns:adec="http://schemas.microsoft.com/office/drawing/2017/decorative" val="0"/>
              </a:ext>
            </a:extLst>
          </p:cNvPr>
          <p:cNvGrpSpPr/>
          <p:nvPr/>
        </p:nvGrpSpPr>
        <p:grpSpPr>
          <a:xfrm>
            <a:off x="6377828" y="2531178"/>
            <a:ext cx="2279648" cy="1800000"/>
            <a:chOff x="6525312" y="2886255"/>
            <a:chExt cx="2279648" cy="1800000"/>
          </a:xfrm>
        </p:grpSpPr>
        <p:sp>
          <p:nvSpPr>
            <p:cNvPr id="17" name="Textfeld 16">
              <a:extLst>
                <a:ext uri="{FF2B5EF4-FFF2-40B4-BE49-F238E27FC236}">
                  <a16:creationId xmlns:a16="http://schemas.microsoft.com/office/drawing/2014/main" id="{B2C84378-0435-6BDC-FEA5-7DAD53815C95}"/>
                </a:ext>
              </a:extLst>
            </p:cNvPr>
            <p:cNvSpPr txBox="1">
              <a:spLocks noChangeAspect="1"/>
            </p:cNvSpPr>
            <p:nvPr/>
          </p:nvSpPr>
          <p:spPr>
            <a:xfrm>
              <a:off x="6765136" y="2886255"/>
              <a:ext cx="1800000" cy="1800000"/>
            </a:xfrm>
            <a:prstGeom prst="ellipse">
              <a:avLst/>
            </a:prstGeom>
            <a:solidFill>
              <a:srgbClr val="348098"/>
            </a:solidFill>
          </p:spPr>
          <p:txBody>
            <a:bodyPr wrap="square" lIns="0" tIns="0" rIns="0" bIns="36000" rtlCol="0">
              <a:noAutofit/>
            </a:bodyPr>
            <a:lstStyle/>
            <a:p>
              <a:endParaRPr lang="de-DE" sz="1400">
                <a:solidFill>
                  <a:schemeClr val="bg1"/>
                </a:solidFill>
                <a:latin typeface="Calibri" panose="020F0502020204030204" pitchFamily="34" charset="0"/>
                <a:cs typeface="Calibri" panose="020F0502020204030204" pitchFamily="34" charset="0"/>
              </a:endParaRPr>
            </a:p>
          </p:txBody>
        </p:sp>
        <p:sp>
          <p:nvSpPr>
            <p:cNvPr id="18" name="Textfeld 17" descr="Wie vorteilhaft eine steuerliche Begünstigung ist, hängt von Einzelsituationen und individuelleren Steuersätzen ab.">
              <a:extLst>
                <a:ext uri="{FF2B5EF4-FFF2-40B4-BE49-F238E27FC236}">
                  <a16:creationId xmlns:a16="http://schemas.microsoft.com/office/drawing/2014/main" id="{091A46B4-EE08-6084-E45E-548C81BCCBC8}"/>
                </a:ext>
              </a:extLst>
            </p:cNvPr>
            <p:cNvSpPr txBox="1">
              <a:spLocks noChangeAspect="1"/>
            </p:cNvSpPr>
            <p:nvPr/>
          </p:nvSpPr>
          <p:spPr>
            <a:xfrm>
              <a:off x="6525312" y="2909822"/>
              <a:ext cx="2279648" cy="1462488"/>
            </a:xfrm>
            <a:prstGeom prst="ellipse">
              <a:avLst/>
            </a:prstGeom>
            <a:noFill/>
          </p:spPr>
          <p:txBody>
            <a:bodyPr wrap="square" lIns="0" tIns="0" rIns="0" bIns="36000" rtlCol="0">
              <a:noAutofit/>
            </a:bodyPr>
            <a:lstStyle/>
            <a:p>
              <a:pPr algn="ctr">
                <a:lnSpc>
                  <a:spcPct val="90000"/>
                </a:lnSpc>
              </a:pPr>
              <a:r>
                <a:rPr lang="de-DE" sz="1400">
                  <a:solidFill>
                    <a:schemeClr val="bg1"/>
                  </a:solidFill>
                  <a:latin typeface="Calibri" panose="020F0502020204030204" pitchFamily="34" charset="0"/>
                  <a:cs typeface="Calibri" panose="020F0502020204030204" pitchFamily="34" charset="0"/>
                  <a:sym typeface="Wingdings" panose="05000000000000000000" pitchFamily="2" charset="2"/>
                </a:rPr>
                <a:t>Wie vorteilhaft </a:t>
              </a:r>
            </a:p>
            <a:p>
              <a:pPr algn="ctr">
                <a:lnSpc>
                  <a:spcPct val="90000"/>
                </a:lnSpc>
              </a:pPr>
              <a:r>
                <a:rPr lang="de-DE" sz="1400">
                  <a:solidFill>
                    <a:schemeClr val="bg1"/>
                  </a:solidFill>
                  <a:latin typeface="Calibri" panose="020F0502020204030204" pitchFamily="34" charset="0"/>
                  <a:cs typeface="Calibri" panose="020F0502020204030204" pitchFamily="34" charset="0"/>
                  <a:sym typeface="Wingdings" panose="05000000000000000000" pitchFamily="2" charset="2"/>
                </a:rPr>
                <a:t>eine steuerliche Begünstigung ist, hängt von Einzelsituation und individuellen Steuersatz ab.</a:t>
              </a:r>
              <a:endParaRPr lang="de-DE" sz="1400">
                <a:solidFill>
                  <a:schemeClr val="bg1"/>
                </a:solidFill>
                <a:latin typeface="Calibri" panose="020F0502020204030204" pitchFamily="34" charset="0"/>
                <a:cs typeface="Calibri" panose="020F0502020204030204" pitchFamily="34" charset="0"/>
              </a:endParaRPr>
            </a:p>
          </p:txBody>
        </p:sp>
      </p:grpSp>
      <p:sp>
        <p:nvSpPr>
          <p:cNvPr id="5" name="Textfeld 4">
            <a:extLst>
              <a:ext uri="{FF2B5EF4-FFF2-40B4-BE49-F238E27FC236}">
                <a16:creationId xmlns:a16="http://schemas.microsoft.com/office/drawing/2014/main" id="{C4D0A998-53B9-1C89-DC6D-3020E39701E0}"/>
              </a:ext>
            </a:extLst>
          </p:cNvPr>
          <p:cNvSpPr txBox="1"/>
          <p:nvPr/>
        </p:nvSpPr>
        <p:spPr>
          <a:xfrm>
            <a:off x="628931" y="4694804"/>
            <a:ext cx="6550401" cy="216534"/>
          </a:xfrm>
          <a:prstGeom prst="rect">
            <a:avLst/>
          </a:prstGeom>
          <a:noFill/>
        </p:spPr>
        <p:txBody>
          <a:bodyPr wrap="square" lIns="108000" tIns="46800" anchor="b">
            <a:spAutoFit/>
          </a:bodyPr>
          <a:lstStyle/>
          <a:p>
            <a:r>
              <a:rPr lang="de-DE" sz="800">
                <a:latin typeface="Calibri"/>
                <a:cs typeface="Calibri"/>
              </a:rPr>
              <a:t>Quelle: Einkommensteuergesetz § 35c</a:t>
            </a:r>
          </a:p>
        </p:txBody>
      </p:sp>
    </p:spTree>
    <p:extLst>
      <p:ext uri="{BB962C8B-B14F-4D97-AF65-F5344CB8AC3E}">
        <p14:creationId xmlns:p14="http://schemas.microsoft.com/office/powerpoint/2010/main" val="6811942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2">
            <a:extLst>
              <a:ext uri="{FF2B5EF4-FFF2-40B4-BE49-F238E27FC236}">
                <a16:creationId xmlns:a16="http://schemas.microsoft.com/office/drawing/2014/main" id="{0A4409CF-0D1C-F26C-31F4-91BB3260A240}"/>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Komplettsanierung zum Effizienzhaus (EH)</a:t>
            </a:r>
            <a:endPar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graphicFrame>
        <p:nvGraphicFramePr>
          <p:cNvPr id="2" name="Tabelle 20">
            <a:extLst>
              <a:ext uri="{FF2B5EF4-FFF2-40B4-BE49-F238E27FC236}">
                <a16:creationId xmlns:a16="http://schemas.microsoft.com/office/drawing/2014/main" id="{24C9844E-890B-A190-CF30-D878FE242E0A}"/>
              </a:ext>
            </a:extLst>
          </p:cNvPr>
          <p:cNvGraphicFramePr>
            <a:graphicFrameLocks noGrp="1"/>
          </p:cNvGraphicFramePr>
          <p:nvPr>
            <p:extLst>
              <p:ext uri="{D42A27DB-BD31-4B8C-83A1-F6EECF244321}">
                <p14:modId xmlns:p14="http://schemas.microsoft.com/office/powerpoint/2010/main" val="4229952100"/>
              </p:ext>
            </p:extLst>
          </p:nvPr>
        </p:nvGraphicFramePr>
        <p:xfrm>
          <a:off x="1930610" y="1416806"/>
          <a:ext cx="4257040" cy="2597620"/>
        </p:xfrm>
        <a:graphic>
          <a:graphicData uri="http://schemas.openxmlformats.org/drawingml/2006/table">
            <a:tbl>
              <a:tblPr firstRow="1" bandRow="1">
                <a:tableStyleId>{5C22544A-7EE6-4342-B048-85BDC9FD1C3A}</a:tableStyleId>
              </a:tblPr>
              <a:tblGrid>
                <a:gridCol w="830904">
                  <a:extLst>
                    <a:ext uri="{9D8B030D-6E8A-4147-A177-3AD203B41FA5}">
                      <a16:colId xmlns:a16="http://schemas.microsoft.com/office/drawing/2014/main" val="3350392346"/>
                    </a:ext>
                  </a:extLst>
                </a:gridCol>
                <a:gridCol w="889008">
                  <a:extLst>
                    <a:ext uri="{9D8B030D-6E8A-4147-A177-3AD203B41FA5}">
                      <a16:colId xmlns:a16="http://schemas.microsoft.com/office/drawing/2014/main" val="3104466116"/>
                    </a:ext>
                  </a:extLst>
                </a:gridCol>
                <a:gridCol w="756632">
                  <a:extLst>
                    <a:ext uri="{9D8B030D-6E8A-4147-A177-3AD203B41FA5}">
                      <a16:colId xmlns:a16="http://schemas.microsoft.com/office/drawing/2014/main" val="3687776830"/>
                    </a:ext>
                  </a:extLst>
                </a:gridCol>
                <a:gridCol w="680243">
                  <a:extLst>
                    <a:ext uri="{9D8B030D-6E8A-4147-A177-3AD203B41FA5}">
                      <a16:colId xmlns:a16="http://schemas.microsoft.com/office/drawing/2014/main" val="3356376069"/>
                    </a:ext>
                  </a:extLst>
                </a:gridCol>
                <a:gridCol w="1100253">
                  <a:extLst>
                    <a:ext uri="{9D8B030D-6E8A-4147-A177-3AD203B41FA5}">
                      <a16:colId xmlns:a16="http://schemas.microsoft.com/office/drawing/2014/main" val="3577845632"/>
                    </a:ext>
                  </a:extLst>
                </a:gridCol>
              </a:tblGrid>
              <a:tr h="389602">
                <a:tc row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DE" sz="1400" b="1" i="0" u="none" strike="noStrike" kern="1200" cap="none" spc="0" normalizeH="0" baseline="0" noProof="0">
                          <a:ln>
                            <a:noFill/>
                          </a:ln>
                          <a:solidFill>
                            <a:schemeClr val="bg1"/>
                          </a:solidFill>
                          <a:effectLst/>
                          <a:uLnTx/>
                          <a:uFillTx/>
                          <a:latin typeface="Calibri"/>
                          <a:ea typeface="+mn-ea"/>
                          <a:cs typeface="Calibri"/>
                        </a:rPr>
                        <a:t>Effizienz-haus-standard</a:t>
                      </a:r>
                    </a:p>
                  </a:txBody>
                  <a:tcPr marL="36000" marR="36000" marT="72000" marB="72000" anchor="ctr">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06577"/>
                    </a:solidFill>
                  </a:tcPr>
                </a:tc>
                <a:tc gridSpan="4">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DE" sz="1400" b="1" i="0" u="none" strike="noStrike" kern="1200" cap="none" spc="0" normalizeH="0" baseline="0" noProof="0">
                          <a:ln>
                            <a:noFill/>
                          </a:ln>
                          <a:solidFill>
                            <a:schemeClr val="bg1"/>
                          </a:solidFill>
                          <a:effectLst/>
                          <a:uLnTx/>
                          <a:uFillTx/>
                          <a:latin typeface="Calibri"/>
                          <a:ea typeface="+mn-ea"/>
                          <a:cs typeface="Calibri"/>
                        </a:rPr>
                        <a:t>Tilgungszuschuss</a:t>
                      </a:r>
                    </a:p>
                  </a:txBody>
                  <a:tcPr marL="36000" marR="36000" marT="36000" marB="3600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6577"/>
                    </a:solidFill>
                  </a:tcPr>
                </a:tc>
                <a:tc hMerge="1">
                  <a:txBody>
                    <a:bodyPr/>
                    <a:lstStyle/>
                    <a:p>
                      <a:endParaRPr lang="de-DE" b="1">
                        <a:solidFill>
                          <a:schemeClr val="bg1"/>
                        </a:solidFill>
                      </a:endParaRPr>
                    </a:p>
                  </a:txBody>
                  <a:tcPr marL="36000" marR="36000" marT="36000" marB="36000" anchor="ctr">
                    <a:solidFill>
                      <a:srgbClr val="006577"/>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1" i="0" u="none" strike="noStrike" kern="1200" cap="none" spc="0" normalizeH="0" baseline="0">
                        <a:ln>
                          <a:noFill/>
                        </a:ln>
                        <a:solidFill>
                          <a:schemeClr val="bg1"/>
                        </a:solidFill>
                        <a:effectLst/>
                        <a:uLnTx/>
                        <a:uFillTx/>
                        <a:latin typeface="Calibri" panose="020F0502020204030204" pitchFamily="34" charset="0"/>
                        <a:ea typeface="+mn-ea"/>
                        <a:cs typeface="Calibri" panose="020F0502020204030204" pitchFamily="34" charset="0"/>
                      </a:endParaRPr>
                    </a:p>
                  </a:txBody>
                  <a:tcPr marL="36000" marR="36000" marT="36000" marB="36000" anchor="ctr">
                    <a:solidFill>
                      <a:srgbClr val="006577"/>
                    </a:solidFill>
                  </a:tcPr>
                </a:tc>
                <a:tc h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e-DE" sz="16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endParaRPr>
                    </a:p>
                  </a:txBody>
                  <a:tcPr marL="36000" marR="36000" marT="36000" marB="36000" anchor="ctr">
                    <a:lnB w="12700" cap="flat" cmpd="sng" algn="ctr">
                      <a:solidFill>
                        <a:schemeClr val="bg1"/>
                      </a:solidFill>
                      <a:prstDash val="solid"/>
                      <a:round/>
                      <a:headEnd type="none" w="med" len="med"/>
                      <a:tailEnd type="none" w="med" len="med"/>
                    </a:lnB>
                    <a:solidFill>
                      <a:srgbClr val="006577"/>
                    </a:solidFill>
                  </a:tcPr>
                </a:tc>
                <a:extLst>
                  <a:ext uri="{0D108BD9-81ED-4DB2-BD59-A6C34878D82A}">
                    <a16:rowId xmlns:a16="http://schemas.microsoft.com/office/drawing/2014/main" val="3957302796"/>
                  </a:ext>
                </a:extLst>
              </a:tr>
              <a:tr h="503368">
                <a:tc v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e-DE" sz="16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endParaRPr>
                    </a:p>
                  </a:txBody>
                  <a:tcPr marL="36000" marR="36000" marT="72000" marB="7200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6577"/>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DE" sz="1400" b="0" i="0" u="none" strike="noStrike" kern="1200" cap="none" spc="0" normalizeH="0" baseline="0" noProof="0">
                          <a:ln>
                            <a:noFill/>
                          </a:ln>
                          <a:solidFill>
                            <a:schemeClr val="bg1"/>
                          </a:solidFill>
                          <a:effectLst/>
                          <a:uLnTx/>
                          <a:uFillTx/>
                          <a:latin typeface="Calibri"/>
                          <a:ea typeface="+mn-ea"/>
                          <a:cs typeface="Calibri"/>
                        </a:rPr>
                        <a:t>Grund-förderung</a:t>
                      </a:r>
                    </a:p>
                  </a:txBody>
                  <a:tcPr marL="36000" marR="36000" marT="36000" marB="360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577"/>
                    </a:solidFill>
                  </a:tcPr>
                </a:tc>
                <a:tc>
                  <a:txBody>
                    <a:bodyPr/>
                    <a:lstStyle/>
                    <a:p>
                      <a:pPr algn="ctr"/>
                      <a:r>
                        <a:rPr kumimoji="0" lang="de-DE" sz="1400" b="0" i="0" u="none" strike="noStrike" kern="1200" cap="none" spc="0" normalizeH="0" baseline="0" noProof="0">
                          <a:ln>
                            <a:noFill/>
                          </a:ln>
                          <a:solidFill>
                            <a:schemeClr val="bg1"/>
                          </a:solidFill>
                          <a:effectLst/>
                          <a:uLnTx/>
                          <a:uFillTx/>
                          <a:latin typeface="Calibri"/>
                          <a:ea typeface="+mn-ea"/>
                          <a:cs typeface="Calibri"/>
                        </a:rPr>
                        <a:t>EE-/NH-Bonus</a:t>
                      </a:r>
                      <a:r>
                        <a:rPr lang="de-DE" sz="1400" b="0" i="0" u="none" strike="noStrike" kern="1200" cap="none" spc="0" normalizeH="0" baseline="0" noProof="0">
                          <a:ln>
                            <a:noFill/>
                          </a:ln>
                          <a:solidFill>
                            <a:schemeClr val="bg1"/>
                          </a:solidFill>
                          <a:effectLst/>
                          <a:uLnTx/>
                          <a:uFillTx/>
                          <a:latin typeface="Calibri"/>
                          <a:ea typeface="+mn-ea"/>
                          <a:cs typeface="Calibri"/>
                        </a:rPr>
                        <a:t> </a:t>
                      </a:r>
                      <a:endParaRPr lang="de-DE" sz="1400" b="0">
                        <a:solidFill>
                          <a:schemeClr val="bg1"/>
                        </a:solidFill>
                      </a:endParaRPr>
                    </a:p>
                  </a:txBody>
                  <a:tcPr marL="36000" marR="36000" marT="36000" marB="3600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5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chemeClr val="bg1"/>
                          </a:solidFill>
                          <a:effectLst/>
                          <a:uLnTx/>
                          <a:uFillTx/>
                          <a:latin typeface="Calibri"/>
                          <a:ea typeface="+mn-ea"/>
                          <a:cs typeface="Calibri"/>
                        </a:rPr>
                        <a:t>WPB-Bonus*</a:t>
                      </a:r>
                      <a:endParaRPr kumimoji="0" lang="de-DE" sz="1400" b="0" i="0" u="none" strike="noStrike" kern="1200" cap="none" spc="0" normalizeH="0" baseline="0">
                        <a:ln>
                          <a:noFill/>
                        </a:ln>
                        <a:solidFill>
                          <a:schemeClr val="bg1"/>
                        </a:solidFill>
                        <a:effectLst/>
                        <a:uLnTx/>
                        <a:uFillTx/>
                        <a:latin typeface="Calibri"/>
                        <a:ea typeface="+mn-ea"/>
                        <a:cs typeface="Calibri"/>
                      </a:endParaRPr>
                    </a:p>
                  </a:txBody>
                  <a:tcPr marL="36000" marR="36000" marT="36000" marB="360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5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a:ln>
                            <a:noFill/>
                          </a:ln>
                          <a:solidFill>
                            <a:schemeClr val="bg1"/>
                          </a:solidFill>
                          <a:effectLst/>
                          <a:uLnTx/>
                          <a:uFillTx/>
                          <a:latin typeface="Calibri"/>
                          <a:ea typeface="+mn-ea"/>
                          <a:cs typeface="Calibri"/>
                        </a:rPr>
                        <a:t>Serielle Sanierung**</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420354005"/>
                  </a:ext>
                </a:extLst>
              </a:tr>
              <a:tr h="340930">
                <a:tc>
                  <a:txBody>
                    <a:bodyPr/>
                    <a:lstStyle/>
                    <a:p>
                      <a:pPr algn="ctr"/>
                      <a:r>
                        <a:rPr lang="de-DE" sz="1400" b="1">
                          <a:solidFill>
                            <a:srgbClr val="EC6607"/>
                          </a:solidFill>
                          <a:latin typeface="Calibri"/>
                          <a:cs typeface="Calibri"/>
                        </a:rPr>
                        <a:t>40</a:t>
                      </a:r>
                    </a:p>
                  </a:txBody>
                  <a:tcPr marL="36000" marR="36000" anchor="ctr">
                    <a:lnT w="28575" cap="flat" cmpd="sng" algn="ctr">
                      <a:solidFill>
                        <a:schemeClr val="bg1"/>
                      </a:solidFill>
                      <a:prstDash val="solid"/>
                      <a:round/>
                      <a:headEnd type="none" w="med" len="med"/>
                      <a:tailEnd type="none" w="med" len="med"/>
                    </a:lnT>
                    <a:solidFill>
                      <a:srgbClr val="F2F2F2"/>
                    </a:solidFill>
                  </a:tcPr>
                </a:tc>
                <a:tc>
                  <a:txBody>
                    <a:bodyPr/>
                    <a:lstStyle/>
                    <a:p>
                      <a:pPr algn="ctr"/>
                      <a:r>
                        <a:rPr lang="de-DE" sz="1400">
                          <a:latin typeface="Calibri"/>
                          <a:cs typeface="Calibri"/>
                        </a:rPr>
                        <a:t>20%</a:t>
                      </a:r>
                    </a:p>
                  </a:txBody>
                  <a:tcPr marL="36000" marR="36000" anchor="ctr">
                    <a:lnT w="28575" cap="flat" cmpd="sng" algn="ctr">
                      <a:solidFill>
                        <a:schemeClr val="bg1"/>
                      </a:solidFill>
                      <a:prstDash val="solid"/>
                      <a:round/>
                      <a:headEnd type="none" w="med" len="med"/>
                      <a:tailEnd type="none" w="med" len="med"/>
                    </a:lnT>
                    <a:solidFill>
                      <a:srgbClr val="F2F2F2"/>
                    </a:solidFill>
                  </a:tcPr>
                </a:tc>
                <a:tc>
                  <a:txBody>
                    <a:bodyPr/>
                    <a:lstStyle/>
                    <a:p>
                      <a:pPr algn="ctr"/>
                      <a:r>
                        <a:rPr lang="de-DE" sz="1400">
                          <a:latin typeface="Calibri"/>
                          <a:cs typeface="Calibri"/>
                        </a:rPr>
                        <a:t>5%</a:t>
                      </a:r>
                    </a:p>
                  </a:txBody>
                  <a:tcPr marL="36000" marR="36000" anchor="ctr">
                    <a:lnT w="28575" cap="flat" cmpd="sng" algn="ctr">
                      <a:solidFill>
                        <a:schemeClr val="bg1"/>
                      </a:solidFill>
                      <a:prstDash val="solid"/>
                      <a:round/>
                      <a:headEnd type="none" w="med" len="med"/>
                      <a:tailEnd type="none" w="med" len="med"/>
                    </a:lnT>
                    <a:solidFill>
                      <a:srgbClr val="F2F2F2"/>
                    </a:solidFill>
                  </a:tcPr>
                </a:tc>
                <a:tc>
                  <a:txBody>
                    <a:bodyPr/>
                    <a:lstStyle/>
                    <a:p>
                      <a:pPr algn="ctr"/>
                      <a:r>
                        <a:rPr lang="de-DE" sz="1400">
                          <a:latin typeface="Calibri"/>
                          <a:cs typeface="Calibri"/>
                        </a:rPr>
                        <a:t>10%</a:t>
                      </a:r>
                    </a:p>
                  </a:txBody>
                  <a:tcPr marL="36000" marR="36000" anchor="ctr">
                    <a:lnT w="28575" cap="flat" cmpd="sng" algn="ctr">
                      <a:solidFill>
                        <a:schemeClr val="bg1"/>
                      </a:solidFill>
                      <a:prstDash val="solid"/>
                      <a:round/>
                      <a:headEnd type="none" w="med" len="med"/>
                      <a:tailEnd type="none" w="med" len="med"/>
                    </a:lnT>
                    <a:solidFill>
                      <a:srgbClr val="F2F2F2"/>
                    </a:solidFill>
                  </a:tcPr>
                </a:tc>
                <a:tc>
                  <a:txBody>
                    <a:bodyPr/>
                    <a:lstStyle/>
                    <a:p>
                      <a:pPr algn="ctr"/>
                      <a:r>
                        <a:rPr lang="de-DE" sz="1400">
                          <a:solidFill>
                            <a:schemeClr val="bg1">
                              <a:lumMod val="65000"/>
                            </a:schemeClr>
                          </a:solidFill>
                          <a:latin typeface="Calibri"/>
                          <a:cs typeface="Calibri"/>
                        </a:rPr>
                        <a:t>15%</a:t>
                      </a:r>
                    </a:p>
                  </a:txBody>
                  <a:tcPr marL="36000" marR="36000" anchor="ctr">
                    <a:lnT w="28575" cap="flat" cmpd="sng" algn="ctr">
                      <a:solidFill>
                        <a:schemeClr val="bg1"/>
                      </a:solidFill>
                      <a:prstDash val="solid"/>
                      <a:round/>
                      <a:headEnd type="none" w="med" len="med"/>
                      <a:tailEnd type="none" w="med" len="med"/>
                    </a:lnT>
                    <a:solidFill>
                      <a:srgbClr val="F2F2F2"/>
                    </a:solidFill>
                  </a:tcPr>
                </a:tc>
                <a:extLst>
                  <a:ext uri="{0D108BD9-81ED-4DB2-BD59-A6C34878D82A}">
                    <a16:rowId xmlns:a16="http://schemas.microsoft.com/office/drawing/2014/main" val="353293575"/>
                  </a:ext>
                </a:extLst>
              </a:tr>
              <a:tr h="340930">
                <a:tc>
                  <a:txBody>
                    <a:bodyPr/>
                    <a:lstStyle/>
                    <a:p>
                      <a:pPr algn="ctr"/>
                      <a:r>
                        <a:rPr lang="de-DE" sz="1400" b="1">
                          <a:solidFill>
                            <a:srgbClr val="EC6607"/>
                          </a:solidFill>
                          <a:latin typeface="Calibri"/>
                          <a:cs typeface="Calibri"/>
                        </a:rPr>
                        <a:t>55</a:t>
                      </a:r>
                    </a:p>
                  </a:txBody>
                  <a:tcPr marL="36000" marR="36000" anchor="ctr">
                    <a:solidFill>
                      <a:srgbClr val="E0E0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15%</a:t>
                      </a:r>
                    </a:p>
                  </a:txBody>
                  <a:tcPr marL="36000" marR="36000" anchor="ctr">
                    <a:solidFill>
                      <a:srgbClr val="E0E0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5%</a:t>
                      </a:r>
                    </a:p>
                  </a:txBody>
                  <a:tcPr marL="36000" marR="36000" anchor="ctr">
                    <a:solidFill>
                      <a:srgbClr val="E0E0E0"/>
                    </a:solidFill>
                  </a:tcPr>
                </a:tc>
                <a:tc>
                  <a:txBody>
                    <a:bodyPr/>
                    <a:lstStyle/>
                    <a:p>
                      <a:pPr algn="ctr"/>
                      <a:r>
                        <a:rPr lang="de-DE" sz="1400">
                          <a:latin typeface="Calibri"/>
                          <a:cs typeface="Calibri"/>
                        </a:rPr>
                        <a:t>10%</a:t>
                      </a:r>
                    </a:p>
                  </a:txBody>
                  <a:tcPr marL="36000" marR="36000" anchor="ctr">
                    <a:solidFill>
                      <a:srgbClr val="E0E0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solidFill>
                            <a:schemeClr val="bg1">
                              <a:lumMod val="65000"/>
                            </a:schemeClr>
                          </a:solidFill>
                          <a:latin typeface="Calibri"/>
                          <a:cs typeface="Calibri"/>
                        </a:rPr>
                        <a:t>15%</a:t>
                      </a:r>
                    </a:p>
                  </a:txBody>
                  <a:tcPr marL="36000" marR="36000" anchor="ctr">
                    <a:solidFill>
                      <a:srgbClr val="E0E0E0"/>
                    </a:solidFill>
                  </a:tcPr>
                </a:tc>
                <a:extLst>
                  <a:ext uri="{0D108BD9-81ED-4DB2-BD59-A6C34878D82A}">
                    <a16:rowId xmlns:a16="http://schemas.microsoft.com/office/drawing/2014/main" val="2047654910"/>
                  </a:ext>
                </a:extLst>
              </a:tr>
              <a:tr h="340930">
                <a:tc>
                  <a:txBody>
                    <a:bodyPr/>
                    <a:lstStyle/>
                    <a:p>
                      <a:pPr algn="ctr"/>
                      <a:r>
                        <a:rPr lang="de-DE" sz="1400" b="1">
                          <a:solidFill>
                            <a:srgbClr val="EC6607"/>
                          </a:solidFill>
                          <a:latin typeface="Calibri"/>
                          <a:cs typeface="Calibri"/>
                        </a:rPr>
                        <a:t>70</a:t>
                      </a:r>
                    </a:p>
                  </a:txBody>
                  <a:tcPr marL="36000" marR="3600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10%</a:t>
                      </a:r>
                    </a:p>
                  </a:txBody>
                  <a:tcPr marL="36000" marR="3600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5%</a:t>
                      </a:r>
                    </a:p>
                  </a:txBody>
                  <a:tcPr marL="36000" marR="36000" anchor="ctr">
                    <a:solidFill>
                      <a:srgbClr val="F2F2F2"/>
                    </a:solidFill>
                  </a:tcPr>
                </a:tc>
                <a:tc>
                  <a:txBody>
                    <a:bodyPr/>
                    <a:lstStyle/>
                    <a:p>
                      <a:pPr algn="ctr"/>
                      <a:r>
                        <a:rPr lang="de-DE" sz="1400">
                          <a:latin typeface="Calibri"/>
                          <a:cs typeface="Calibri"/>
                        </a:rPr>
                        <a:t>10%</a:t>
                      </a:r>
                    </a:p>
                  </a:txBody>
                  <a:tcPr marL="36000" marR="36000" anchor="ctr">
                    <a:solidFill>
                      <a:srgbClr val="F2F2F2"/>
                    </a:solidFill>
                  </a:tcPr>
                </a:tc>
                <a:tc>
                  <a:txBody>
                    <a:bodyPr/>
                    <a:lstStyle/>
                    <a:p>
                      <a:pPr algn="ctr"/>
                      <a:endParaRPr lang="de-DE" sz="1400">
                        <a:latin typeface="Calibri" panose="020F0502020204030204" pitchFamily="34" charset="0"/>
                        <a:cs typeface="Calibri" panose="020F0502020204030204" pitchFamily="34" charset="0"/>
                      </a:endParaRPr>
                    </a:p>
                  </a:txBody>
                  <a:tcPr marL="36000" marR="36000" anchor="ctr">
                    <a:solidFill>
                      <a:srgbClr val="F2F2F2"/>
                    </a:solidFill>
                  </a:tcPr>
                </a:tc>
                <a:extLst>
                  <a:ext uri="{0D108BD9-81ED-4DB2-BD59-A6C34878D82A}">
                    <a16:rowId xmlns:a16="http://schemas.microsoft.com/office/drawing/2014/main" val="1936022867"/>
                  </a:ext>
                </a:extLst>
              </a:tr>
              <a:tr h="340930">
                <a:tc>
                  <a:txBody>
                    <a:bodyPr/>
                    <a:lstStyle/>
                    <a:p>
                      <a:pPr algn="ctr"/>
                      <a:r>
                        <a:rPr lang="de-DE" sz="1400" b="1">
                          <a:solidFill>
                            <a:srgbClr val="EC6607"/>
                          </a:solidFill>
                          <a:latin typeface="Calibri"/>
                          <a:cs typeface="Calibri"/>
                        </a:rPr>
                        <a:t>85</a:t>
                      </a:r>
                    </a:p>
                  </a:txBody>
                  <a:tcPr marL="36000" marR="36000" anchor="ctr">
                    <a:solidFill>
                      <a:srgbClr val="E0E0E0"/>
                    </a:solidFill>
                  </a:tcPr>
                </a:tc>
                <a:tc>
                  <a:txBody>
                    <a:bodyPr/>
                    <a:lstStyle/>
                    <a:p>
                      <a:pPr algn="ctr"/>
                      <a:r>
                        <a:rPr lang="de-DE" sz="1400">
                          <a:latin typeface="Calibri"/>
                          <a:cs typeface="Calibri"/>
                        </a:rPr>
                        <a:t>5%</a:t>
                      </a:r>
                    </a:p>
                  </a:txBody>
                  <a:tcPr marL="36000" marR="36000" anchor="ctr">
                    <a:solidFill>
                      <a:srgbClr val="E0E0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5%</a:t>
                      </a:r>
                    </a:p>
                  </a:txBody>
                  <a:tcPr marL="36000" marR="36000" anchor="ctr">
                    <a:solidFill>
                      <a:srgbClr val="E0E0E0"/>
                    </a:solidFill>
                  </a:tcPr>
                </a:tc>
                <a:tc>
                  <a:txBody>
                    <a:bodyPr/>
                    <a:lstStyle/>
                    <a:p>
                      <a:endParaRPr lang="de-DE" sz="1400">
                        <a:latin typeface="Calibri" panose="020F0502020204030204" pitchFamily="34" charset="0"/>
                        <a:cs typeface="Calibri" panose="020F0502020204030204" pitchFamily="34" charset="0"/>
                      </a:endParaRPr>
                    </a:p>
                  </a:txBody>
                  <a:tcPr marL="36000" marR="36000" anchor="ctr">
                    <a:solidFill>
                      <a:srgbClr val="E0E0E0"/>
                    </a:solidFill>
                  </a:tcPr>
                </a:tc>
                <a:tc>
                  <a:txBody>
                    <a:bodyPr/>
                    <a:lstStyle/>
                    <a:p>
                      <a:endParaRPr lang="de-DE" sz="1400">
                        <a:latin typeface="Calibri" panose="020F0502020204030204" pitchFamily="34" charset="0"/>
                        <a:cs typeface="Calibri" panose="020F0502020204030204" pitchFamily="34" charset="0"/>
                      </a:endParaRPr>
                    </a:p>
                  </a:txBody>
                  <a:tcPr marL="36000" marR="36000" anchor="ctr">
                    <a:solidFill>
                      <a:srgbClr val="E0E0E0"/>
                    </a:solidFill>
                  </a:tcPr>
                </a:tc>
                <a:extLst>
                  <a:ext uri="{0D108BD9-81ED-4DB2-BD59-A6C34878D82A}">
                    <a16:rowId xmlns:a16="http://schemas.microsoft.com/office/drawing/2014/main" val="1943844570"/>
                  </a:ext>
                </a:extLst>
              </a:tr>
              <a:tr h="340930">
                <a:tc>
                  <a:txBody>
                    <a:bodyPr/>
                    <a:lstStyle/>
                    <a:p>
                      <a:pPr algn="ctr"/>
                      <a:r>
                        <a:rPr lang="de-DE" sz="1400" b="1">
                          <a:solidFill>
                            <a:srgbClr val="EC6607"/>
                          </a:solidFill>
                          <a:latin typeface="Calibri"/>
                          <a:cs typeface="Calibri"/>
                        </a:rPr>
                        <a:t>Denkmal</a:t>
                      </a:r>
                    </a:p>
                  </a:txBody>
                  <a:tcPr marL="36000" marR="3600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5%</a:t>
                      </a:r>
                    </a:p>
                  </a:txBody>
                  <a:tcPr marL="36000" marR="3600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5%</a:t>
                      </a:r>
                    </a:p>
                  </a:txBody>
                  <a:tcPr marL="36000" marR="36000" anchor="ctr">
                    <a:solidFill>
                      <a:srgbClr val="F2F2F2"/>
                    </a:solidFill>
                  </a:tcPr>
                </a:tc>
                <a:tc>
                  <a:txBody>
                    <a:bodyPr/>
                    <a:lstStyle/>
                    <a:p>
                      <a:endParaRPr lang="de-DE" sz="1400">
                        <a:latin typeface="Calibri" panose="020F0502020204030204" pitchFamily="34" charset="0"/>
                        <a:cs typeface="Calibri" panose="020F0502020204030204" pitchFamily="34" charset="0"/>
                      </a:endParaRPr>
                    </a:p>
                  </a:txBody>
                  <a:tcPr marL="36000" marR="36000" anchor="ctr">
                    <a:solidFill>
                      <a:srgbClr val="F2F2F2"/>
                    </a:solidFill>
                  </a:tcPr>
                </a:tc>
                <a:tc>
                  <a:txBody>
                    <a:bodyPr/>
                    <a:lstStyle/>
                    <a:p>
                      <a:endParaRPr lang="de-DE" sz="1400">
                        <a:latin typeface="Calibri" panose="020F0502020204030204" pitchFamily="34" charset="0"/>
                        <a:cs typeface="Calibri" panose="020F0502020204030204" pitchFamily="34" charset="0"/>
                      </a:endParaRPr>
                    </a:p>
                  </a:txBody>
                  <a:tcPr marL="36000" marR="36000" anchor="ctr">
                    <a:solidFill>
                      <a:srgbClr val="F2F2F2"/>
                    </a:solidFill>
                  </a:tcPr>
                </a:tc>
                <a:extLst>
                  <a:ext uri="{0D108BD9-81ED-4DB2-BD59-A6C34878D82A}">
                    <a16:rowId xmlns:a16="http://schemas.microsoft.com/office/drawing/2014/main" val="2275774815"/>
                  </a:ext>
                </a:extLst>
              </a:tr>
            </a:tbl>
          </a:graphicData>
        </a:graphic>
      </p:graphicFrame>
      <p:sp>
        <p:nvSpPr>
          <p:cNvPr id="9" name="Rechteck 8">
            <a:extLst>
              <a:ext uri="{FF2B5EF4-FFF2-40B4-BE49-F238E27FC236}">
                <a16:creationId xmlns:a16="http://schemas.microsoft.com/office/drawing/2014/main" id="{27FE4D25-519C-7CA6-D138-C0128D2F7C60}"/>
              </a:ext>
            </a:extLst>
          </p:cNvPr>
          <p:cNvSpPr/>
          <p:nvPr/>
        </p:nvSpPr>
        <p:spPr>
          <a:xfrm>
            <a:off x="6170174" y="2791318"/>
            <a:ext cx="2584212" cy="431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a:solidFill>
                  <a:srgbClr val="EC6607"/>
                </a:solidFill>
                <a:latin typeface="Calibri" panose="020F0502020204030204" pitchFamily="34" charset="0"/>
                <a:cs typeface="Calibri" panose="020F0502020204030204" pitchFamily="34" charset="0"/>
              </a:rPr>
              <a:t>+ Zinsverbilligung***</a:t>
            </a:r>
          </a:p>
        </p:txBody>
      </p:sp>
      <p:sp>
        <p:nvSpPr>
          <p:cNvPr id="8" name="Textfeld 7">
            <a:extLst>
              <a:ext uri="{FF2B5EF4-FFF2-40B4-BE49-F238E27FC236}">
                <a16:creationId xmlns:a16="http://schemas.microsoft.com/office/drawing/2014/main" id="{BE4512AF-B5BB-F077-1183-EF96F17A95E0}"/>
              </a:ext>
            </a:extLst>
          </p:cNvPr>
          <p:cNvSpPr txBox="1"/>
          <p:nvPr/>
        </p:nvSpPr>
        <p:spPr>
          <a:xfrm rot="21360000">
            <a:off x="6474162" y="1374200"/>
            <a:ext cx="1976237" cy="1169551"/>
          </a:xfrm>
          <a:prstGeom prst="rect">
            <a:avLst/>
          </a:prstGeom>
          <a:solidFill>
            <a:schemeClr val="bg1"/>
          </a:solidFill>
          <a:ln w="12700">
            <a:solidFill>
              <a:srgbClr val="EC6607"/>
            </a:solidFill>
          </a:ln>
        </p:spPr>
        <p:txBody>
          <a:bodyPr wrap="square" rtlCol="0">
            <a:spAutoFit/>
          </a:bodyPr>
          <a:lstStyle/>
          <a:p>
            <a:r>
              <a:rPr lang="de-DE" sz="1400" b="1">
                <a:solidFill>
                  <a:srgbClr val="EC6607"/>
                </a:solidFill>
                <a:latin typeface="Calibri" panose="020F0502020204030204" pitchFamily="34" charset="0"/>
                <a:cs typeface="Calibri" panose="020F0502020204030204" pitchFamily="34" charset="0"/>
              </a:rPr>
              <a:t>Förderfähige Ausgaben </a:t>
            </a:r>
            <a:br>
              <a:rPr lang="de-DE" sz="1400" b="1">
                <a:solidFill>
                  <a:srgbClr val="EC6607"/>
                </a:solidFill>
                <a:latin typeface="Calibri" panose="020F0502020204030204" pitchFamily="34" charset="0"/>
                <a:cs typeface="Calibri" panose="020F0502020204030204" pitchFamily="34" charset="0"/>
              </a:rPr>
            </a:br>
            <a:r>
              <a:rPr lang="de-DE" sz="1400">
                <a:solidFill>
                  <a:srgbClr val="EC6607"/>
                </a:solidFill>
                <a:latin typeface="Calibri" panose="020F0502020204030204" pitchFamily="34" charset="0"/>
                <a:cs typeface="Calibri" panose="020F0502020204030204" pitchFamily="34" charset="0"/>
              </a:rPr>
              <a:t>(pro WE &amp; Kalenderjahr)</a:t>
            </a:r>
          </a:p>
          <a:p>
            <a:pPr marL="177800" indent="-177800">
              <a:buFont typeface="Wingdings" panose="05000000000000000000" pitchFamily="2" charset="2"/>
              <a:buChar char="§"/>
            </a:pPr>
            <a:r>
              <a:rPr lang="de-DE" sz="1400">
                <a:solidFill>
                  <a:srgbClr val="EC6607"/>
                </a:solidFill>
                <a:latin typeface="Calibri" panose="020F0502020204030204" pitchFamily="34" charset="0"/>
                <a:cs typeface="Calibri" panose="020F0502020204030204" pitchFamily="34" charset="0"/>
              </a:rPr>
              <a:t>120.000 €</a:t>
            </a:r>
            <a:endParaRPr lang="de-DE" sz="1400" strike="sngStrike">
              <a:solidFill>
                <a:srgbClr val="EC6607"/>
              </a:solidFill>
              <a:highlight>
                <a:srgbClr val="FFFF00"/>
              </a:highlight>
              <a:latin typeface="Calibri" panose="020F0502020204030204" pitchFamily="34" charset="0"/>
              <a:cs typeface="Calibri" panose="020F0502020204030204" pitchFamily="34" charset="0"/>
            </a:endParaRPr>
          </a:p>
          <a:p>
            <a:pPr marL="177800" indent="-177800">
              <a:buFont typeface="Wingdings" panose="05000000000000000000" pitchFamily="2" charset="2"/>
              <a:buChar char="§"/>
            </a:pPr>
            <a:r>
              <a:rPr lang="de-DE" sz="1400">
                <a:solidFill>
                  <a:srgbClr val="EC6607"/>
                </a:solidFill>
                <a:latin typeface="Calibri" panose="020F0502020204030204" pitchFamily="34" charset="0"/>
                <a:cs typeface="Calibri" panose="020F0502020204030204" pitchFamily="34" charset="0"/>
              </a:rPr>
              <a:t>150.000 € mit </a:t>
            </a:r>
            <a:br>
              <a:rPr lang="de-DE" sz="1400">
                <a:solidFill>
                  <a:srgbClr val="EC6607"/>
                </a:solidFill>
                <a:latin typeface="Calibri" panose="020F0502020204030204" pitchFamily="34" charset="0"/>
                <a:cs typeface="Calibri" panose="020F0502020204030204" pitchFamily="34" charset="0"/>
              </a:rPr>
            </a:br>
            <a:r>
              <a:rPr lang="de-DE" sz="1400">
                <a:solidFill>
                  <a:srgbClr val="EC6607"/>
                </a:solidFill>
                <a:latin typeface="Calibri" panose="020F0502020204030204" pitchFamily="34" charset="0"/>
                <a:cs typeface="Calibri" panose="020F0502020204030204" pitchFamily="34" charset="0"/>
              </a:rPr>
              <a:t>EE-/NH-Bonus</a:t>
            </a:r>
          </a:p>
        </p:txBody>
      </p:sp>
      <p:sp>
        <p:nvSpPr>
          <p:cNvPr id="6" name="Textfeld 5">
            <a:extLst>
              <a:ext uri="{FF2B5EF4-FFF2-40B4-BE49-F238E27FC236}">
                <a16:creationId xmlns:a16="http://schemas.microsoft.com/office/drawing/2014/main" id="{99C8D482-F57A-AD87-526B-F02B1F787362}"/>
              </a:ext>
            </a:extLst>
          </p:cNvPr>
          <p:cNvSpPr txBox="1"/>
          <p:nvPr/>
        </p:nvSpPr>
        <p:spPr>
          <a:xfrm>
            <a:off x="669924" y="2646855"/>
            <a:ext cx="939965" cy="1384995"/>
          </a:xfrm>
          <a:prstGeom prst="rect">
            <a:avLst/>
          </a:prstGeom>
          <a:solidFill>
            <a:schemeClr val="bg1"/>
          </a:solidFill>
          <a:ln w="12700">
            <a:noFill/>
          </a:ln>
        </p:spPr>
        <p:txBody>
          <a:bodyPr wrap="square" rtlCol="0">
            <a:spAutoFit/>
          </a:bodyPr>
          <a:lstStyle/>
          <a:p>
            <a:pPr algn="r"/>
            <a:r>
              <a:rPr lang="de-DE" sz="1400">
                <a:solidFill>
                  <a:srgbClr val="EC6607"/>
                </a:solidFill>
                <a:latin typeface="Calibri" panose="020F0502020204030204" pitchFamily="34" charset="0"/>
                <a:cs typeface="Calibri" panose="020F0502020204030204" pitchFamily="34" charset="0"/>
              </a:rPr>
              <a:t>Je kleiner der Wert, desto energie-effizienter </a:t>
            </a:r>
            <a:br>
              <a:rPr lang="de-DE" sz="1400">
                <a:solidFill>
                  <a:srgbClr val="EC6607"/>
                </a:solidFill>
                <a:latin typeface="Calibri" panose="020F0502020204030204" pitchFamily="34" charset="0"/>
                <a:cs typeface="Calibri" panose="020F0502020204030204" pitchFamily="34" charset="0"/>
              </a:rPr>
            </a:br>
            <a:r>
              <a:rPr lang="de-DE" sz="1400">
                <a:solidFill>
                  <a:srgbClr val="EC6607"/>
                </a:solidFill>
                <a:latin typeface="Calibri" panose="020F0502020204030204" pitchFamily="34" charset="0"/>
                <a:cs typeface="Calibri" panose="020F0502020204030204" pitchFamily="34" charset="0"/>
              </a:rPr>
              <a:t>das Haus</a:t>
            </a:r>
          </a:p>
        </p:txBody>
      </p:sp>
      <p:sp>
        <p:nvSpPr>
          <p:cNvPr id="5" name="Textfeld 4">
            <a:extLst>
              <a:ext uri="{FF2B5EF4-FFF2-40B4-BE49-F238E27FC236}">
                <a16:creationId xmlns:a16="http://schemas.microsoft.com/office/drawing/2014/main" id="{D026B6A0-4936-6058-B50C-635BC8856F6A}"/>
              </a:ext>
            </a:extLst>
          </p:cNvPr>
          <p:cNvSpPr txBox="1"/>
          <p:nvPr/>
        </p:nvSpPr>
        <p:spPr>
          <a:xfrm>
            <a:off x="608460" y="4499278"/>
            <a:ext cx="7823160" cy="462755"/>
          </a:xfrm>
          <a:prstGeom prst="rect">
            <a:avLst/>
          </a:prstGeom>
          <a:noFill/>
        </p:spPr>
        <p:txBody>
          <a:bodyPr wrap="square" lIns="108000" tIns="46800" anchor="b">
            <a:spAutoFit/>
          </a:bodyPr>
          <a:lstStyle/>
          <a:p>
            <a:r>
              <a:rPr lang="de-DE" sz="800">
                <a:latin typeface="Calibri"/>
                <a:cs typeface="Calibri"/>
              </a:rPr>
              <a:t>* </a:t>
            </a:r>
            <a:r>
              <a:rPr lang="de-DE" sz="800" err="1">
                <a:latin typeface="Calibri"/>
                <a:cs typeface="Calibri"/>
              </a:rPr>
              <a:t>Worst</a:t>
            </a:r>
            <a:r>
              <a:rPr lang="de-DE" sz="800">
                <a:latin typeface="Calibri"/>
                <a:cs typeface="Calibri"/>
              </a:rPr>
              <a:t> Performing Building-Bonus für Sanierungen zum Effizienzhaus 40 und 55 sowie 70 EE   ** Bei Kombination von WPB und serieller Sanierung gibt es max. 20 Prozent Zuschuss.    *** Die Zinsverbilligung entspricht dem Zinsvorteil des KfW-Kredits gegenüber dem Kredit bei der Hausbank.</a:t>
            </a:r>
            <a:br>
              <a:rPr lang="de-DE" sz="800" strike="sngStrike">
                <a:highlight>
                  <a:srgbClr val="FF0000"/>
                </a:highlight>
                <a:latin typeface="Calibri"/>
                <a:cs typeface="Calibri"/>
              </a:rPr>
            </a:br>
            <a:r>
              <a:rPr lang="de-DE" sz="800">
                <a:latin typeface="Calibri"/>
                <a:cs typeface="Calibri"/>
              </a:rPr>
              <a:t>Quelle: Bundesförderung für effiziente Gebäude - Wohngebäude (BEG-WG), Stand 09.12.2022</a:t>
            </a:r>
          </a:p>
        </p:txBody>
      </p:sp>
      <p:sp>
        <p:nvSpPr>
          <p:cNvPr id="7" name="Pfeil: nach rechts 6">
            <a:extLst>
              <a:ext uri="{FF2B5EF4-FFF2-40B4-BE49-F238E27FC236}">
                <a16:creationId xmlns:a16="http://schemas.microsoft.com/office/drawing/2014/main" id="{8A0271D8-8C9B-8622-A5EA-23DBB01BBF7B}"/>
              </a:ext>
              <a:ext uri="{C183D7F6-B498-43B3-948B-1728B52AA6E4}">
                <adec:decorative xmlns:adec="http://schemas.microsoft.com/office/drawing/2017/decorative" val="1"/>
              </a:ext>
            </a:extLst>
          </p:cNvPr>
          <p:cNvSpPr/>
          <p:nvPr/>
        </p:nvSpPr>
        <p:spPr>
          <a:xfrm rot="16200000">
            <a:off x="891335" y="3057253"/>
            <a:ext cx="1679706" cy="234639"/>
          </a:xfrm>
          <a:prstGeom prst="rightArrow">
            <a:avLst>
              <a:gd name="adj1" fmla="val 40476"/>
              <a:gd name="adj2" fmla="val 50000"/>
            </a:avLst>
          </a:prstGeom>
          <a:solidFill>
            <a:srgbClr val="EC6607"/>
          </a:solidFill>
          <a:ln>
            <a:solidFill>
              <a:srgbClr val="EC660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89215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2">
            <a:extLst>
              <a:ext uri="{FF2B5EF4-FFF2-40B4-BE49-F238E27FC236}">
                <a16:creationId xmlns:a16="http://schemas.microsoft.com/office/drawing/2014/main" id="{A2CB1F36-6942-0B49-796F-5C199AD5B289}"/>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l" eaLnBrk="1" hangingPunct="1">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Boni für Effizienzhäuser</a:t>
            </a:r>
            <a:r>
              <a:rPr lang="de-DE" sz="2000">
                <a:solidFill>
                  <a:schemeClr val="tx1">
                    <a:lumMod val="60000"/>
                    <a:lumOff val="40000"/>
                  </a:schemeClr>
                </a:solidFill>
                <a:latin typeface="Calibri" pitchFamily="-102" charset="0"/>
                <a:ea typeface="Calibri" pitchFamily="-102" charset="0"/>
                <a:cs typeface="Calibri" pitchFamily="-102" charset="0"/>
              </a:rPr>
              <a:t> </a:t>
            </a:r>
            <a:endPar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sp>
        <p:nvSpPr>
          <p:cNvPr id="16" name="Textfeld 15">
            <a:extLst>
              <a:ext uri="{FF2B5EF4-FFF2-40B4-BE49-F238E27FC236}">
                <a16:creationId xmlns:a16="http://schemas.microsoft.com/office/drawing/2014/main" id="{55FC8FA5-6FC4-4E15-9366-5397394330FD}"/>
              </a:ext>
            </a:extLst>
          </p:cNvPr>
          <p:cNvSpPr txBox="1"/>
          <p:nvPr/>
        </p:nvSpPr>
        <p:spPr>
          <a:xfrm>
            <a:off x="720000" y="1130229"/>
            <a:ext cx="1742612" cy="3219828"/>
          </a:xfrm>
          <a:prstGeom prst="rect">
            <a:avLst/>
          </a:prstGeom>
          <a:noFill/>
          <a:ln w="19050">
            <a:solidFill>
              <a:srgbClr val="006577"/>
            </a:solidFill>
          </a:ln>
        </p:spPr>
        <p:txBody>
          <a:bodyPr wrap="square" lIns="72000" tIns="144000" rIns="72000" bIns="45720" rtlCol="0" anchor="t">
            <a:noAutofit/>
          </a:bodyPr>
          <a:lstStyle/>
          <a:p>
            <a:pPr marL="542925">
              <a:spcBef>
                <a:spcPts val="0"/>
              </a:spcBef>
              <a:spcAft>
                <a:spcPts val="1200"/>
              </a:spcAft>
            </a:pPr>
            <a:r>
              <a:rPr lang="de-DE" sz="1600" b="1">
                <a:solidFill>
                  <a:srgbClr val="EC6607"/>
                </a:solidFill>
                <a:latin typeface="Calibri"/>
                <a:cs typeface="Calibri"/>
              </a:rPr>
              <a:t>EE-Bonus</a:t>
            </a:r>
          </a:p>
          <a:p>
            <a:pPr>
              <a:spcAft>
                <a:spcPts val="600"/>
              </a:spcAft>
            </a:pPr>
            <a:r>
              <a:rPr lang="de-DE" sz="1200" b="1" i="1">
                <a:solidFill>
                  <a:srgbClr val="EC6607"/>
                </a:solidFill>
                <a:latin typeface="Calibri"/>
                <a:cs typeface="Calibri"/>
              </a:rPr>
              <a:t>Betrifft alle Effizienzhäuser</a:t>
            </a:r>
          </a:p>
          <a:p>
            <a:pPr>
              <a:spcAft>
                <a:spcPts val="600"/>
              </a:spcAft>
            </a:pPr>
            <a:r>
              <a:rPr lang="de-DE" sz="1400" i="1">
                <a:solidFill>
                  <a:srgbClr val="006373"/>
                </a:solidFill>
                <a:latin typeface="Calibri"/>
                <a:cs typeface="Calibri"/>
              </a:rPr>
              <a:t>Der </a:t>
            </a:r>
            <a:r>
              <a:rPr lang="de-DE" sz="1400" b="1" i="1">
                <a:solidFill>
                  <a:srgbClr val="006373"/>
                </a:solidFill>
                <a:latin typeface="Calibri"/>
                <a:cs typeface="Calibri"/>
              </a:rPr>
              <a:t>Erneuerbare-Energien-Bonus </a:t>
            </a:r>
            <a:r>
              <a:rPr lang="de-DE" sz="1400" i="1">
                <a:solidFill>
                  <a:srgbClr val="006373"/>
                </a:solidFill>
                <a:latin typeface="Calibri"/>
                <a:cs typeface="Calibri"/>
              </a:rPr>
              <a:t>wird gewährt, wenn eine Heizung mit mind. </a:t>
            </a:r>
            <a:br>
              <a:rPr lang="de-DE" sz="1400" i="1">
                <a:solidFill>
                  <a:srgbClr val="006373"/>
                </a:solidFill>
                <a:latin typeface="Calibri"/>
                <a:cs typeface="Calibri"/>
              </a:rPr>
            </a:br>
            <a:r>
              <a:rPr lang="de-DE" sz="1400" i="1">
                <a:solidFill>
                  <a:srgbClr val="006373"/>
                </a:solidFill>
                <a:latin typeface="Calibri"/>
                <a:cs typeface="Calibri"/>
              </a:rPr>
              <a:t>65 Prozent </a:t>
            </a:r>
            <a:r>
              <a:rPr lang="de-DE" sz="1400" i="1" err="1">
                <a:solidFill>
                  <a:srgbClr val="006373"/>
                </a:solidFill>
                <a:latin typeface="Calibri"/>
                <a:cs typeface="Calibri"/>
              </a:rPr>
              <a:t>erneuer</a:t>
            </a:r>
            <a:r>
              <a:rPr lang="de-DE" sz="1400" i="1">
                <a:solidFill>
                  <a:srgbClr val="006373"/>
                </a:solidFill>
                <a:latin typeface="Calibri"/>
                <a:cs typeface="Calibri"/>
              </a:rPr>
              <a:t>-baren Energien eingebaut wird.*</a:t>
            </a:r>
            <a:endParaRPr lang="de-DE" sz="1400" b="1">
              <a:solidFill>
                <a:srgbClr val="006577"/>
              </a:solidFill>
              <a:latin typeface="Calibri" panose="020F0502020204030204" pitchFamily="34" charset="0"/>
              <a:cs typeface="Calibri" panose="020F0502020204030204" pitchFamily="34" charset="0"/>
            </a:endParaRPr>
          </a:p>
        </p:txBody>
      </p:sp>
      <p:sp>
        <p:nvSpPr>
          <p:cNvPr id="6" name="Rechteck 5">
            <a:extLst>
              <a:ext uri="{FF2B5EF4-FFF2-40B4-BE49-F238E27FC236}">
                <a16:creationId xmlns:a16="http://schemas.microsoft.com/office/drawing/2014/main" id="{C91C3333-AD05-28E3-39F4-9993006B507A}"/>
              </a:ext>
            </a:extLst>
          </p:cNvPr>
          <p:cNvSpPr/>
          <p:nvPr/>
        </p:nvSpPr>
        <p:spPr>
          <a:xfrm>
            <a:off x="1183099" y="3820601"/>
            <a:ext cx="972000" cy="351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2800" b="1">
                <a:solidFill>
                  <a:srgbClr val="EC6607"/>
                </a:solidFill>
                <a:latin typeface="Calibri" panose="020F0502020204030204" pitchFamily="34" charset="0"/>
                <a:cs typeface="Calibri" panose="020F0502020204030204" pitchFamily="34" charset="0"/>
              </a:rPr>
              <a:t>+5%</a:t>
            </a:r>
          </a:p>
        </p:txBody>
      </p:sp>
      <p:sp>
        <p:nvSpPr>
          <p:cNvPr id="19" name="Textfeld 18">
            <a:extLst>
              <a:ext uri="{FF2B5EF4-FFF2-40B4-BE49-F238E27FC236}">
                <a16:creationId xmlns:a16="http://schemas.microsoft.com/office/drawing/2014/main" id="{14FB3699-6452-4A45-9395-BE8A8B8C75C2}"/>
              </a:ext>
            </a:extLst>
          </p:cNvPr>
          <p:cNvSpPr txBox="1"/>
          <p:nvPr/>
        </p:nvSpPr>
        <p:spPr>
          <a:xfrm>
            <a:off x="2627965" y="1130229"/>
            <a:ext cx="1548000" cy="3219828"/>
          </a:xfrm>
          <a:prstGeom prst="rect">
            <a:avLst/>
          </a:prstGeom>
          <a:noFill/>
          <a:ln w="19050">
            <a:solidFill>
              <a:srgbClr val="006577"/>
            </a:solidFill>
          </a:ln>
        </p:spPr>
        <p:txBody>
          <a:bodyPr wrap="square" lIns="72000" tIns="144000" rIns="72000" bIns="45720" rtlCol="0" anchor="t">
            <a:noAutofit/>
          </a:bodyPr>
          <a:lstStyle/>
          <a:p>
            <a:pPr marL="542925">
              <a:spcBef>
                <a:spcPts val="0"/>
              </a:spcBef>
              <a:spcAft>
                <a:spcPts val="1200"/>
              </a:spcAft>
            </a:pPr>
            <a:r>
              <a:rPr lang="de-DE" sz="1600" b="1">
                <a:solidFill>
                  <a:srgbClr val="EC6607"/>
                </a:solidFill>
                <a:latin typeface="Calibri"/>
                <a:cs typeface="Calibri"/>
              </a:rPr>
              <a:t>NH-Bonus</a:t>
            </a:r>
          </a:p>
          <a:p>
            <a:pPr>
              <a:spcAft>
                <a:spcPts val="600"/>
              </a:spcAft>
            </a:pPr>
            <a:r>
              <a:rPr lang="de-DE" sz="1200" b="1" i="1">
                <a:solidFill>
                  <a:srgbClr val="EC6607"/>
                </a:solidFill>
                <a:latin typeface="Calibri"/>
                <a:cs typeface="Calibri"/>
              </a:rPr>
              <a:t>Betrifft alle Effizienzhäuser</a:t>
            </a:r>
          </a:p>
          <a:p>
            <a:pPr>
              <a:spcAft>
                <a:spcPts val="600"/>
              </a:spcAft>
            </a:pPr>
            <a:r>
              <a:rPr lang="de-DE" sz="1400" i="1">
                <a:solidFill>
                  <a:srgbClr val="006373"/>
                </a:solidFill>
                <a:latin typeface="Calibri"/>
                <a:cs typeface="Calibri"/>
              </a:rPr>
              <a:t>Voraussetzung </a:t>
            </a:r>
            <a:br>
              <a:rPr lang="de-DE" sz="1400" i="1">
                <a:solidFill>
                  <a:srgbClr val="006373"/>
                </a:solidFill>
                <a:latin typeface="Calibri"/>
                <a:cs typeface="Calibri"/>
              </a:rPr>
            </a:br>
            <a:r>
              <a:rPr lang="de-DE" sz="1400" i="1">
                <a:solidFill>
                  <a:srgbClr val="006373"/>
                </a:solidFill>
                <a:latin typeface="Calibri"/>
                <a:cs typeface="Calibri"/>
              </a:rPr>
              <a:t>für den </a:t>
            </a:r>
            <a:r>
              <a:rPr lang="de-DE" sz="1400" b="1" i="1">
                <a:solidFill>
                  <a:srgbClr val="006373"/>
                </a:solidFill>
                <a:latin typeface="Calibri"/>
                <a:cs typeface="Calibri"/>
              </a:rPr>
              <a:t>Nach-</a:t>
            </a:r>
            <a:r>
              <a:rPr lang="de-DE" sz="1400" b="1" i="1" err="1">
                <a:solidFill>
                  <a:srgbClr val="006373"/>
                </a:solidFill>
                <a:latin typeface="Calibri"/>
                <a:cs typeface="Calibri"/>
              </a:rPr>
              <a:t>haltigkeits</a:t>
            </a:r>
            <a:r>
              <a:rPr lang="de-DE" sz="1400" b="1" i="1">
                <a:solidFill>
                  <a:srgbClr val="006373"/>
                </a:solidFill>
                <a:latin typeface="Calibri"/>
                <a:cs typeface="Calibri"/>
              </a:rPr>
              <a:t>-Bonus </a:t>
            </a:r>
            <a:r>
              <a:rPr lang="de-DE" sz="1400" i="1">
                <a:solidFill>
                  <a:srgbClr val="006373"/>
                </a:solidFill>
                <a:latin typeface="Calibri"/>
                <a:cs typeface="Calibri"/>
              </a:rPr>
              <a:t>ist ein gebäude-bezogenes Qualitätssiegel Nachhaltiges Gebäude (QNG). </a:t>
            </a:r>
          </a:p>
        </p:txBody>
      </p:sp>
      <p:sp>
        <p:nvSpPr>
          <p:cNvPr id="23" name="Rechteck 22">
            <a:extLst>
              <a:ext uri="{FF2B5EF4-FFF2-40B4-BE49-F238E27FC236}">
                <a16:creationId xmlns:a16="http://schemas.microsoft.com/office/drawing/2014/main" id="{2CD1DE82-92C4-F84E-9368-FE804FC74F54}"/>
              </a:ext>
            </a:extLst>
          </p:cNvPr>
          <p:cNvSpPr/>
          <p:nvPr/>
        </p:nvSpPr>
        <p:spPr>
          <a:xfrm>
            <a:off x="2937256" y="3820601"/>
            <a:ext cx="972000" cy="351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2800" b="1">
                <a:solidFill>
                  <a:srgbClr val="EC6607"/>
                </a:solidFill>
                <a:latin typeface="Calibri" panose="020F0502020204030204" pitchFamily="34" charset="0"/>
                <a:cs typeface="Calibri" panose="020F0502020204030204" pitchFamily="34" charset="0"/>
              </a:rPr>
              <a:t>+5%</a:t>
            </a:r>
          </a:p>
        </p:txBody>
      </p:sp>
      <p:sp>
        <p:nvSpPr>
          <p:cNvPr id="25" name="Textfeld 24">
            <a:extLst>
              <a:ext uri="{FF2B5EF4-FFF2-40B4-BE49-F238E27FC236}">
                <a16:creationId xmlns:a16="http://schemas.microsoft.com/office/drawing/2014/main" id="{A70A3910-C9D7-085F-454C-8545FDA37616}"/>
              </a:ext>
            </a:extLst>
          </p:cNvPr>
          <p:cNvSpPr txBox="1"/>
          <p:nvPr/>
        </p:nvSpPr>
        <p:spPr>
          <a:xfrm>
            <a:off x="4341318" y="1130229"/>
            <a:ext cx="2034542" cy="3219828"/>
          </a:xfrm>
          <a:prstGeom prst="rect">
            <a:avLst/>
          </a:prstGeom>
          <a:noFill/>
          <a:ln w="19050">
            <a:solidFill>
              <a:srgbClr val="006577"/>
            </a:solidFill>
          </a:ln>
        </p:spPr>
        <p:txBody>
          <a:bodyPr wrap="square" lIns="72000" tIns="144000" rIns="72000" bIns="45720" rtlCol="0" anchor="t">
            <a:noAutofit/>
          </a:bodyPr>
          <a:lstStyle/>
          <a:p>
            <a:pPr marL="542925">
              <a:spcBef>
                <a:spcPts val="0"/>
              </a:spcBef>
              <a:spcAft>
                <a:spcPts val="1200"/>
              </a:spcAft>
            </a:pPr>
            <a:r>
              <a:rPr lang="de-DE" sz="1600" b="1">
                <a:solidFill>
                  <a:srgbClr val="EC6607"/>
                </a:solidFill>
                <a:latin typeface="Calibri"/>
                <a:cs typeface="Calibri"/>
              </a:rPr>
              <a:t>WPB-Bonus</a:t>
            </a:r>
          </a:p>
          <a:p>
            <a:pPr>
              <a:spcAft>
                <a:spcPts val="600"/>
              </a:spcAft>
            </a:pPr>
            <a:r>
              <a:rPr lang="de-DE" sz="1200" b="1" i="1">
                <a:solidFill>
                  <a:srgbClr val="EC6607"/>
                </a:solidFill>
                <a:latin typeface="Calibri"/>
                <a:cs typeface="Calibri"/>
              </a:rPr>
              <a:t>Betrifft Effizienzhäuser </a:t>
            </a:r>
            <a:br>
              <a:rPr lang="de-DE" sz="1200" b="1" i="1">
                <a:solidFill>
                  <a:srgbClr val="EC6607"/>
                </a:solidFill>
                <a:latin typeface="Calibri"/>
                <a:cs typeface="Calibri"/>
              </a:rPr>
            </a:br>
            <a:r>
              <a:rPr lang="de-DE" sz="1200" b="1" i="1">
                <a:solidFill>
                  <a:srgbClr val="EC6607"/>
                </a:solidFill>
                <a:latin typeface="Calibri"/>
                <a:cs typeface="Calibri"/>
              </a:rPr>
              <a:t>40, 55 und 70 EE</a:t>
            </a:r>
          </a:p>
          <a:p>
            <a:pPr>
              <a:spcAft>
                <a:spcPts val="600"/>
              </a:spcAft>
            </a:pPr>
            <a:r>
              <a:rPr lang="de-DE" sz="1400" i="1">
                <a:solidFill>
                  <a:srgbClr val="006373"/>
                </a:solidFill>
                <a:latin typeface="Calibri"/>
                <a:cs typeface="Calibri"/>
              </a:rPr>
              <a:t>Zusätzlicher </a:t>
            </a:r>
            <a:r>
              <a:rPr lang="de-DE" sz="1400" b="1" i="1" err="1">
                <a:solidFill>
                  <a:srgbClr val="006373"/>
                </a:solidFill>
                <a:latin typeface="Calibri"/>
                <a:cs typeface="Calibri"/>
              </a:rPr>
              <a:t>Worst</a:t>
            </a:r>
            <a:r>
              <a:rPr lang="de-DE" sz="1400" b="1" i="1">
                <a:solidFill>
                  <a:srgbClr val="006373"/>
                </a:solidFill>
                <a:latin typeface="Calibri"/>
                <a:cs typeface="Calibri"/>
              </a:rPr>
              <a:t> Per-</a:t>
            </a:r>
            <a:r>
              <a:rPr lang="de-DE" sz="1400" b="1" i="1" err="1">
                <a:solidFill>
                  <a:srgbClr val="006373"/>
                </a:solidFill>
                <a:latin typeface="Calibri"/>
                <a:cs typeface="Calibri"/>
              </a:rPr>
              <a:t>forming</a:t>
            </a:r>
            <a:r>
              <a:rPr lang="de-DE" sz="1400" b="1" i="1">
                <a:solidFill>
                  <a:srgbClr val="006373"/>
                </a:solidFill>
                <a:latin typeface="Calibri"/>
                <a:cs typeface="Calibri"/>
              </a:rPr>
              <a:t> Building-Bonus </a:t>
            </a:r>
            <a:r>
              <a:rPr lang="de-DE" sz="1400" i="1">
                <a:solidFill>
                  <a:srgbClr val="006373"/>
                </a:solidFill>
                <a:latin typeface="Calibri"/>
                <a:cs typeface="Calibri"/>
              </a:rPr>
              <a:t>für Gebäude mit Energie-effizienzklasse H** oder die von 1957 oder früher sind und bei denen mind. 75 Prozent der Fassade unsaniert ist.***</a:t>
            </a:r>
          </a:p>
        </p:txBody>
      </p:sp>
      <p:sp>
        <p:nvSpPr>
          <p:cNvPr id="26" name="Rechteck 25">
            <a:extLst>
              <a:ext uri="{FF2B5EF4-FFF2-40B4-BE49-F238E27FC236}">
                <a16:creationId xmlns:a16="http://schemas.microsoft.com/office/drawing/2014/main" id="{34DF9071-73AC-BDA1-617D-78CDCBFD95C2}"/>
              </a:ext>
            </a:extLst>
          </p:cNvPr>
          <p:cNvSpPr/>
          <p:nvPr/>
        </p:nvSpPr>
        <p:spPr>
          <a:xfrm>
            <a:off x="4813230" y="3820601"/>
            <a:ext cx="1112011" cy="351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2800" b="1">
                <a:solidFill>
                  <a:srgbClr val="EC6607"/>
                </a:solidFill>
                <a:latin typeface="Calibri" panose="020F0502020204030204" pitchFamily="34" charset="0"/>
                <a:cs typeface="Calibri" panose="020F0502020204030204" pitchFamily="34" charset="0"/>
              </a:rPr>
              <a:t>+10%</a:t>
            </a:r>
          </a:p>
        </p:txBody>
      </p:sp>
      <p:sp>
        <p:nvSpPr>
          <p:cNvPr id="30" name="Textfeld 29">
            <a:extLst>
              <a:ext uri="{FF2B5EF4-FFF2-40B4-BE49-F238E27FC236}">
                <a16:creationId xmlns:a16="http://schemas.microsoft.com/office/drawing/2014/main" id="{A9A3CE8E-01E2-BAAA-513D-AFF71242A480}"/>
              </a:ext>
            </a:extLst>
          </p:cNvPr>
          <p:cNvSpPr txBox="1"/>
          <p:nvPr/>
        </p:nvSpPr>
        <p:spPr>
          <a:xfrm>
            <a:off x="6541214" y="1130229"/>
            <a:ext cx="1872000" cy="3219828"/>
          </a:xfrm>
          <a:prstGeom prst="rect">
            <a:avLst/>
          </a:prstGeom>
          <a:noFill/>
          <a:ln w="19050">
            <a:solidFill>
              <a:schemeClr val="tx1">
                <a:lumMod val="60000"/>
                <a:lumOff val="40000"/>
              </a:schemeClr>
            </a:solidFill>
          </a:ln>
        </p:spPr>
        <p:txBody>
          <a:bodyPr wrap="square" lIns="72000" tIns="144000" rIns="72000" bIns="45720" rtlCol="0" anchor="t">
            <a:noAutofit/>
          </a:bodyPr>
          <a:lstStyle/>
          <a:p>
            <a:pPr marL="542925">
              <a:spcBef>
                <a:spcPts val="0"/>
              </a:spcBef>
              <a:spcAft>
                <a:spcPts val="1200"/>
              </a:spcAft>
            </a:pPr>
            <a:r>
              <a:rPr lang="de-DE" sz="1600" b="1" err="1">
                <a:solidFill>
                  <a:srgbClr val="EC6607"/>
                </a:solidFill>
                <a:latin typeface="Calibri"/>
                <a:cs typeface="Calibri"/>
              </a:rPr>
              <a:t>SerSan</a:t>
            </a:r>
            <a:r>
              <a:rPr lang="de-DE" sz="1600" b="1">
                <a:solidFill>
                  <a:srgbClr val="EC6607"/>
                </a:solidFill>
                <a:latin typeface="Calibri"/>
                <a:cs typeface="Calibri"/>
              </a:rPr>
              <a:t>-Bonus</a:t>
            </a:r>
          </a:p>
          <a:p>
            <a:pPr>
              <a:spcAft>
                <a:spcPts val="600"/>
              </a:spcAft>
            </a:pPr>
            <a:r>
              <a:rPr lang="de-DE" sz="1200" b="1" i="1">
                <a:solidFill>
                  <a:schemeClr val="tx1">
                    <a:lumMod val="60000"/>
                    <a:lumOff val="40000"/>
                  </a:schemeClr>
                </a:solidFill>
                <a:latin typeface="Calibri"/>
                <a:cs typeface="Calibri"/>
              </a:rPr>
              <a:t>Betrifft Effizienzhäuser </a:t>
            </a:r>
            <a:br>
              <a:rPr lang="de-DE" sz="1200" b="1" i="1">
                <a:solidFill>
                  <a:schemeClr val="tx1">
                    <a:lumMod val="60000"/>
                    <a:lumOff val="40000"/>
                  </a:schemeClr>
                </a:solidFill>
                <a:latin typeface="Calibri"/>
                <a:cs typeface="Calibri"/>
              </a:rPr>
            </a:br>
            <a:r>
              <a:rPr lang="de-DE" sz="1200" b="1" i="1">
                <a:solidFill>
                  <a:schemeClr val="tx1">
                    <a:lumMod val="60000"/>
                    <a:lumOff val="40000"/>
                  </a:schemeClr>
                </a:solidFill>
                <a:latin typeface="Calibri"/>
                <a:cs typeface="Calibri"/>
              </a:rPr>
              <a:t>40 und 55</a:t>
            </a:r>
          </a:p>
          <a:p>
            <a:pPr>
              <a:spcAft>
                <a:spcPts val="600"/>
              </a:spcAft>
            </a:pPr>
            <a:r>
              <a:rPr lang="de-DE" sz="1400" i="1">
                <a:solidFill>
                  <a:schemeClr val="tx1">
                    <a:lumMod val="60000"/>
                    <a:lumOff val="40000"/>
                  </a:schemeClr>
                </a:solidFill>
                <a:latin typeface="Calibri"/>
                <a:cs typeface="Calibri"/>
              </a:rPr>
              <a:t>Der </a:t>
            </a:r>
            <a:r>
              <a:rPr lang="de-DE" sz="1400" b="1" i="1">
                <a:solidFill>
                  <a:schemeClr val="tx1">
                    <a:lumMod val="60000"/>
                    <a:lumOff val="40000"/>
                  </a:schemeClr>
                </a:solidFill>
                <a:latin typeface="Calibri"/>
                <a:cs typeface="Calibri"/>
              </a:rPr>
              <a:t>Bonus für Serielles Sanieren </a:t>
            </a:r>
            <a:r>
              <a:rPr lang="de-DE" sz="1400" i="1">
                <a:solidFill>
                  <a:schemeClr val="tx1">
                    <a:lumMod val="60000"/>
                    <a:lumOff val="40000"/>
                  </a:schemeClr>
                </a:solidFill>
                <a:latin typeface="Calibri"/>
                <a:cs typeface="Calibri"/>
              </a:rPr>
              <a:t>wird gewährt, wenn abseits der Baustelle vorgefertigte Fassaden- bzw. Dach-elemente für die Sanierung verwendet werden.</a:t>
            </a:r>
          </a:p>
        </p:txBody>
      </p:sp>
      <p:sp>
        <p:nvSpPr>
          <p:cNvPr id="31" name="Rechteck 30">
            <a:extLst>
              <a:ext uri="{FF2B5EF4-FFF2-40B4-BE49-F238E27FC236}">
                <a16:creationId xmlns:a16="http://schemas.microsoft.com/office/drawing/2014/main" id="{8BDF3122-154A-8457-238F-CD2BB73CC1CF}"/>
              </a:ext>
            </a:extLst>
          </p:cNvPr>
          <p:cNvSpPr/>
          <p:nvPr/>
        </p:nvSpPr>
        <p:spPr>
          <a:xfrm>
            <a:off x="6921209" y="3820601"/>
            <a:ext cx="1112011" cy="351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2800" b="1">
                <a:solidFill>
                  <a:srgbClr val="EC6607"/>
                </a:solidFill>
                <a:latin typeface="Calibri" panose="020F0502020204030204" pitchFamily="34" charset="0"/>
                <a:cs typeface="Calibri" panose="020F0502020204030204" pitchFamily="34" charset="0"/>
              </a:rPr>
              <a:t>+15%</a:t>
            </a:r>
          </a:p>
        </p:txBody>
      </p:sp>
      <p:sp>
        <p:nvSpPr>
          <p:cNvPr id="7" name="Textfeld 6">
            <a:extLst>
              <a:ext uri="{FF2B5EF4-FFF2-40B4-BE49-F238E27FC236}">
                <a16:creationId xmlns:a16="http://schemas.microsoft.com/office/drawing/2014/main" id="{9DC148FE-6181-4345-DE21-14B1928B617D}"/>
              </a:ext>
            </a:extLst>
          </p:cNvPr>
          <p:cNvSpPr txBox="1"/>
          <p:nvPr/>
        </p:nvSpPr>
        <p:spPr>
          <a:xfrm>
            <a:off x="608459" y="4499278"/>
            <a:ext cx="8133759" cy="462755"/>
          </a:xfrm>
          <a:prstGeom prst="rect">
            <a:avLst/>
          </a:prstGeom>
          <a:noFill/>
        </p:spPr>
        <p:txBody>
          <a:bodyPr wrap="square" lIns="108000" tIns="46800" anchor="b">
            <a:spAutoFit/>
          </a:bodyPr>
          <a:lstStyle/>
          <a:p>
            <a:r>
              <a:rPr lang="de-DE" sz="800">
                <a:latin typeface="Calibri"/>
                <a:cs typeface="Calibri"/>
              </a:rPr>
              <a:t>* Eine weitere Voraussetzung für den Bonus ist eine Lüftungsanlage.   ** Gebäude, deren Endenergie </a:t>
            </a:r>
            <a:br>
              <a:rPr lang="de-DE" sz="800">
                <a:latin typeface="Calibri"/>
                <a:cs typeface="Calibri"/>
              </a:rPr>
            </a:br>
            <a:r>
              <a:rPr lang="de-DE" sz="800">
                <a:latin typeface="Calibri"/>
                <a:cs typeface="Calibri"/>
              </a:rPr>
              <a:t>gemäß Energieausweis größer oder gleich 250 kWh/m²a ist.   *** Wärmedämmungen, die vor 1984 angebracht wurden, werden nicht als Sanierung berücksichtigt. </a:t>
            </a:r>
            <a:br>
              <a:rPr lang="de-DE" sz="800">
                <a:latin typeface="Calibri"/>
                <a:cs typeface="Calibri"/>
              </a:rPr>
            </a:br>
            <a:r>
              <a:rPr lang="de-DE" sz="800">
                <a:latin typeface="Calibri"/>
                <a:cs typeface="Calibri"/>
              </a:rPr>
              <a:t>Quelle: Bundesförderung für effiziente Gebäude - Wohngebäude (BEG-WG), Stand 09.12.2022</a:t>
            </a:r>
          </a:p>
        </p:txBody>
      </p:sp>
      <p:sp>
        <p:nvSpPr>
          <p:cNvPr id="9" name="Rechteck 8">
            <a:extLst>
              <a:ext uri="{FF2B5EF4-FFF2-40B4-BE49-F238E27FC236}">
                <a16:creationId xmlns:a16="http://schemas.microsoft.com/office/drawing/2014/main" id="{868F3603-FE4A-A0DD-FD1B-945E7768496B}"/>
              </a:ext>
            </a:extLst>
          </p:cNvPr>
          <p:cNvSpPr/>
          <p:nvPr/>
        </p:nvSpPr>
        <p:spPr>
          <a:xfrm>
            <a:off x="2119947" y="3799164"/>
            <a:ext cx="858417" cy="4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de-DE" sz="2800" b="1">
                <a:solidFill>
                  <a:srgbClr val="006373"/>
                </a:solidFill>
                <a:latin typeface="Calibri" panose="020F0502020204030204" pitchFamily="34" charset="0"/>
                <a:cs typeface="Calibri" panose="020F0502020204030204" pitchFamily="34" charset="0"/>
              </a:rPr>
              <a:t>oder</a:t>
            </a:r>
          </a:p>
        </p:txBody>
      </p:sp>
      <p:sp>
        <p:nvSpPr>
          <p:cNvPr id="24" name="Rechteck 23">
            <a:extLst>
              <a:ext uri="{FF2B5EF4-FFF2-40B4-BE49-F238E27FC236}">
                <a16:creationId xmlns:a16="http://schemas.microsoft.com/office/drawing/2014/main" id="{35B81818-C8C1-FECE-F989-8553B7E32ECB}"/>
              </a:ext>
            </a:extLst>
          </p:cNvPr>
          <p:cNvSpPr/>
          <p:nvPr/>
        </p:nvSpPr>
        <p:spPr>
          <a:xfrm>
            <a:off x="4021426" y="3799164"/>
            <a:ext cx="485196" cy="4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de-DE" sz="4500" b="1">
                <a:solidFill>
                  <a:srgbClr val="006373"/>
                </a:solidFill>
                <a:latin typeface="Calibri" panose="020F0502020204030204" pitchFamily="34" charset="0"/>
                <a:cs typeface="Calibri" panose="020F0502020204030204" pitchFamily="34" charset="0"/>
              </a:rPr>
              <a:t>+</a:t>
            </a:r>
          </a:p>
        </p:txBody>
      </p:sp>
      <p:sp>
        <p:nvSpPr>
          <p:cNvPr id="28" name="Rechteck 27">
            <a:extLst>
              <a:ext uri="{FF2B5EF4-FFF2-40B4-BE49-F238E27FC236}">
                <a16:creationId xmlns:a16="http://schemas.microsoft.com/office/drawing/2014/main" id="{BBC66DC6-31CC-41AF-D3E6-9A52F8B5A5DB}"/>
              </a:ext>
            </a:extLst>
          </p:cNvPr>
          <p:cNvSpPr/>
          <p:nvPr/>
        </p:nvSpPr>
        <p:spPr>
          <a:xfrm>
            <a:off x="6214076" y="3799164"/>
            <a:ext cx="485197" cy="4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4500" b="1">
                <a:solidFill>
                  <a:schemeClr val="tx1">
                    <a:lumMod val="60000"/>
                    <a:lumOff val="40000"/>
                  </a:schemeClr>
                </a:solidFill>
                <a:latin typeface="Calibri" panose="020F0502020204030204" pitchFamily="34" charset="0"/>
                <a:cs typeface="Calibri" panose="020F0502020204030204" pitchFamily="34" charset="0"/>
              </a:rPr>
              <a:t>+</a:t>
            </a:r>
          </a:p>
        </p:txBody>
      </p:sp>
      <p:sp>
        <p:nvSpPr>
          <p:cNvPr id="32" name="Textfeld 31">
            <a:extLst>
              <a:ext uri="{FF2B5EF4-FFF2-40B4-BE49-F238E27FC236}">
                <a16:creationId xmlns:a16="http://schemas.microsoft.com/office/drawing/2014/main" id="{94E1BBCF-5890-075B-AF5B-148F4133EFB0}"/>
              </a:ext>
            </a:extLst>
          </p:cNvPr>
          <p:cNvSpPr txBox="1"/>
          <p:nvPr/>
        </p:nvSpPr>
        <p:spPr>
          <a:xfrm>
            <a:off x="5014770" y="4245213"/>
            <a:ext cx="2743472" cy="307777"/>
          </a:xfrm>
          <a:prstGeom prst="rect">
            <a:avLst/>
          </a:prstGeom>
          <a:solidFill>
            <a:schemeClr val="bg1"/>
          </a:solidFill>
          <a:ln w="12700">
            <a:solidFill>
              <a:srgbClr val="EC6607"/>
            </a:solidFill>
          </a:ln>
        </p:spPr>
        <p:txBody>
          <a:bodyPr wrap="square" rtlCol="0">
            <a:spAutoFit/>
          </a:bodyPr>
          <a:lstStyle/>
          <a:p>
            <a:r>
              <a:rPr lang="de-DE" sz="1400">
                <a:solidFill>
                  <a:srgbClr val="EC6607"/>
                </a:solidFill>
                <a:latin typeface="Calibri" panose="020F0502020204030204" pitchFamily="34" charset="0"/>
                <a:cs typeface="Calibri" panose="020F0502020204030204" pitchFamily="34" charset="0"/>
              </a:rPr>
              <a:t>WPB + </a:t>
            </a:r>
            <a:r>
              <a:rPr lang="de-DE" sz="1400" err="1">
                <a:solidFill>
                  <a:srgbClr val="EC6607"/>
                </a:solidFill>
                <a:latin typeface="Calibri" panose="020F0502020204030204" pitchFamily="34" charset="0"/>
                <a:cs typeface="Calibri" panose="020F0502020204030204" pitchFamily="34" charset="0"/>
              </a:rPr>
              <a:t>SerSan</a:t>
            </a:r>
            <a:r>
              <a:rPr lang="de-DE" sz="1400">
                <a:solidFill>
                  <a:srgbClr val="EC6607"/>
                </a:solidFill>
                <a:latin typeface="Calibri" panose="020F0502020204030204" pitchFamily="34" charset="0"/>
                <a:cs typeface="Calibri" panose="020F0502020204030204" pitchFamily="34" charset="0"/>
              </a:rPr>
              <a:t>-Bonus </a:t>
            </a:r>
            <a:r>
              <a:rPr lang="de-DE" sz="1400" b="1">
                <a:solidFill>
                  <a:srgbClr val="EC6607"/>
                </a:solidFill>
                <a:latin typeface="Calibri" panose="020F0502020204030204" pitchFamily="34" charset="0"/>
                <a:cs typeface="Calibri" panose="020F0502020204030204" pitchFamily="34" charset="0"/>
              </a:rPr>
              <a:t>= max. 20%</a:t>
            </a:r>
          </a:p>
        </p:txBody>
      </p:sp>
      <p:pic>
        <p:nvPicPr>
          <p:cNvPr id="21" name="Grafik 20">
            <a:extLst>
              <a:ext uri="{FF2B5EF4-FFF2-40B4-BE49-F238E27FC236}">
                <a16:creationId xmlns:a16="http://schemas.microsoft.com/office/drawing/2014/main" id="{445339D3-026D-E4E7-049B-1C605DF517D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3584" y="1130756"/>
            <a:ext cx="504000" cy="504000"/>
          </a:xfrm>
          <a:prstGeom prst="rect">
            <a:avLst/>
          </a:prstGeom>
        </p:spPr>
      </p:pic>
      <p:pic>
        <p:nvPicPr>
          <p:cNvPr id="12" name="Grafik 11">
            <a:extLst>
              <a:ext uri="{FF2B5EF4-FFF2-40B4-BE49-F238E27FC236}">
                <a16:creationId xmlns:a16="http://schemas.microsoft.com/office/drawing/2014/main" id="{0372D2CE-BAE3-E1B4-A692-0F18428EB10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61720" y="1189870"/>
            <a:ext cx="376101" cy="413623"/>
          </a:xfrm>
          <a:prstGeom prst="rect">
            <a:avLst/>
          </a:prstGeom>
        </p:spPr>
      </p:pic>
      <p:pic>
        <p:nvPicPr>
          <p:cNvPr id="17" name="Grafik 16">
            <a:extLst>
              <a:ext uri="{FF2B5EF4-FFF2-40B4-BE49-F238E27FC236}">
                <a16:creationId xmlns:a16="http://schemas.microsoft.com/office/drawing/2014/main" id="{1DBF8D84-50AF-5123-9E2F-EB31E902E14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68860" y="1192486"/>
            <a:ext cx="420750" cy="420750"/>
          </a:xfrm>
          <a:prstGeom prst="rect">
            <a:avLst/>
          </a:prstGeom>
        </p:spPr>
      </p:pic>
      <p:pic>
        <p:nvPicPr>
          <p:cNvPr id="27" name="Grafik 26">
            <a:extLst>
              <a:ext uri="{FF2B5EF4-FFF2-40B4-BE49-F238E27FC236}">
                <a16:creationId xmlns:a16="http://schemas.microsoft.com/office/drawing/2014/main" id="{EB91EE7E-EF92-E317-DEC9-012CF19E7AF5}"/>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42439" y="1168857"/>
            <a:ext cx="396536" cy="396536"/>
          </a:xfrm>
          <a:prstGeom prst="rect">
            <a:avLst/>
          </a:prstGeom>
        </p:spPr>
      </p:pic>
    </p:spTree>
    <p:extLst>
      <p:ext uri="{BB962C8B-B14F-4D97-AF65-F5344CB8AC3E}">
        <p14:creationId xmlns:p14="http://schemas.microsoft.com/office/powerpoint/2010/main" val="211749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txBox="1">
            <a:spLocks noGrp="1"/>
          </p:cNvSpPr>
          <p:nvPr>
            <p:ph type="title" idx="4294967295"/>
          </p:nvPr>
        </p:nvSpPr>
        <p:spPr>
          <a:xfrm>
            <a:off x="608459" y="406800"/>
            <a:ext cx="82475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Fit für erneuerbare Energien?</a:t>
            </a:r>
            <a:endParaRPr kumimoji="0" lang="de-DE" sz="16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Wichtigster </a:t>
            </a: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mn-ea"/>
                <a:cs typeface="Calibri" pitchFamily="-102" charset="0"/>
              </a:rPr>
              <a:t>Faktor: niedrige Vorlauftemperaturen</a:t>
            </a:r>
            <a:endParaRPr kumimoji="0" lang="id-ID" sz="2000" b="0" i="0" u="none" strike="noStrike" kern="1200" cap="none" spc="0" normalizeH="0" baseline="0" noProof="0">
              <a:ln>
                <a:noFill/>
              </a:ln>
              <a:solidFill>
                <a:schemeClr val="tx1">
                  <a:lumMod val="60000"/>
                  <a:lumOff val="40000"/>
                </a:schemeClr>
              </a:solidFill>
              <a:effectLst/>
              <a:uLnTx/>
              <a:uFillTx/>
              <a:latin typeface="Calibri" pitchFamily="-102" charset="0"/>
              <a:ea typeface="+mn-ea"/>
              <a:cs typeface="Calibri" pitchFamily="-102" charset="0"/>
            </a:endParaRPr>
          </a:p>
        </p:txBody>
      </p:sp>
      <p:sp>
        <p:nvSpPr>
          <p:cNvPr id="16" name="Textfeld 15">
            <a:extLst>
              <a:ext uri="{FF2B5EF4-FFF2-40B4-BE49-F238E27FC236}">
                <a16:creationId xmlns:a16="http://schemas.microsoft.com/office/drawing/2014/main" id="{36EB3480-85B9-5412-8195-145BD2B7E6B6}"/>
              </a:ext>
            </a:extLst>
          </p:cNvPr>
          <p:cNvSpPr txBox="1"/>
          <p:nvPr/>
        </p:nvSpPr>
        <p:spPr>
          <a:xfrm>
            <a:off x="612000" y="1260000"/>
            <a:ext cx="7732087" cy="307777"/>
          </a:xfrm>
          <a:prstGeom prst="rect">
            <a:avLst/>
          </a:prstGeom>
          <a:noFill/>
        </p:spPr>
        <p:txBody>
          <a:bodyPr wrap="square" lIns="72000" rIns="72000" rtlCol="0">
            <a:spAutoFit/>
          </a:bodyPr>
          <a:lstStyle/>
          <a:p>
            <a:pPr>
              <a:spcAft>
                <a:spcPts val="600"/>
              </a:spcAft>
              <a:buClr>
                <a:srgbClr val="EC6607"/>
              </a:buClr>
            </a:pPr>
            <a:r>
              <a:rPr lang="de-DE" sz="1400">
                <a:solidFill>
                  <a:srgbClr val="006373"/>
                </a:solidFill>
                <a:latin typeface="Calibri" panose="020F0502020204030204" pitchFamily="34" charset="0"/>
                <a:cs typeface="Calibri" panose="020F0502020204030204" pitchFamily="34" charset="0"/>
              </a:rPr>
              <a:t> Je nach Gebäude kommen unterschiedliche Maßnahmen in Frage, um EE-fit zu werden. </a:t>
            </a:r>
          </a:p>
        </p:txBody>
      </p:sp>
      <p:pic>
        <p:nvPicPr>
          <p:cNvPr id="5" name="Grafik 4" descr="Die Grafik zeigt vier Häuser. Das linke Haus ist unsaniert und wird mit einer Gasheizung beheizt; mit einer Vorlauftemperatur im Heizungssystem von 70 °C. Die drei Häuser rechts daneben haben alle eine Vorlauftemperatur von 55 °C und sind somit ee-fit, also fit für erneuerbare Energien. Sie werden mit einer Wärmepumpe geheizt. Dieser ee-fit-Status wurde jeweils durch unterschiedliche Teilsanierungen erreicht. Bei dem zweiten Haus von links wurde das Dach und die Kellerdecke gedämmt und eine Photovoltaikanlage installiert. Bei dem Haus rechts daneben wurde die Fassade gedämmt und die Fenster getauscht. Bei dem Haus ganz rechts wurden die Fenster erneuert und die Kellerdecke gedämmt.">
            <a:extLst>
              <a:ext uri="{FF2B5EF4-FFF2-40B4-BE49-F238E27FC236}">
                <a16:creationId xmlns:a16="http://schemas.microsoft.com/office/drawing/2014/main" id="{5548EC8E-E70C-BB04-7C02-6F76516373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078" y="1513232"/>
            <a:ext cx="7219765" cy="1974726"/>
          </a:xfrm>
          <a:prstGeom prst="rect">
            <a:avLst/>
          </a:prstGeom>
        </p:spPr>
      </p:pic>
      <p:sp>
        <p:nvSpPr>
          <p:cNvPr id="23" name="Textfeld 22">
            <a:extLst>
              <a:ext uri="{FF2B5EF4-FFF2-40B4-BE49-F238E27FC236}">
                <a16:creationId xmlns:a16="http://schemas.microsoft.com/office/drawing/2014/main" id="{D3B20CF9-A324-9D22-1979-654C3143B6AE}"/>
              </a:ext>
            </a:extLst>
          </p:cNvPr>
          <p:cNvSpPr txBox="1"/>
          <p:nvPr/>
        </p:nvSpPr>
        <p:spPr>
          <a:xfrm>
            <a:off x="648000" y="3703066"/>
            <a:ext cx="1255505" cy="307777"/>
          </a:xfrm>
          <a:prstGeom prst="rect">
            <a:avLst/>
          </a:prstGeom>
          <a:noFill/>
        </p:spPr>
        <p:txBody>
          <a:bodyPr wrap="square" lIns="72000" rIns="72000" anchor="ctr">
            <a:spAutoFit/>
          </a:bodyPr>
          <a:lstStyle/>
          <a:p>
            <a:pPr>
              <a:spcAft>
                <a:spcPts val="600"/>
              </a:spcAft>
              <a:buClr>
                <a:srgbClr val="EC6607"/>
              </a:buClr>
            </a:pPr>
            <a:r>
              <a:rPr lang="de-DE" sz="1400">
                <a:solidFill>
                  <a:srgbClr val="006373"/>
                </a:solidFill>
                <a:latin typeface="Calibri" panose="020F0502020204030204" pitchFamily="34" charset="0"/>
                <a:cs typeface="Calibri" panose="020F0502020204030204" pitchFamily="34" charset="0"/>
              </a:rPr>
              <a:t>Drei Beispiele:</a:t>
            </a:r>
          </a:p>
        </p:txBody>
      </p:sp>
      <p:sp>
        <p:nvSpPr>
          <p:cNvPr id="7" name="Textfeld 6">
            <a:extLst>
              <a:ext uri="{FF2B5EF4-FFF2-40B4-BE49-F238E27FC236}">
                <a16:creationId xmlns:a16="http://schemas.microsoft.com/office/drawing/2014/main" id="{366026CC-44D5-95FE-E110-D86483F530CD}"/>
              </a:ext>
            </a:extLst>
          </p:cNvPr>
          <p:cNvSpPr txBox="1"/>
          <p:nvPr/>
        </p:nvSpPr>
        <p:spPr>
          <a:xfrm>
            <a:off x="2164600" y="3602965"/>
            <a:ext cx="2049624" cy="523220"/>
          </a:xfrm>
          <a:prstGeom prst="rect">
            <a:avLst/>
          </a:prstGeom>
          <a:noFill/>
        </p:spPr>
        <p:txBody>
          <a:bodyPr wrap="square" anchor="ctr">
            <a:spAutoFit/>
          </a:bodyPr>
          <a:lstStyle/>
          <a:p>
            <a:pPr>
              <a:spcAft>
                <a:spcPts val="600"/>
              </a:spcAft>
              <a:buClr>
                <a:srgbClr val="EC6607"/>
              </a:buClr>
            </a:pPr>
            <a:r>
              <a:rPr lang="de-DE" sz="1400">
                <a:solidFill>
                  <a:srgbClr val="006373"/>
                </a:solidFill>
                <a:latin typeface="Calibri" panose="020F0502020204030204" pitchFamily="34" charset="0"/>
                <a:cs typeface="Calibri" panose="020F0502020204030204" pitchFamily="34" charset="0"/>
              </a:rPr>
              <a:t>Kellerdecke &amp; Dach dämmen, PV installieren</a:t>
            </a:r>
          </a:p>
        </p:txBody>
      </p:sp>
      <p:sp>
        <p:nvSpPr>
          <p:cNvPr id="8" name="Textfeld 7">
            <a:extLst>
              <a:ext uri="{FF2B5EF4-FFF2-40B4-BE49-F238E27FC236}">
                <a16:creationId xmlns:a16="http://schemas.microsoft.com/office/drawing/2014/main" id="{09911881-F124-AC6F-44CA-7808ABE7B4A7}"/>
              </a:ext>
            </a:extLst>
          </p:cNvPr>
          <p:cNvSpPr txBox="1"/>
          <p:nvPr/>
        </p:nvSpPr>
        <p:spPr>
          <a:xfrm>
            <a:off x="3838508" y="3594212"/>
            <a:ext cx="705826" cy="307777"/>
          </a:xfrm>
          <a:prstGeom prst="rect">
            <a:avLst/>
          </a:prstGeom>
          <a:noFill/>
        </p:spPr>
        <p:txBody>
          <a:bodyPr wrap="square" anchor="ctr">
            <a:spAutoFit/>
          </a:bodyPr>
          <a:lstStyle/>
          <a:p>
            <a:r>
              <a:rPr lang="de-DE" sz="1400" b="1">
                <a:solidFill>
                  <a:srgbClr val="EC6607"/>
                </a:solidFill>
                <a:latin typeface="Calibri" panose="020F0502020204030204" pitchFamily="34" charset="0"/>
                <a:cs typeface="Calibri" panose="020F0502020204030204" pitchFamily="34" charset="0"/>
              </a:rPr>
              <a:t>oder</a:t>
            </a:r>
            <a:endParaRPr lang="de-DE" sz="1400" b="1"/>
          </a:p>
        </p:txBody>
      </p:sp>
      <p:sp>
        <p:nvSpPr>
          <p:cNvPr id="9" name="Textfeld 8">
            <a:extLst>
              <a:ext uri="{FF2B5EF4-FFF2-40B4-BE49-F238E27FC236}">
                <a16:creationId xmlns:a16="http://schemas.microsoft.com/office/drawing/2014/main" id="{DBA4C5C2-5D1B-218F-9920-6AE10ECF0F76}"/>
              </a:ext>
            </a:extLst>
          </p:cNvPr>
          <p:cNvSpPr txBox="1"/>
          <p:nvPr/>
        </p:nvSpPr>
        <p:spPr>
          <a:xfrm>
            <a:off x="4321015" y="3595345"/>
            <a:ext cx="1680289" cy="523220"/>
          </a:xfrm>
          <a:prstGeom prst="rect">
            <a:avLst/>
          </a:prstGeom>
          <a:noFill/>
        </p:spPr>
        <p:txBody>
          <a:bodyPr wrap="square" anchor="ctr">
            <a:spAutoFit/>
          </a:bodyPr>
          <a:lstStyle/>
          <a:p>
            <a:r>
              <a:rPr lang="de-DE" sz="1400">
                <a:solidFill>
                  <a:srgbClr val="006373"/>
                </a:solidFill>
                <a:latin typeface="Calibri" panose="020F0502020204030204" pitchFamily="34" charset="0"/>
                <a:cs typeface="Calibri" panose="020F0502020204030204" pitchFamily="34" charset="0"/>
              </a:rPr>
              <a:t>Fassade dämmen </a:t>
            </a:r>
            <a:br>
              <a:rPr lang="de-DE" sz="1400">
                <a:solidFill>
                  <a:srgbClr val="006373"/>
                </a:solidFill>
                <a:latin typeface="Calibri" panose="020F0502020204030204" pitchFamily="34" charset="0"/>
                <a:cs typeface="Calibri" panose="020F0502020204030204" pitchFamily="34" charset="0"/>
              </a:rPr>
            </a:br>
            <a:r>
              <a:rPr lang="de-DE" sz="1400">
                <a:solidFill>
                  <a:srgbClr val="006373"/>
                </a:solidFill>
                <a:latin typeface="Calibri" panose="020F0502020204030204" pitchFamily="34" charset="0"/>
                <a:cs typeface="Calibri" panose="020F0502020204030204" pitchFamily="34" charset="0"/>
              </a:rPr>
              <a:t>&amp; Fenster erneuern </a:t>
            </a:r>
            <a:endParaRPr lang="de-DE" sz="1400">
              <a:solidFill>
                <a:srgbClr val="006373"/>
              </a:solidFill>
            </a:endParaRPr>
          </a:p>
        </p:txBody>
      </p:sp>
      <p:sp>
        <p:nvSpPr>
          <p:cNvPr id="10" name="Textfeld 9">
            <a:extLst>
              <a:ext uri="{FF2B5EF4-FFF2-40B4-BE49-F238E27FC236}">
                <a16:creationId xmlns:a16="http://schemas.microsoft.com/office/drawing/2014/main" id="{CEF59E37-B659-DEBB-3B79-80157AB30C8A}"/>
              </a:ext>
            </a:extLst>
          </p:cNvPr>
          <p:cNvSpPr txBox="1"/>
          <p:nvPr/>
        </p:nvSpPr>
        <p:spPr>
          <a:xfrm>
            <a:off x="5785242" y="3594212"/>
            <a:ext cx="705826" cy="307777"/>
          </a:xfrm>
          <a:prstGeom prst="rect">
            <a:avLst/>
          </a:prstGeom>
          <a:noFill/>
        </p:spPr>
        <p:txBody>
          <a:bodyPr wrap="square" anchor="ctr">
            <a:spAutoFit/>
          </a:bodyPr>
          <a:lstStyle/>
          <a:p>
            <a:r>
              <a:rPr lang="de-DE" sz="1400" b="1">
                <a:solidFill>
                  <a:srgbClr val="EC6607"/>
                </a:solidFill>
                <a:latin typeface="Calibri" panose="020F0502020204030204" pitchFamily="34" charset="0"/>
                <a:cs typeface="Calibri" panose="020F0502020204030204" pitchFamily="34" charset="0"/>
              </a:rPr>
              <a:t>oder</a:t>
            </a:r>
            <a:endParaRPr lang="de-DE" sz="1400" b="1"/>
          </a:p>
        </p:txBody>
      </p:sp>
      <p:sp>
        <p:nvSpPr>
          <p:cNvPr id="11" name="Textfeld 10">
            <a:extLst>
              <a:ext uri="{FF2B5EF4-FFF2-40B4-BE49-F238E27FC236}">
                <a16:creationId xmlns:a16="http://schemas.microsoft.com/office/drawing/2014/main" id="{4A49354E-595B-8BA4-80FE-18659FE8F13F}"/>
              </a:ext>
            </a:extLst>
          </p:cNvPr>
          <p:cNvSpPr txBox="1"/>
          <p:nvPr/>
        </p:nvSpPr>
        <p:spPr>
          <a:xfrm>
            <a:off x="6289518" y="3595346"/>
            <a:ext cx="2366801" cy="523220"/>
          </a:xfrm>
          <a:prstGeom prst="rect">
            <a:avLst/>
          </a:prstGeom>
          <a:noFill/>
        </p:spPr>
        <p:txBody>
          <a:bodyPr wrap="square" anchor="ctr">
            <a:spAutoFit/>
          </a:bodyPr>
          <a:lstStyle/>
          <a:p>
            <a:r>
              <a:rPr lang="de-DE" sz="1400">
                <a:solidFill>
                  <a:srgbClr val="006373"/>
                </a:solidFill>
                <a:latin typeface="Calibri" panose="020F0502020204030204" pitchFamily="34" charset="0"/>
                <a:cs typeface="Calibri" panose="020F0502020204030204" pitchFamily="34" charset="0"/>
              </a:rPr>
              <a:t>Kellerdecke dämmen </a:t>
            </a:r>
            <a:br>
              <a:rPr lang="de-DE" sz="1400">
                <a:solidFill>
                  <a:srgbClr val="006373"/>
                </a:solidFill>
                <a:latin typeface="Calibri" panose="020F0502020204030204" pitchFamily="34" charset="0"/>
                <a:cs typeface="Calibri" panose="020F0502020204030204" pitchFamily="34" charset="0"/>
              </a:rPr>
            </a:br>
            <a:r>
              <a:rPr lang="de-DE" sz="1400">
                <a:solidFill>
                  <a:srgbClr val="006373"/>
                </a:solidFill>
                <a:latin typeface="Calibri" panose="020F0502020204030204" pitchFamily="34" charset="0"/>
                <a:cs typeface="Calibri" panose="020F0502020204030204" pitchFamily="34" charset="0"/>
              </a:rPr>
              <a:t>&amp; Fenster erneuern</a:t>
            </a:r>
            <a:endParaRPr lang="de-DE" sz="1400">
              <a:solidFill>
                <a:srgbClr val="006373"/>
              </a:solidFill>
            </a:endParaRPr>
          </a:p>
        </p:txBody>
      </p:sp>
      <p:sp>
        <p:nvSpPr>
          <p:cNvPr id="24" name="Textfeld 23">
            <a:extLst>
              <a:ext uri="{FF2B5EF4-FFF2-40B4-BE49-F238E27FC236}">
                <a16:creationId xmlns:a16="http://schemas.microsoft.com/office/drawing/2014/main" id="{A45D4747-F028-AF1E-EF44-7113B602EF62}"/>
              </a:ext>
            </a:extLst>
          </p:cNvPr>
          <p:cNvSpPr txBox="1"/>
          <p:nvPr/>
        </p:nvSpPr>
        <p:spPr>
          <a:xfrm>
            <a:off x="648000" y="4096857"/>
            <a:ext cx="7574282" cy="523220"/>
          </a:xfrm>
          <a:prstGeom prst="rect">
            <a:avLst/>
          </a:prstGeom>
          <a:noFill/>
        </p:spPr>
        <p:txBody>
          <a:bodyPr wrap="square" lIns="72000" rIns="72000" anchor="t">
            <a:spAutoFit/>
          </a:bodyPr>
          <a:lstStyle/>
          <a:p>
            <a:pPr marL="285750" indent="-285750">
              <a:spcAft>
                <a:spcPts val="0"/>
              </a:spcAft>
              <a:buClr>
                <a:srgbClr val="006373"/>
              </a:buClr>
              <a:buFont typeface="Wingdings" panose="05000000000000000000" pitchFamily="2" charset="2"/>
              <a:buChar char="à"/>
            </a:pPr>
            <a:r>
              <a:rPr lang="de-DE" sz="1400">
                <a:solidFill>
                  <a:srgbClr val="006373"/>
                </a:solidFill>
                <a:latin typeface="Calibri" panose="020F0502020204030204" pitchFamily="34" charset="0"/>
                <a:cs typeface="Calibri" panose="020F0502020204030204" pitchFamily="34" charset="0"/>
              </a:rPr>
              <a:t>Schlechteste Heizkörper austauschen und hydraulischen Abgleich nach Verfahren B durchführen. </a:t>
            </a:r>
            <a:endParaRPr lang="de-DE" sz="1400">
              <a:solidFill>
                <a:srgbClr val="006373"/>
              </a:solidFill>
            </a:endParaRPr>
          </a:p>
          <a:p>
            <a:pPr marL="285750" indent="-285750">
              <a:spcAft>
                <a:spcPts val="0"/>
              </a:spcAft>
              <a:buClr>
                <a:srgbClr val="006373"/>
              </a:buClr>
              <a:buFont typeface="Wingdings" panose="05000000000000000000" pitchFamily="2" charset="2"/>
              <a:buChar char="à"/>
            </a:pPr>
            <a:r>
              <a:rPr lang="de-DE" sz="1400">
                <a:solidFill>
                  <a:srgbClr val="006373"/>
                </a:solidFill>
                <a:latin typeface="Calibri" panose="020F0502020204030204" pitchFamily="34" charset="0"/>
                <a:cs typeface="Calibri" panose="020F0502020204030204" pitchFamily="34" charset="0"/>
              </a:rPr>
              <a:t>Öl- und Gasheizung durch Wärmepumpe ersetzen oder Anschluss an ein Wärmenetz</a:t>
            </a:r>
          </a:p>
        </p:txBody>
      </p:sp>
    </p:spTree>
    <p:extLst>
      <p:ext uri="{BB962C8B-B14F-4D97-AF65-F5344CB8AC3E}">
        <p14:creationId xmlns:p14="http://schemas.microsoft.com/office/powerpoint/2010/main" val="4015689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BC668-0095-D550-B7B0-A533C5EA9FB9}"/>
            </a:ext>
          </a:extLst>
        </p:cNvPr>
        <p:cNvGrpSpPr/>
        <p:nvPr/>
      </p:nvGrpSpPr>
      <p:grpSpPr>
        <a:xfrm>
          <a:off x="0" y="0"/>
          <a:ext cx="0" cy="0"/>
          <a:chOff x="0" y="0"/>
          <a:chExt cx="0" cy="0"/>
        </a:xfrm>
      </p:grpSpPr>
      <p:sp>
        <p:nvSpPr>
          <p:cNvPr id="8" name="Titel 2">
            <a:extLst>
              <a:ext uri="{FF2B5EF4-FFF2-40B4-BE49-F238E27FC236}">
                <a16:creationId xmlns:a16="http://schemas.microsoft.com/office/drawing/2014/main" id="{65EA1AD0-2764-B54C-213C-654267DF33C7}"/>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Förderung Baubegleitung</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Förderfähige Ausgaben und Fördersätze für Effizienzhäuser</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endPar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sp>
        <p:nvSpPr>
          <p:cNvPr id="2" name="Textfeld 1">
            <a:extLst>
              <a:ext uri="{FF2B5EF4-FFF2-40B4-BE49-F238E27FC236}">
                <a16:creationId xmlns:a16="http://schemas.microsoft.com/office/drawing/2014/main" id="{108059AF-FB6E-0877-56B2-7B492FEE1B4E}"/>
              </a:ext>
            </a:extLst>
          </p:cNvPr>
          <p:cNvSpPr txBox="1"/>
          <p:nvPr/>
        </p:nvSpPr>
        <p:spPr>
          <a:xfrm>
            <a:off x="1988377" y="1729864"/>
            <a:ext cx="2543102" cy="369332"/>
          </a:xfrm>
          <a:prstGeom prst="rect">
            <a:avLst/>
          </a:prstGeom>
          <a:noFill/>
        </p:spPr>
        <p:txBody>
          <a:bodyPr wrap="square" rtlCol="0">
            <a:spAutoFit/>
          </a:bodyPr>
          <a:lstStyle/>
          <a:p>
            <a:pPr>
              <a:spcAft>
                <a:spcPts val="1200"/>
              </a:spcAft>
            </a:pPr>
            <a:r>
              <a:rPr lang="de-DE" b="1">
                <a:solidFill>
                  <a:srgbClr val="EC6607"/>
                </a:solidFill>
                <a:latin typeface="Calibri" panose="020F0502020204030204" pitchFamily="34" charset="0"/>
                <a:cs typeface="Calibri" panose="020F0502020204030204" pitchFamily="34" charset="0"/>
              </a:rPr>
              <a:t>Ein- &amp; Zweifamilienhaus </a:t>
            </a:r>
          </a:p>
        </p:txBody>
      </p:sp>
      <p:sp>
        <p:nvSpPr>
          <p:cNvPr id="20" name="Rechteck 19">
            <a:extLst>
              <a:ext uri="{FF2B5EF4-FFF2-40B4-BE49-F238E27FC236}">
                <a16:creationId xmlns:a16="http://schemas.microsoft.com/office/drawing/2014/main" id="{523A4DFA-2132-6DA5-924D-158D905FF6E1}"/>
              </a:ext>
            </a:extLst>
          </p:cNvPr>
          <p:cNvSpPr/>
          <p:nvPr/>
        </p:nvSpPr>
        <p:spPr>
          <a:xfrm>
            <a:off x="2010993" y="2049580"/>
            <a:ext cx="1894813" cy="307777"/>
          </a:xfrm>
          <a:prstGeom prst="rect">
            <a:avLst/>
          </a:prstGeom>
          <a:noFill/>
        </p:spPr>
        <p:txBody>
          <a:bodyPr wrap="square" rtlCol="0">
            <a:spAutoFit/>
          </a:bodyPr>
          <a:lstStyle/>
          <a:p>
            <a:pPr lvl="0">
              <a:lnSpc>
                <a:spcPct val="100000"/>
              </a:lnSpc>
              <a:spcAft>
                <a:spcPts val="300"/>
              </a:spcAft>
            </a:pPr>
            <a:r>
              <a:rPr lang="de-DE" sz="1400">
                <a:solidFill>
                  <a:srgbClr val="006373"/>
                </a:solidFill>
                <a:latin typeface="Calibri" panose="020F0502020204030204" pitchFamily="34" charset="0"/>
                <a:cs typeface="Calibri" panose="020F0502020204030204" pitchFamily="34" charset="0"/>
              </a:rPr>
              <a:t>10.000 €</a:t>
            </a:r>
          </a:p>
        </p:txBody>
      </p:sp>
      <p:sp>
        <p:nvSpPr>
          <p:cNvPr id="25" name="Textfeld 24">
            <a:extLst>
              <a:ext uri="{FF2B5EF4-FFF2-40B4-BE49-F238E27FC236}">
                <a16:creationId xmlns:a16="http://schemas.microsoft.com/office/drawing/2014/main" id="{A9DFFE53-0D9A-52F0-3027-883AA8535511}"/>
              </a:ext>
            </a:extLst>
          </p:cNvPr>
          <p:cNvSpPr txBox="1">
            <a:spLocks/>
          </p:cNvSpPr>
          <p:nvPr/>
        </p:nvSpPr>
        <p:spPr>
          <a:xfrm>
            <a:off x="3928318" y="2046756"/>
            <a:ext cx="729655" cy="369332"/>
          </a:xfrm>
          <a:prstGeom prst="rect">
            <a:avLst/>
          </a:prstGeom>
          <a:noFill/>
        </p:spPr>
        <p:txBody>
          <a:bodyPr wrap="square" rtlCol="0">
            <a:spAutoFit/>
          </a:bodyPr>
          <a:lstStyle>
            <a:defPPr>
              <a:defRPr lang="id-ID"/>
            </a:defPPr>
            <a:lvl1pPr>
              <a:spcAft>
                <a:spcPts val="1200"/>
              </a:spcAft>
              <a:defRPr b="1">
                <a:solidFill>
                  <a:srgbClr val="EC6607"/>
                </a:solidFill>
                <a:latin typeface="Calibri" panose="020F0502020204030204" pitchFamily="34" charset="0"/>
                <a:cs typeface="Calibri" panose="020F0502020204030204" pitchFamily="34" charset="0"/>
              </a:defRPr>
            </a:lvl1pPr>
          </a:lstStyle>
          <a:p>
            <a:r>
              <a:rPr lang="de-DE">
                <a:solidFill>
                  <a:srgbClr val="006373"/>
                </a:solidFill>
              </a:rPr>
              <a:t>50%</a:t>
            </a:r>
          </a:p>
        </p:txBody>
      </p:sp>
      <p:sp>
        <p:nvSpPr>
          <p:cNvPr id="18" name="Textfeld 17">
            <a:extLst>
              <a:ext uri="{FF2B5EF4-FFF2-40B4-BE49-F238E27FC236}">
                <a16:creationId xmlns:a16="http://schemas.microsoft.com/office/drawing/2014/main" id="{E0D4A1B1-06B8-0D77-AF0C-31831A7BD76F}"/>
              </a:ext>
            </a:extLst>
          </p:cNvPr>
          <p:cNvSpPr txBox="1"/>
          <p:nvPr/>
        </p:nvSpPr>
        <p:spPr>
          <a:xfrm>
            <a:off x="1984355" y="2912078"/>
            <a:ext cx="2543102" cy="369332"/>
          </a:xfrm>
          <a:prstGeom prst="rect">
            <a:avLst/>
          </a:prstGeom>
          <a:noFill/>
        </p:spPr>
        <p:txBody>
          <a:bodyPr wrap="square" rtlCol="0">
            <a:spAutoFit/>
          </a:bodyPr>
          <a:lstStyle/>
          <a:p>
            <a:pPr>
              <a:spcAft>
                <a:spcPts val="1200"/>
              </a:spcAft>
            </a:pPr>
            <a:r>
              <a:rPr lang="de-DE" b="1">
                <a:solidFill>
                  <a:srgbClr val="EC6607"/>
                </a:solidFill>
                <a:latin typeface="Calibri" panose="020F0502020204030204" pitchFamily="34" charset="0"/>
                <a:cs typeface="Calibri" panose="020F0502020204030204" pitchFamily="34" charset="0"/>
              </a:rPr>
              <a:t>Mehrfamilienhaus</a:t>
            </a:r>
          </a:p>
        </p:txBody>
      </p:sp>
      <p:sp>
        <p:nvSpPr>
          <p:cNvPr id="21" name="Rechteck 20">
            <a:extLst>
              <a:ext uri="{FF2B5EF4-FFF2-40B4-BE49-F238E27FC236}">
                <a16:creationId xmlns:a16="http://schemas.microsoft.com/office/drawing/2014/main" id="{D32FFBFC-4933-4679-938E-D88916A5A9D3}"/>
              </a:ext>
            </a:extLst>
          </p:cNvPr>
          <p:cNvSpPr/>
          <p:nvPr/>
        </p:nvSpPr>
        <p:spPr>
          <a:xfrm>
            <a:off x="2001052" y="3244203"/>
            <a:ext cx="2290103" cy="523220"/>
          </a:xfrm>
          <a:prstGeom prst="rect">
            <a:avLst/>
          </a:prstGeom>
          <a:noFill/>
        </p:spPr>
        <p:txBody>
          <a:bodyPr wrap="square" rtlCol="0">
            <a:spAutoFit/>
          </a:bodyPr>
          <a:lstStyle/>
          <a:p>
            <a:pPr lvl="0">
              <a:lnSpc>
                <a:spcPct val="100000"/>
              </a:lnSpc>
              <a:spcAft>
                <a:spcPts val="300"/>
              </a:spcAft>
            </a:pPr>
            <a:r>
              <a:rPr lang="de-DE" sz="1400">
                <a:solidFill>
                  <a:srgbClr val="006373"/>
                </a:solidFill>
                <a:latin typeface="Calibri" panose="020F0502020204030204" pitchFamily="34" charset="0"/>
                <a:cs typeface="Calibri" panose="020F0502020204030204" pitchFamily="34" charset="0"/>
              </a:rPr>
              <a:t>4.000 € (je Wohneinheit) </a:t>
            </a:r>
            <a:br>
              <a:rPr lang="de-DE" sz="1400">
                <a:solidFill>
                  <a:srgbClr val="006373"/>
                </a:solidFill>
                <a:latin typeface="Calibri" panose="020F0502020204030204" pitchFamily="34" charset="0"/>
                <a:cs typeface="Calibri" panose="020F0502020204030204" pitchFamily="34" charset="0"/>
              </a:rPr>
            </a:br>
            <a:r>
              <a:rPr lang="de-DE" sz="1400">
                <a:solidFill>
                  <a:srgbClr val="006373"/>
                </a:solidFill>
                <a:latin typeface="Calibri" panose="020F0502020204030204" pitchFamily="34" charset="0"/>
                <a:cs typeface="Calibri" panose="020F0502020204030204" pitchFamily="34" charset="0"/>
              </a:rPr>
              <a:t>40.000 € (gesamt)</a:t>
            </a:r>
          </a:p>
        </p:txBody>
      </p:sp>
      <p:sp>
        <p:nvSpPr>
          <p:cNvPr id="29" name="Textfeld 28">
            <a:extLst>
              <a:ext uri="{FF2B5EF4-FFF2-40B4-BE49-F238E27FC236}">
                <a16:creationId xmlns:a16="http://schemas.microsoft.com/office/drawing/2014/main" id="{8B1AD1B3-499E-224E-C0B1-102AA2D73887}"/>
              </a:ext>
            </a:extLst>
          </p:cNvPr>
          <p:cNvSpPr txBox="1">
            <a:spLocks/>
          </p:cNvSpPr>
          <p:nvPr/>
        </p:nvSpPr>
        <p:spPr>
          <a:xfrm>
            <a:off x="3935575" y="3349078"/>
            <a:ext cx="729655" cy="369332"/>
          </a:xfrm>
          <a:prstGeom prst="rect">
            <a:avLst/>
          </a:prstGeom>
          <a:noFill/>
        </p:spPr>
        <p:txBody>
          <a:bodyPr wrap="square" rtlCol="0">
            <a:spAutoFit/>
          </a:bodyPr>
          <a:lstStyle>
            <a:defPPr>
              <a:defRPr lang="id-ID"/>
            </a:defPPr>
            <a:lvl1pPr>
              <a:spcAft>
                <a:spcPts val="1200"/>
              </a:spcAft>
              <a:defRPr b="1">
                <a:solidFill>
                  <a:srgbClr val="EC6607"/>
                </a:solidFill>
                <a:latin typeface="Calibri" panose="020F0502020204030204" pitchFamily="34" charset="0"/>
                <a:cs typeface="Calibri" panose="020F0502020204030204" pitchFamily="34" charset="0"/>
              </a:defRPr>
            </a:lvl1pPr>
          </a:lstStyle>
          <a:p>
            <a:r>
              <a:rPr lang="de-DE">
                <a:solidFill>
                  <a:srgbClr val="006373"/>
                </a:solidFill>
              </a:rPr>
              <a:t>50%</a:t>
            </a:r>
          </a:p>
        </p:txBody>
      </p:sp>
      <p:sp>
        <p:nvSpPr>
          <p:cNvPr id="6" name="Textfeld 5">
            <a:extLst>
              <a:ext uri="{FF2B5EF4-FFF2-40B4-BE49-F238E27FC236}">
                <a16:creationId xmlns:a16="http://schemas.microsoft.com/office/drawing/2014/main" id="{723D0714-DA15-4BC1-3DE6-103F6EE41FB9}"/>
              </a:ext>
            </a:extLst>
          </p:cNvPr>
          <p:cNvSpPr txBox="1"/>
          <p:nvPr/>
        </p:nvSpPr>
        <p:spPr>
          <a:xfrm>
            <a:off x="608459" y="4622388"/>
            <a:ext cx="6645984" cy="339645"/>
          </a:xfrm>
          <a:prstGeom prst="rect">
            <a:avLst/>
          </a:prstGeom>
          <a:noFill/>
        </p:spPr>
        <p:txBody>
          <a:bodyPr wrap="square" lIns="108000" tIns="46800" anchor="b">
            <a:spAutoFit/>
          </a:bodyPr>
          <a:lstStyle/>
          <a:p>
            <a:r>
              <a:rPr lang="de-DE" sz="800">
                <a:latin typeface="Calibri"/>
                <a:cs typeface="Calibri"/>
              </a:rPr>
              <a:t>Die Beantragung erfolgt im Zuge der Förderantragsstellung der jeweiligen Sanierungsmaßnahme. </a:t>
            </a:r>
            <a:br>
              <a:rPr lang="de-DE" sz="800">
                <a:latin typeface="Calibri"/>
                <a:cs typeface="Calibri"/>
              </a:rPr>
            </a:br>
            <a:r>
              <a:rPr lang="de-DE" sz="800">
                <a:latin typeface="Calibri"/>
                <a:cs typeface="Calibri"/>
              </a:rPr>
              <a:t>Quelle: Bundesförderung für effiziente Gebäude - Wohngebäude (BEG-WG), Stand 09.12.2022</a:t>
            </a:r>
            <a:endParaRPr lang="de-DE" sz="800">
              <a:latin typeface="Calibri" panose="020F0502020204030204" pitchFamily="34" charset="0"/>
              <a:cs typeface="Calibri" panose="020F0502020204030204" pitchFamily="34" charset="0"/>
            </a:endParaRPr>
          </a:p>
        </p:txBody>
      </p:sp>
      <p:sp>
        <p:nvSpPr>
          <p:cNvPr id="24" name="Abgerundetes Rechteck 29">
            <a:extLst>
              <a:ext uri="{FF2B5EF4-FFF2-40B4-BE49-F238E27FC236}">
                <a16:creationId xmlns:a16="http://schemas.microsoft.com/office/drawing/2014/main" id="{94536D70-A9C8-BA1C-DBB3-89CDABE84203}"/>
              </a:ext>
              <a:ext uri="{C183D7F6-B498-43B3-948B-1728B52AA6E4}">
                <adec:decorative xmlns:adec="http://schemas.microsoft.com/office/drawing/2017/decorative" val="1"/>
              </a:ext>
            </a:extLst>
          </p:cNvPr>
          <p:cNvSpPr/>
          <p:nvPr/>
        </p:nvSpPr>
        <p:spPr>
          <a:xfrm>
            <a:off x="1793997" y="1555695"/>
            <a:ext cx="4111790" cy="2773506"/>
          </a:xfrm>
          <a:prstGeom prst="roundRect">
            <a:avLst>
              <a:gd name="adj" fmla="val 11155"/>
            </a:avLst>
          </a:prstGeom>
          <a:no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Grafik 25">
            <a:extLst>
              <a:ext uri="{FF2B5EF4-FFF2-40B4-BE49-F238E27FC236}">
                <a16:creationId xmlns:a16="http://schemas.microsoft.com/office/drawing/2014/main" id="{A866879C-A72D-9FFC-DEDF-ADE36B5AA15B}"/>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2000" y="1807424"/>
            <a:ext cx="729655" cy="764326"/>
          </a:xfrm>
          <a:prstGeom prst="rect">
            <a:avLst/>
          </a:prstGeom>
        </p:spPr>
      </p:pic>
      <p:pic>
        <p:nvPicPr>
          <p:cNvPr id="28" name="Grafik 27">
            <a:extLst>
              <a:ext uri="{FF2B5EF4-FFF2-40B4-BE49-F238E27FC236}">
                <a16:creationId xmlns:a16="http://schemas.microsoft.com/office/drawing/2014/main" id="{20634084-5303-93AD-AAB9-C1762139D0A8}"/>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568709" y="3110971"/>
            <a:ext cx="729655" cy="764326"/>
          </a:xfrm>
          <a:prstGeom prst="rect">
            <a:avLst/>
          </a:prstGeom>
        </p:spPr>
      </p:pic>
      <p:pic>
        <p:nvPicPr>
          <p:cNvPr id="23" name="Grafik 22">
            <a:extLst>
              <a:ext uri="{FF2B5EF4-FFF2-40B4-BE49-F238E27FC236}">
                <a16:creationId xmlns:a16="http://schemas.microsoft.com/office/drawing/2014/main" id="{A702A760-9A09-FDF6-BFA9-7BE503C28A2D}"/>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599" y="2676719"/>
            <a:ext cx="564270" cy="1479557"/>
          </a:xfrm>
          <a:prstGeom prst="rect">
            <a:avLst/>
          </a:prstGeom>
        </p:spPr>
      </p:pic>
      <p:pic>
        <p:nvPicPr>
          <p:cNvPr id="22" name="Grafik 21">
            <a:extLst>
              <a:ext uri="{FF2B5EF4-FFF2-40B4-BE49-F238E27FC236}">
                <a16:creationId xmlns:a16="http://schemas.microsoft.com/office/drawing/2014/main" id="{860738D1-9DD5-9CBB-ED81-961A6AA8A7A2}"/>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64611" y="2486240"/>
            <a:ext cx="729385" cy="1620000"/>
          </a:xfrm>
          <a:prstGeom prst="rect">
            <a:avLst/>
          </a:prstGeom>
        </p:spPr>
      </p:pic>
      <p:grpSp>
        <p:nvGrpSpPr>
          <p:cNvPr id="4" name="Gruppieren 3">
            <a:extLst>
              <a:ext uri="{FF2B5EF4-FFF2-40B4-BE49-F238E27FC236}">
                <a16:creationId xmlns:a16="http://schemas.microsoft.com/office/drawing/2014/main" id="{9849063F-4397-1161-AF2E-24139C948EF1}"/>
              </a:ext>
              <a:ext uri="{C183D7F6-B498-43B3-948B-1728B52AA6E4}">
                <adec:decorative xmlns:adec="http://schemas.microsoft.com/office/drawing/2017/decorative" val="1"/>
              </a:ext>
            </a:extLst>
          </p:cNvPr>
          <p:cNvGrpSpPr/>
          <p:nvPr/>
        </p:nvGrpSpPr>
        <p:grpSpPr>
          <a:xfrm>
            <a:off x="3503361" y="1259165"/>
            <a:ext cx="713433" cy="357586"/>
            <a:chOff x="3024554" y="1338884"/>
            <a:chExt cx="713433" cy="357586"/>
          </a:xfrm>
          <a:solidFill>
            <a:srgbClr val="006373"/>
          </a:solidFill>
        </p:grpSpPr>
        <p:sp>
          <p:nvSpPr>
            <p:cNvPr id="9" name="Rechteck: abgerundete Ecken 8">
              <a:extLst>
                <a:ext uri="{FF2B5EF4-FFF2-40B4-BE49-F238E27FC236}">
                  <a16:creationId xmlns:a16="http://schemas.microsoft.com/office/drawing/2014/main" id="{FFA43442-2777-4D13-8FA0-FB2A4D916FE0}"/>
                </a:ext>
              </a:extLst>
            </p:cNvPr>
            <p:cNvSpPr/>
            <p:nvPr/>
          </p:nvSpPr>
          <p:spPr>
            <a:xfrm>
              <a:off x="3024554" y="1552470"/>
              <a:ext cx="713433" cy="144000"/>
            </a:xfrm>
            <a:prstGeom prst="roundRect">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Kreis: nicht ausgefüllt 14">
              <a:extLst>
                <a:ext uri="{FF2B5EF4-FFF2-40B4-BE49-F238E27FC236}">
                  <a16:creationId xmlns:a16="http://schemas.microsoft.com/office/drawing/2014/main" id="{BD4AB4BF-96FB-DF36-8638-FDC74389DCFE}"/>
                </a:ext>
              </a:extLst>
            </p:cNvPr>
            <p:cNvSpPr/>
            <p:nvPr/>
          </p:nvSpPr>
          <p:spPr>
            <a:xfrm>
              <a:off x="3235568" y="1338884"/>
              <a:ext cx="291403" cy="282423"/>
            </a:xfrm>
            <a:prstGeom prst="donut">
              <a:avLst>
                <a:gd name="adj" fmla="val 33806"/>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Tree>
    <p:extLst>
      <p:ext uri="{BB962C8B-B14F-4D97-AF65-F5344CB8AC3E}">
        <p14:creationId xmlns:p14="http://schemas.microsoft.com/office/powerpoint/2010/main" val="26833704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A3B84-FA11-0AB9-9A12-ED7ACBA9AE19}"/>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FC7A4783-5844-06BD-E4AE-B825B281474A}"/>
              </a:ext>
            </a:extLst>
          </p:cNvPr>
          <p:cNvSpPr>
            <a:spLocks noGrp="1"/>
          </p:cNvSpPr>
          <p:nvPr>
            <p:ph type="title"/>
          </p:nvPr>
        </p:nvSpPr>
        <p:spPr/>
        <p:txBody>
          <a:bodyPr/>
          <a:lstStyle/>
          <a:p>
            <a:r>
              <a:rPr lang="de-DE" sz="4400"/>
              <a:t>Gesetzliche Anforderungen </a:t>
            </a:r>
            <a:br>
              <a:rPr lang="de-DE" sz="4400"/>
            </a:br>
            <a:r>
              <a:rPr lang="de-DE" sz="4400"/>
              <a:t>gemäß Gebäudeenergiegesetz</a:t>
            </a:r>
            <a:endParaRPr lang="de-DE" sz="4400">
              <a:highlight>
                <a:srgbClr val="FF33CC"/>
              </a:highlight>
            </a:endParaRPr>
          </a:p>
        </p:txBody>
      </p:sp>
    </p:spTree>
    <p:extLst>
      <p:ext uri="{BB962C8B-B14F-4D97-AF65-F5344CB8AC3E}">
        <p14:creationId xmlns:p14="http://schemas.microsoft.com/office/powerpoint/2010/main" val="9007177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65 Prozent erneuerbare Energien ab 2024</a:t>
            </a:r>
          </a:p>
        </p:txBody>
      </p:sp>
      <p:sp>
        <p:nvSpPr>
          <p:cNvPr id="3" name="Abgerundetes Rechteck 14">
            <a:extLst>
              <a:ext uri="{FF2B5EF4-FFF2-40B4-BE49-F238E27FC236}">
                <a16:creationId xmlns:a16="http://schemas.microsoft.com/office/drawing/2014/main" id="{CB3BA58A-415E-BF1D-B8BB-0BAE940FCFCD}"/>
              </a:ext>
            </a:extLst>
          </p:cNvPr>
          <p:cNvSpPr/>
          <p:nvPr/>
        </p:nvSpPr>
        <p:spPr>
          <a:xfrm>
            <a:off x="752055" y="1347200"/>
            <a:ext cx="4855449" cy="2895985"/>
          </a:xfrm>
          <a:prstGeom prst="roundRect">
            <a:avLst>
              <a:gd name="adj" fmla="val 11155"/>
            </a:avLst>
          </a:prstGeom>
          <a:solidFill>
            <a:schemeClr val="bg1"/>
          </a:solid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Clr>
                <a:srgbClr val="006373"/>
              </a:buClr>
              <a:buFont typeface="Wingdings" panose="05000000000000000000" pitchFamily="2" charset="2"/>
              <a:buChar char="§"/>
            </a:pPr>
            <a:r>
              <a:rPr lang="de-DE" sz="1600">
                <a:solidFill>
                  <a:srgbClr val="006373"/>
                </a:solidFill>
                <a:latin typeface="Calibri" panose="020F0502020204030204" pitchFamily="34" charset="0"/>
                <a:cs typeface="Calibri" panose="020F0502020204030204" pitchFamily="34" charset="0"/>
              </a:rPr>
              <a:t>Ziel: </a:t>
            </a:r>
            <a:r>
              <a:rPr lang="de-DE" sz="1600" b="1">
                <a:solidFill>
                  <a:srgbClr val="006373"/>
                </a:solidFill>
                <a:latin typeface="Calibri" panose="020F0502020204030204" pitchFamily="34" charset="0"/>
                <a:cs typeface="Calibri" panose="020F0502020204030204" pitchFamily="34" charset="0"/>
              </a:rPr>
              <a:t>Abhängigkeit von fossilen Energien</a:t>
            </a:r>
            <a:r>
              <a:rPr lang="de-DE" sz="1600">
                <a:solidFill>
                  <a:srgbClr val="006373"/>
                </a:solidFill>
                <a:latin typeface="Calibri" panose="020F0502020204030204" pitchFamily="34" charset="0"/>
                <a:cs typeface="Calibri" panose="020F0502020204030204" pitchFamily="34" charset="0"/>
              </a:rPr>
              <a:t> im Gebäudebereich bis 2045 </a:t>
            </a:r>
            <a:r>
              <a:rPr lang="de-DE" sz="1600" b="1">
                <a:solidFill>
                  <a:srgbClr val="006373"/>
                </a:solidFill>
                <a:latin typeface="Calibri" panose="020F0502020204030204" pitchFamily="34" charset="0"/>
                <a:cs typeface="Calibri" panose="020F0502020204030204" pitchFamily="34" charset="0"/>
              </a:rPr>
              <a:t>überwinden </a:t>
            </a:r>
          </a:p>
          <a:p>
            <a:pPr marL="285750" indent="-285750">
              <a:spcAft>
                <a:spcPts val="1200"/>
              </a:spcAft>
              <a:buClr>
                <a:srgbClr val="006373"/>
              </a:buClr>
              <a:buFont typeface="Wingdings" panose="05000000000000000000" pitchFamily="2" charset="2"/>
              <a:buChar char="§"/>
            </a:pPr>
            <a:r>
              <a:rPr lang="de-DE" sz="1600">
                <a:solidFill>
                  <a:srgbClr val="006373"/>
                </a:solidFill>
                <a:latin typeface="Calibri" panose="020F0502020204030204" pitchFamily="34" charset="0"/>
                <a:cs typeface="Calibri" panose="020F0502020204030204" pitchFamily="34" charset="0"/>
              </a:rPr>
              <a:t>neu eingebaute Heizungen werden zukünftig mit </a:t>
            </a:r>
            <a:br>
              <a:rPr lang="de-DE" sz="1600">
                <a:solidFill>
                  <a:srgbClr val="006373"/>
                </a:solidFill>
                <a:latin typeface="Calibri" panose="020F0502020204030204" pitchFamily="34" charset="0"/>
                <a:cs typeface="Calibri" panose="020F0502020204030204" pitchFamily="34" charset="0"/>
              </a:rPr>
            </a:br>
            <a:r>
              <a:rPr lang="de-DE" sz="1600" b="1">
                <a:solidFill>
                  <a:srgbClr val="006373"/>
                </a:solidFill>
                <a:latin typeface="Calibri" panose="020F0502020204030204" pitchFamily="34" charset="0"/>
                <a:cs typeface="Calibri" panose="020F0502020204030204" pitchFamily="34" charset="0"/>
              </a:rPr>
              <a:t>65 Prozent erneuerbaren Energien</a:t>
            </a:r>
            <a:r>
              <a:rPr lang="de-DE" sz="1600">
                <a:solidFill>
                  <a:srgbClr val="006373"/>
                </a:solidFill>
                <a:latin typeface="Calibri" panose="020F0502020204030204" pitchFamily="34" charset="0"/>
                <a:cs typeface="Calibri" panose="020F0502020204030204" pitchFamily="34" charset="0"/>
              </a:rPr>
              <a:t> betrieben</a:t>
            </a:r>
          </a:p>
          <a:p>
            <a:pPr marL="285750" indent="-285750">
              <a:spcAft>
                <a:spcPts val="1200"/>
              </a:spcAft>
              <a:buClr>
                <a:srgbClr val="006373"/>
              </a:buClr>
              <a:buFont typeface="Wingdings" panose="05000000000000000000" pitchFamily="2" charset="2"/>
              <a:buChar char="§"/>
            </a:pPr>
            <a:r>
              <a:rPr lang="de-DE" sz="1600">
                <a:solidFill>
                  <a:srgbClr val="006373"/>
                </a:solidFill>
                <a:latin typeface="Calibri" panose="020F0502020204030204" pitchFamily="34" charset="0"/>
                <a:cs typeface="Calibri" panose="020F0502020204030204" pitchFamily="34" charset="0"/>
              </a:rPr>
              <a:t>Regelungen greifen erst bei </a:t>
            </a:r>
            <a:r>
              <a:rPr lang="de-DE" sz="1600" b="1">
                <a:solidFill>
                  <a:srgbClr val="006373"/>
                </a:solidFill>
                <a:latin typeface="Calibri" panose="020F0502020204030204" pitchFamily="34" charset="0"/>
                <a:cs typeface="Calibri" panose="020F0502020204030204" pitchFamily="34" charset="0"/>
              </a:rPr>
              <a:t>Heizungstausch</a:t>
            </a:r>
            <a:endParaRPr lang="de-DE" sz="1600" b="1">
              <a:solidFill>
                <a:srgbClr val="006373"/>
              </a:solidFill>
              <a:highlight>
                <a:srgbClr val="FFFF00"/>
              </a:highlight>
              <a:latin typeface="Calibri" panose="020F0502020204030204" pitchFamily="34" charset="0"/>
              <a:cs typeface="Calibri" panose="020F0502020204030204" pitchFamily="34" charset="0"/>
            </a:endParaRPr>
          </a:p>
          <a:p>
            <a:pPr marL="285750" indent="-285750">
              <a:spcAft>
                <a:spcPts val="1200"/>
              </a:spcAft>
              <a:buClr>
                <a:srgbClr val="006373"/>
              </a:buClr>
              <a:buFont typeface="Wingdings" panose="05000000000000000000" pitchFamily="2" charset="2"/>
              <a:buChar char="§"/>
            </a:pPr>
            <a:r>
              <a:rPr lang="de-DE" sz="1600">
                <a:solidFill>
                  <a:srgbClr val="006373"/>
                </a:solidFill>
                <a:latin typeface="Calibri" panose="020F0502020204030204" pitchFamily="34" charset="0"/>
                <a:cs typeface="Calibri" panose="020F0502020204030204" pitchFamily="34" charset="0"/>
              </a:rPr>
              <a:t>abhängig von </a:t>
            </a:r>
            <a:r>
              <a:rPr lang="de-DE" sz="1600" b="1">
                <a:solidFill>
                  <a:srgbClr val="006373"/>
                </a:solidFill>
                <a:latin typeface="Calibri" panose="020F0502020204030204" pitchFamily="34" charset="0"/>
                <a:cs typeface="Calibri" panose="020F0502020204030204" pitchFamily="34" charset="0"/>
              </a:rPr>
              <a:t>kommunaler Wärmeplanung</a:t>
            </a:r>
          </a:p>
          <a:p>
            <a:pPr marL="285750" indent="-285750">
              <a:spcAft>
                <a:spcPts val="1200"/>
              </a:spcAft>
              <a:buClr>
                <a:srgbClr val="006373"/>
              </a:buClr>
              <a:buFont typeface="Wingdings" panose="05000000000000000000" pitchFamily="2" charset="2"/>
              <a:buChar char="§"/>
            </a:pPr>
            <a:r>
              <a:rPr lang="de-DE" sz="1600">
                <a:solidFill>
                  <a:srgbClr val="006373"/>
                </a:solidFill>
                <a:latin typeface="Calibri" panose="020F0502020204030204" pitchFamily="34" charset="0"/>
                <a:cs typeface="Calibri" panose="020F0502020204030204" pitchFamily="34" charset="0"/>
              </a:rPr>
              <a:t>gilt für </a:t>
            </a:r>
            <a:r>
              <a:rPr lang="de-DE" sz="1600" b="1">
                <a:solidFill>
                  <a:srgbClr val="006373"/>
                </a:solidFill>
                <a:latin typeface="Calibri" panose="020F0502020204030204" pitchFamily="34" charset="0"/>
                <a:cs typeface="Calibri" panose="020F0502020204030204" pitchFamily="34" charset="0"/>
              </a:rPr>
              <a:t>Heizungswärme</a:t>
            </a:r>
            <a:r>
              <a:rPr lang="de-DE" sz="1600">
                <a:solidFill>
                  <a:srgbClr val="006373"/>
                </a:solidFill>
                <a:latin typeface="Calibri" panose="020F0502020204030204" pitchFamily="34" charset="0"/>
                <a:cs typeface="Calibri" panose="020F0502020204030204" pitchFamily="34" charset="0"/>
              </a:rPr>
              <a:t> und </a:t>
            </a:r>
            <a:r>
              <a:rPr lang="de-DE" sz="1600" b="1">
                <a:solidFill>
                  <a:srgbClr val="006373"/>
                </a:solidFill>
                <a:latin typeface="Calibri" panose="020F0502020204030204" pitchFamily="34" charset="0"/>
                <a:cs typeface="Calibri" panose="020F0502020204030204" pitchFamily="34" charset="0"/>
              </a:rPr>
              <a:t>Warmwasser</a:t>
            </a:r>
          </a:p>
        </p:txBody>
      </p:sp>
      <p:sp>
        <p:nvSpPr>
          <p:cNvPr id="2" name="Textfeld 1">
            <a:extLst>
              <a:ext uri="{FF2B5EF4-FFF2-40B4-BE49-F238E27FC236}">
                <a16:creationId xmlns:a16="http://schemas.microsoft.com/office/drawing/2014/main" id="{DB56EE05-954A-0D79-E4B0-33A119DA0CAE}"/>
              </a:ext>
            </a:extLst>
          </p:cNvPr>
          <p:cNvSpPr txBox="1"/>
          <p:nvPr/>
        </p:nvSpPr>
        <p:spPr>
          <a:xfrm>
            <a:off x="608459" y="4745499"/>
            <a:ext cx="6546936" cy="216534"/>
          </a:xfrm>
          <a:prstGeom prst="rect">
            <a:avLst/>
          </a:prstGeom>
          <a:noFill/>
        </p:spPr>
        <p:txBody>
          <a:bodyPr wrap="square" lIns="108000" tIns="46800" anchor="b">
            <a:spAutoFit/>
          </a:bodyPr>
          <a:lstStyle/>
          <a:p>
            <a:r>
              <a:rPr lang="de-DE" sz="800">
                <a:latin typeface="Calibri"/>
                <a:cs typeface="Calibri"/>
              </a:rPr>
              <a:t>Quelle: Gebäudeenergiegesetz (GEG), Stand 08.09.2020 mit Änderungen zum 29.09.2022 und Novellierung am 16.10.2023</a:t>
            </a:r>
          </a:p>
        </p:txBody>
      </p:sp>
      <p:grpSp>
        <p:nvGrpSpPr>
          <p:cNvPr id="7" name="Gruppieren 6">
            <a:extLst>
              <a:ext uri="{FF2B5EF4-FFF2-40B4-BE49-F238E27FC236}">
                <a16:creationId xmlns:a16="http://schemas.microsoft.com/office/drawing/2014/main" id="{E5885C49-AAEE-D5F6-CA41-362232E1A5DE}"/>
              </a:ext>
              <a:ext uri="{C183D7F6-B498-43B3-948B-1728B52AA6E4}">
                <adec:decorative xmlns:adec="http://schemas.microsoft.com/office/drawing/2017/decorative" val="1"/>
              </a:ext>
            </a:extLst>
          </p:cNvPr>
          <p:cNvGrpSpPr/>
          <p:nvPr/>
        </p:nvGrpSpPr>
        <p:grpSpPr>
          <a:xfrm>
            <a:off x="2649879" y="1001797"/>
            <a:ext cx="972038" cy="470875"/>
            <a:chOff x="3984056" y="1456398"/>
            <a:chExt cx="972038" cy="470875"/>
          </a:xfrm>
          <a:solidFill>
            <a:srgbClr val="006373"/>
          </a:solidFill>
        </p:grpSpPr>
        <p:sp>
          <p:nvSpPr>
            <p:cNvPr id="8" name="Rechteck: abgerundete Ecken 7">
              <a:extLst>
                <a:ext uri="{FF2B5EF4-FFF2-40B4-BE49-F238E27FC236}">
                  <a16:creationId xmlns:a16="http://schemas.microsoft.com/office/drawing/2014/main" id="{81C60D61-2090-29B8-752A-5252FF124071}"/>
                </a:ext>
              </a:extLst>
            </p:cNvPr>
            <p:cNvSpPr>
              <a:spLocks noChangeAspect="1"/>
            </p:cNvSpPr>
            <p:nvPr/>
          </p:nvSpPr>
          <p:spPr>
            <a:xfrm>
              <a:off x="3984056" y="1731076"/>
              <a:ext cx="972038" cy="196197"/>
            </a:xfrm>
            <a:prstGeom prst="roundRect">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Kreis: nicht ausgefüllt 16">
              <a:extLst>
                <a:ext uri="{FF2B5EF4-FFF2-40B4-BE49-F238E27FC236}">
                  <a16:creationId xmlns:a16="http://schemas.microsoft.com/office/drawing/2014/main" id="{DBF4C5E5-68F5-D7B5-2813-B23487A6C853}"/>
                </a:ext>
              </a:extLst>
            </p:cNvPr>
            <p:cNvSpPr>
              <a:spLocks noChangeAspect="1"/>
            </p:cNvSpPr>
            <p:nvPr/>
          </p:nvSpPr>
          <p:spPr>
            <a:xfrm>
              <a:off x="4276578" y="1456398"/>
              <a:ext cx="371673" cy="360219"/>
            </a:xfrm>
            <a:prstGeom prst="donut">
              <a:avLst>
                <a:gd name="adj" fmla="val 33806"/>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Tree>
    <p:extLst>
      <p:ext uri="{BB962C8B-B14F-4D97-AF65-F5344CB8AC3E}">
        <p14:creationId xmlns:p14="http://schemas.microsoft.com/office/powerpoint/2010/main" val="13175238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2">
            <a:extLst>
              <a:ext uri="{FF2B5EF4-FFF2-40B4-BE49-F238E27FC236}">
                <a16:creationId xmlns:a16="http://schemas.microsoft.com/office/drawing/2014/main" id="{9F505957-8994-F405-836C-E32DF77CB110}"/>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rPr>
              <a:t>Das Gebäudeenergiegesetz (GEG) 2024</a:t>
            </a:r>
            <a:br>
              <a:rPr kumimoji="0" lang="de-DE" sz="32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rgbClr val="7B7B7B"/>
                </a:solidFill>
                <a:effectLst/>
                <a:uLnTx/>
                <a:uFillTx/>
                <a:latin typeface="Calibri" panose="020F0502020204030204" pitchFamily="34" charset="0"/>
                <a:ea typeface="Calibri" panose="020F0502020204030204" pitchFamily="34" charset="0"/>
                <a:cs typeface="Calibri" panose="020F0502020204030204" pitchFamily="34" charset="0"/>
                <a:sym typeface="Calibri (MS) Bold"/>
              </a:rPr>
              <a:t>Gesetzlicher Fahrplan für den Heizungstausch, der GEG-Stichtag</a:t>
            </a:r>
          </a:p>
        </p:txBody>
      </p:sp>
      <p:sp>
        <p:nvSpPr>
          <p:cNvPr id="4" name="AutoShape 80">
            <a:extLst>
              <a:ext uri="{FF2B5EF4-FFF2-40B4-BE49-F238E27FC236}">
                <a16:creationId xmlns:a16="http://schemas.microsoft.com/office/drawing/2014/main" id="{4CC7ED19-80ED-B0A0-6B7D-10FC101F60AA}"/>
              </a:ext>
              <a:ext uri="{C183D7F6-B498-43B3-948B-1728B52AA6E4}">
                <adec:decorative xmlns:adec="http://schemas.microsoft.com/office/drawing/2017/decorative" val="1"/>
              </a:ext>
            </a:extLst>
          </p:cNvPr>
          <p:cNvSpPr/>
          <p:nvPr/>
        </p:nvSpPr>
        <p:spPr>
          <a:xfrm>
            <a:off x="1246764" y="2228565"/>
            <a:ext cx="5446275" cy="2936"/>
          </a:xfrm>
          <a:prstGeom prst="line">
            <a:avLst/>
          </a:prstGeom>
          <a:ln w="19050" cap="rnd">
            <a:solidFill>
              <a:srgbClr val="006373"/>
            </a:solidFill>
            <a:prstDash val="solid"/>
            <a:headEnd type="none" w="sm" len="sm"/>
            <a:tailEnd type="none" w="sm" len="sm"/>
          </a:ln>
        </p:spPr>
        <p:txBody>
          <a:bodyPr/>
          <a:lstStyle/>
          <a:p>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7" name="AutoShape 80">
            <a:extLst>
              <a:ext uri="{FF2B5EF4-FFF2-40B4-BE49-F238E27FC236}">
                <a16:creationId xmlns:a16="http://schemas.microsoft.com/office/drawing/2014/main" id="{960BED0A-4C54-9132-AC57-569ECAA2435A}"/>
              </a:ext>
              <a:ext uri="{C183D7F6-B498-43B3-948B-1728B52AA6E4}">
                <adec:decorative xmlns:adec="http://schemas.microsoft.com/office/drawing/2017/decorative" val="1"/>
              </a:ext>
            </a:extLst>
          </p:cNvPr>
          <p:cNvSpPr/>
          <p:nvPr/>
        </p:nvSpPr>
        <p:spPr>
          <a:xfrm>
            <a:off x="6819900" y="2228565"/>
            <a:ext cx="828000" cy="2936"/>
          </a:xfrm>
          <a:prstGeom prst="line">
            <a:avLst/>
          </a:prstGeom>
          <a:ln w="19050" cap="rnd">
            <a:solidFill>
              <a:srgbClr val="006373"/>
            </a:solidFill>
            <a:prstDash val="solid"/>
            <a:headEnd type="none" w="sm" len="sm"/>
            <a:tailEnd type="none" w="sm" len="sm"/>
          </a:ln>
        </p:spPr>
        <p:txBody>
          <a:bodyPr/>
          <a:lstStyle/>
          <a:p>
            <a:endParaRPr lang="de-DE">
              <a:latin typeface="Calibri" panose="020F0502020204030204" pitchFamily="34" charset="0"/>
              <a:ea typeface="Calibri" panose="020F0502020204030204" pitchFamily="34" charset="0"/>
              <a:cs typeface="Calibri" panose="020F0502020204030204" pitchFamily="34" charset="0"/>
            </a:endParaRPr>
          </a:p>
        </p:txBody>
      </p:sp>
      <p:cxnSp>
        <p:nvCxnSpPr>
          <p:cNvPr id="15" name="Gerader Verbinder 14">
            <a:extLst>
              <a:ext uri="{FF2B5EF4-FFF2-40B4-BE49-F238E27FC236}">
                <a16:creationId xmlns:a16="http://schemas.microsoft.com/office/drawing/2014/main" id="{8CB74FB9-AA74-D50C-69B4-B0D970D97477}"/>
              </a:ext>
              <a:ext uri="{C183D7F6-B498-43B3-948B-1728B52AA6E4}">
                <adec:decorative xmlns:adec="http://schemas.microsoft.com/office/drawing/2017/decorative" val="1"/>
              </a:ext>
            </a:extLst>
          </p:cNvPr>
          <p:cNvCxnSpPr>
            <a:cxnSpLocks/>
          </p:cNvCxnSpPr>
          <p:nvPr/>
        </p:nvCxnSpPr>
        <p:spPr>
          <a:xfrm flipH="1">
            <a:off x="6702888" y="2137508"/>
            <a:ext cx="59415" cy="199678"/>
          </a:xfrm>
          <a:prstGeom prst="line">
            <a:avLst/>
          </a:prstGeom>
          <a:ln w="19050" cap="rnd">
            <a:solidFill>
              <a:srgbClr val="006373"/>
            </a:solidFill>
            <a:prstDash val="solid"/>
            <a:headEnd type="none" w="sm" len="sm"/>
            <a:tailEnd type="none" w="sm" len="sm"/>
          </a:ln>
        </p:spPr>
      </p:cxnSp>
      <p:cxnSp>
        <p:nvCxnSpPr>
          <p:cNvPr id="17" name="Gerader Verbinder 16">
            <a:extLst>
              <a:ext uri="{FF2B5EF4-FFF2-40B4-BE49-F238E27FC236}">
                <a16:creationId xmlns:a16="http://schemas.microsoft.com/office/drawing/2014/main" id="{796CEDF4-C593-4480-B87D-7BD48D847D5E}"/>
              </a:ext>
              <a:ext uri="{C183D7F6-B498-43B3-948B-1728B52AA6E4}">
                <adec:decorative xmlns:adec="http://schemas.microsoft.com/office/drawing/2017/decorative" val="1"/>
              </a:ext>
            </a:extLst>
          </p:cNvPr>
          <p:cNvCxnSpPr>
            <a:cxnSpLocks/>
          </p:cNvCxnSpPr>
          <p:nvPr/>
        </p:nvCxnSpPr>
        <p:spPr>
          <a:xfrm flipH="1">
            <a:off x="6741356" y="2137508"/>
            <a:ext cx="59415" cy="199678"/>
          </a:xfrm>
          <a:prstGeom prst="line">
            <a:avLst/>
          </a:prstGeom>
          <a:ln w="19050" cap="rnd">
            <a:solidFill>
              <a:srgbClr val="006373"/>
            </a:solidFill>
            <a:prstDash val="solid"/>
            <a:headEnd type="none" w="sm" len="sm"/>
            <a:tailEnd type="none" w="sm" len="sm"/>
          </a:ln>
        </p:spPr>
      </p:cxnSp>
      <p:sp>
        <p:nvSpPr>
          <p:cNvPr id="20" name="Freeform 9">
            <a:extLst>
              <a:ext uri="{FF2B5EF4-FFF2-40B4-BE49-F238E27FC236}">
                <a16:creationId xmlns:a16="http://schemas.microsoft.com/office/drawing/2014/main" id="{E9D232C5-F481-9D42-FE33-E41B7B7AE1D7}"/>
              </a:ext>
            </a:extLst>
          </p:cNvPr>
          <p:cNvSpPr/>
          <p:nvPr/>
        </p:nvSpPr>
        <p:spPr>
          <a:xfrm>
            <a:off x="743126" y="1880124"/>
            <a:ext cx="665563" cy="67805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bg1"/>
          </a:solidFill>
          <a:ln w="19050">
            <a:solidFill>
              <a:srgbClr val="006577"/>
            </a:solidFill>
          </a:ln>
        </p:spPr>
        <p:txBody>
          <a:bodyPr lIns="36000" rIns="36000" anchor="ctr"/>
          <a:lstStyle/>
          <a:p>
            <a:pPr algn="ctr"/>
            <a:r>
              <a:rPr lang="de-DE" sz="1400" b="1">
                <a:solidFill>
                  <a:srgbClr val="006577"/>
                </a:solidFill>
                <a:latin typeface="Calibri" panose="020F0502020204030204" pitchFamily="34" charset="0"/>
                <a:ea typeface="Calibri" panose="020F0502020204030204" pitchFamily="34" charset="0"/>
                <a:cs typeface="Calibri" panose="020F0502020204030204" pitchFamily="34" charset="0"/>
              </a:rPr>
              <a:t>01.01.</a:t>
            </a:r>
            <a:br>
              <a:rPr lang="de-DE" sz="1400" b="1">
                <a:solidFill>
                  <a:srgbClr val="006577"/>
                </a:solidFill>
                <a:latin typeface="Calibri" panose="020F0502020204030204" pitchFamily="34" charset="0"/>
                <a:ea typeface="Calibri" panose="020F0502020204030204" pitchFamily="34" charset="0"/>
                <a:cs typeface="Calibri" panose="020F0502020204030204" pitchFamily="34" charset="0"/>
              </a:rPr>
            </a:br>
            <a:r>
              <a:rPr lang="de-DE" sz="1400" b="1">
                <a:solidFill>
                  <a:srgbClr val="006577"/>
                </a:solidFill>
                <a:latin typeface="Calibri" panose="020F0502020204030204" pitchFamily="34" charset="0"/>
                <a:ea typeface="Calibri" panose="020F0502020204030204" pitchFamily="34" charset="0"/>
                <a:cs typeface="Calibri" panose="020F0502020204030204" pitchFamily="34" charset="0"/>
              </a:rPr>
              <a:t>2024</a:t>
            </a:r>
          </a:p>
        </p:txBody>
      </p:sp>
      <p:sp>
        <p:nvSpPr>
          <p:cNvPr id="16" name="Freeform 16"/>
          <p:cNvSpPr/>
          <p:nvPr/>
        </p:nvSpPr>
        <p:spPr>
          <a:xfrm>
            <a:off x="1932910" y="1488925"/>
            <a:ext cx="1423580" cy="343993"/>
          </a:xfrm>
          <a:custGeom>
            <a:avLst/>
            <a:gdLst/>
            <a:ahLst/>
            <a:cxnLst/>
            <a:rect l="l" t="t" r="r" b="b"/>
            <a:pathLst>
              <a:path w="366198" h="190026">
                <a:moveTo>
                  <a:pt x="0" y="0"/>
                </a:moveTo>
                <a:lnTo>
                  <a:pt x="366198" y="0"/>
                </a:lnTo>
                <a:lnTo>
                  <a:pt x="366198" y="190026"/>
                </a:lnTo>
                <a:lnTo>
                  <a:pt x="0" y="190026"/>
                </a:lnTo>
                <a:close/>
              </a:path>
            </a:pathLst>
          </a:custGeom>
          <a:noFill/>
          <a:ln w="19050">
            <a:noFill/>
          </a:ln>
        </p:spPr>
        <p:txBody>
          <a:bodyPr wrap="square" rtlCol="0" anchor="ctr">
            <a:noAutofit/>
          </a:bodyPr>
          <a:lstStyle/>
          <a:p>
            <a:pPr algn="ctr">
              <a:lnSpc>
                <a:spcPts val="1560"/>
              </a:lnSpc>
            </a:pPr>
            <a:r>
              <a:rPr lang="en-US" sz="1600" b="1">
                <a:solidFill>
                  <a:srgbClr val="006577"/>
                </a:solidFill>
                <a:latin typeface="Calibri" panose="020F0502020204030204" pitchFamily="34" charset="0"/>
                <a:ea typeface="Calibri" panose="020F0502020204030204" pitchFamily="34" charset="0"/>
                <a:cs typeface="Calibri" panose="020F0502020204030204" pitchFamily="34" charset="0"/>
                <a:sym typeface="Calibri (MS) Bold"/>
              </a:rPr>
              <a:t>GEG-</a:t>
            </a:r>
            <a:br>
              <a:rPr lang="en-US" sz="1600" b="1">
                <a:solidFill>
                  <a:srgbClr val="006577"/>
                </a:solidFill>
                <a:latin typeface="Calibri" panose="020F0502020204030204" pitchFamily="34" charset="0"/>
                <a:ea typeface="Calibri" panose="020F0502020204030204" pitchFamily="34" charset="0"/>
                <a:cs typeface="Calibri" panose="020F0502020204030204" pitchFamily="34" charset="0"/>
                <a:sym typeface="Calibri (MS) Bold"/>
              </a:rPr>
            </a:br>
            <a:r>
              <a:rPr lang="en-US" sz="1600" b="1" err="1">
                <a:solidFill>
                  <a:srgbClr val="006577"/>
                </a:solidFill>
                <a:latin typeface="Calibri" panose="020F0502020204030204" pitchFamily="34" charset="0"/>
                <a:ea typeface="Calibri" panose="020F0502020204030204" pitchFamily="34" charset="0"/>
                <a:cs typeface="Calibri" panose="020F0502020204030204" pitchFamily="34" charset="0"/>
                <a:sym typeface="Calibri (MS)"/>
              </a:rPr>
              <a:t>Stichtag</a:t>
            </a:r>
            <a:r>
              <a:rPr lang="en-US" sz="1600" b="1">
                <a:solidFill>
                  <a:srgbClr val="006577"/>
                </a:solidFill>
                <a:latin typeface="Calibri" panose="020F0502020204030204" pitchFamily="34" charset="0"/>
                <a:ea typeface="Calibri" panose="020F0502020204030204" pitchFamily="34" charset="0"/>
                <a:cs typeface="Calibri" panose="020F0502020204030204" pitchFamily="34" charset="0"/>
                <a:sym typeface="Calibri (MS)"/>
              </a:rPr>
              <a:t>* </a:t>
            </a:r>
          </a:p>
        </p:txBody>
      </p:sp>
      <p:sp>
        <p:nvSpPr>
          <p:cNvPr id="5" name="Freeform 9">
            <a:extLst>
              <a:ext uri="{FF2B5EF4-FFF2-40B4-BE49-F238E27FC236}">
                <a16:creationId xmlns:a16="http://schemas.microsoft.com/office/drawing/2014/main" id="{226FADEA-B74A-A3B8-6AD9-E00F777DC302}"/>
              </a:ext>
            </a:extLst>
          </p:cNvPr>
          <p:cNvSpPr/>
          <p:nvPr/>
        </p:nvSpPr>
        <p:spPr>
          <a:xfrm>
            <a:off x="2291767" y="1880124"/>
            <a:ext cx="665563" cy="67805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bg1"/>
          </a:solidFill>
          <a:ln w="19050">
            <a:solidFill>
              <a:srgbClr val="006577"/>
            </a:solidFill>
          </a:ln>
        </p:spPr>
        <p:txBody>
          <a:bodyPr lIns="36000" rIns="36000" anchor="ctr"/>
          <a:lstStyle/>
          <a:p>
            <a:pPr algn="ctr"/>
            <a:r>
              <a:rPr lang="de-DE" sz="1400" b="1">
                <a:solidFill>
                  <a:srgbClr val="006577"/>
                </a:solidFill>
                <a:latin typeface="Calibri" panose="020F0502020204030204" pitchFamily="34" charset="0"/>
                <a:ea typeface="Calibri" panose="020F0502020204030204" pitchFamily="34" charset="0"/>
                <a:cs typeface="Calibri" panose="020F0502020204030204" pitchFamily="34" charset="0"/>
              </a:rPr>
              <a:t>2026/</a:t>
            </a:r>
          </a:p>
          <a:p>
            <a:pPr algn="ctr"/>
            <a:r>
              <a:rPr lang="de-DE" sz="1400" b="1">
                <a:solidFill>
                  <a:srgbClr val="006577"/>
                </a:solidFill>
                <a:latin typeface="Calibri" panose="020F0502020204030204" pitchFamily="34" charset="0"/>
                <a:ea typeface="Calibri" panose="020F0502020204030204" pitchFamily="34" charset="0"/>
                <a:cs typeface="Calibri" panose="020F0502020204030204" pitchFamily="34" charset="0"/>
              </a:rPr>
              <a:t>2028</a:t>
            </a:r>
          </a:p>
        </p:txBody>
      </p:sp>
      <p:sp>
        <p:nvSpPr>
          <p:cNvPr id="2" name="Textfeld 1">
            <a:extLst>
              <a:ext uri="{FF2B5EF4-FFF2-40B4-BE49-F238E27FC236}">
                <a16:creationId xmlns:a16="http://schemas.microsoft.com/office/drawing/2014/main" id="{DDA05EBE-EA3B-276B-99E9-0E417348E911}"/>
              </a:ext>
            </a:extLst>
          </p:cNvPr>
          <p:cNvSpPr txBox="1"/>
          <p:nvPr/>
        </p:nvSpPr>
        <p:spPr>
          <a:xfrm>
            <a:off x="3096573" y="1267617"/>
            <a:ext cx="3742106" cy="830997"/>
          </a:xfrm>
          <a:prstGeom prst="rect">
            <a:avLst/>
          </a:prstGeom>
          <a:noFill/>
        </p:spPr>
        <p:txBody>
          <a:bodyPr wrap="square" rtlCol="0">
            <a:spAutoFit/>
          </a:bodyPr>
          <a:lstStyle/>
          <a:p>
            <a:r>
              <a:rPr lang="de-DE" sz="1600">
                <a:solidFill>
                  <a:srgbClr val="006577"/>
                </a:solidFill>
                <a:latin typeface="Calibri" panose="020F0502020204030204" pitchFamily="34" charset="0"/>
                <a:cs typeface="Calibri" panose="020F0502020204030204" pitchFamily="34" charset="0"/>
              </a:rPr>
              <a:t>Kommunen mit </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rPr>
              <a:t>&gt; 100.000 Einwohnende: </a:t>
            </a:r>
            <a:r>
              <a:rPr lang="de-DE" sz="1600" b="1">
                <a:solidFill>
                  <a:srgbClr val="006577"/>
                </a:solidFill>
                <a:latin typeface="Calibri" panose="020F0502020204030204" pitchFamily="34" charset="0"/>
                <a:cs typeface="Calibri" panose="020F0502020204030204" pitchFamily="34" charset="0"/>
              </a:rPr>
              <a:t>30.06.2026</a:t>
            </a:r>
            <a:r>
              <a:rPr lang="de-DE" sz="1600">
                <a:solidFill>
                  <a:srgbClr val="006577"/>
                </a:solidFill>
                <a:latin typeface="Calibri" panose="020F0502020204030204" pitchFamily="34" charset="0"/>
                <a:cs typeface="Calibri" panose="020F0502020204030204" pitchFamily="34" charset="0"/>
              </a:rPr>
              <a:t> </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rPr>
              <a:t>≤ 100.000 Einwohnende: </a:t>
            </a:r>
            <a:r>
              <a:rPr lang="de-DE" sz="1600" b="1">
                <a:solidFill>
                  <a:srgbClr val="006577"/>
                </a:solidFill>
                <a:latin typeface="Calibri" panose="020F0502020204030204" pitchFamily="34" charset="0"/>
                <a:cs typeface="Calibri" panose="020F0502020204030204" pitchFamily="34" charset="0"/>
              </a:rPr>
              <a:t>30.06.2028</a:t>
            </a:r>
            <a:endParaRPr lang="de-DE" sz="1600" b="1">
              <a:solidFill>
                <a:srgbClr val="006577"/>
              </a:solidFill>
              <a:latin typeface="Calibri" pitchFamily="34" charset="0"/>
            </a:endParaRPr>
          </a:p>
        </p:txBody>
      </p:sp>
      <p:sp>
        <p:nvSpPr>
          <p:cNvPr id="25" name="Freeform 16">
            <a:extLst>
              <a:ext uri="{FF2B5EF4-FFF2-40B4-BE49-F238E27FC236}">
                <a16:creationId xmlns:a16="http://schemas.microsoft.com/office/drawing/2014/main" id="{36120B9D-C80A-FA8B-E959-B24EDD4247DA}"/>
              </a:ext>
            </a:extLst>
          </p:cNvPr>
          <p:cNvSpPr/>
          <p:nvPr/>
        </p:nvSpPr>
        <p:spPr>
          <a:xfrm>
            <a:off x="7290272" y="1495130"/>
            <a:ext cx="1423580" cy="343993"/>
          </a:xfrm>
          <a:custGeom>
            <a:avLst/>
            <a:gdLst/>
            <a:ahLst/>
            <a:cxnLst/>
            <a:rect l="l" t="t" r="r" b="b"/>
            <a:pathLst>
              <a:path w="366198" h="190026">
                <a:moveTo>
                  <a:pt x="0" y="0"/>
                </a:moveTo>
                <a:lnTo>
                  <a:pt x="366198" y="0"/>
                </a:lnTo>
                <a:lnTo>
                  <a:pt x="366198" y="190026"/>
                </a:lnTo>
                <a:lnTo>
                  <a:pt x="0" y="190026"/>
                </a:lnTo>
                <a:close/>
              </a:path>
            </a:pathLst>
          </a:custGeom>
          <a:noFill/>
          <a:ln w="19050">
            <a:noFill/>
          </a:ln>
        </p:spPr>
        <p:txBody>
          <a:bodyPr wrap="square" rtlCol="0" anchor="ctr">
            <a:noAutofit/>
          </a:bodyPr>
          <a:lstStyle/>
          <a:p>
            <a:pPr algn="ctr">
              <a:lnSpc>
                <a:spcPts val="1560"/>
              </a:lnSpc>
            </a:pPr>
            <a:r>
              <a:rPr lang="en-US" sz="1600" b="1" err="1">
                <a:solidFill>
                  <a:srgbClr val="006577"/>
                </a:solidFill>
                <a:latin typeface="Calibri" panose="020F0502020204030204" pitchFamily="34" charset="0"/>
                <a:ea typeface="Calibri" panose="020F0502020204030204" pitchFamily="34" charset="0"/>
                <a:cs typeface="Calibri" panose="020F0502020204030204" pitchFamily="34" charset="0"/>
                <a:sym typeface="Calibri (MS) Bold"/>
              </a:rPr>
              <a:t>Verbot</a:t>
            </a:r>
            <a:r>
              <a:rPr lang="en-US" sz="1600" b="1">
                <a:solidFill>
                  <a:srgbClr val="006577"/>
                </a:solidFill>
                <a:latin typeface="Calibri" panose="020F0502020204030204" pitchFamily="34" charset="0"/>
                <a:ea typeface="Calibri" panose="020F0502020204030204" pitchFamily="34" charset="0"/>
                <a:cs typeface="Calibri" panose="020F0502020204030204" pitchFamily="34" charset="0"/>
                <a:sym typeface="Calibri (MS) Bold"/>
              </a:rPr>
              <a:t> </a:t>
            </a:r>
            <a:br>
              <a:rPr lang="en-US" sz="1600" b="1">
                <a:solidFill>
                  <a:srgbClr val="006577"/>
                </a:solidFill>
                <a:latin typeface="Calibri" panose="020F0502020204030204" pitchFamily="34" charset="0"/>
                <a:ea typeface="Calibri" panose="020F0502020204030204" pitchFamily="34" charset="0"/>
                <a:cs typeface="Calibri" panose="020F0502020204030204" pitchFamily="34" charset="0"/>
                <a:sym typeface="Calibri (MS) Bold"/>
              </a:rPr>
            </a:br>
            <a:r>
              <a:rPr lang="en-US" sz="1400">
                <a:solidFill>
                  <a:srgbClr val="006577"/>
                </a:solidFill>
                <a:latin typeface="Calibri" panose="020F0502020204030204" pitchFamily="34" charset="0"/>
                <a:ea typeface="Calibri" panose="020F0502020204030204" pitchFamily="34" charset="0"/>
                <a:cs typeface="Calibri" panose="020F0502020204030204" pitchFamily="34" charset="0"/>
                <a:sym typeface="Calibri (MS) Bold"/>
              </a:rPr>
              <a:t>von </a:t>
            </a:r>
            <a:r>
              <a:rPr lang="en-US" sz="1400" err="1">
                <a:solidFill>
                  <a:srgbClr val="006577"/>
                </a:solidFill>
                <a:latin typeface="Calibri" panose="020F0502020204030204" pitchFamily="34" charset="0"/>
                <a:ea typeface="Calibri" panose="020F0502020204030204" pitchFamily="34" charset="0"/>
                <a:cs typeface="Calibri" panose="020F0502020204030204" pitchFamily="34" charset="0"/>
                <a:sym typeface="Calibri (MS) Bold"/>
              </a:rPr>
              <a:t>Öl</a:t>
            </a:r>
            <a:r>
              <a:rPr lang="en-US" sz="1400">
                <a:solidFill>
                  <a:srgbClr val="006577"/>
                </a:solidFill>
                <a:latin typeface="Calibri" panose="020F0502020204030204" pitchFamily="34" charset="0"/>
                <a:ea typeface="Calibri" panose="020F0502020204030204" pitchFamily="34" charset="0"/>
                <a:cs typeface="Calibri" panose="020F0502020204030204" pitchFamily="34" charset="0"/>
                <a:sym typeface="Calibri (MS) Bold"/>
              </a:rPr>
              <a:t> und Gas</a:t>
            </a:r>
            <a:endParaRPr lang="en-US" sz="1400">
              <a:solidFill>
                <a:srgbClr val="006577"/>
              </a:solidFill>
              <a:latin typeface="Calibri" panose="020F0502020204030204" pitchFamily="34" charset="0"/>
              <a:ea typeface="Calibri" panose="020F0502020204030204" pitchFamily="34" charset="0"/>
              <a:cs typeface="Calibri" panose="020F0502020204030204" pitchFamily="34" charset="0"/>
              <a:sym typeface="Calibri (MS)"/>
            </a:endParaRPr>
          </a:p>
        </p:txBody>
      </p:sp>
      <p:sp>
        <p:nvSpPr>
          <p:cNvPr id="6" name="Freeform 9">
            <a:extLst>
              <a:ext uri="{FF2B5EF4-FFF2-40B4-BE49-F238E27FC236}">
                <a16:creationId xmlns:a16="http://schemas.microsoft.com/office/drawing/2014/main" id="{0831B5CF-16A9-30B8-3D29-F5E71B13F6E0}"/>
              </a:ext>
            </a:extLst>
          </p:cNvPr>
          <p:cNvSpPr/>
          <p:nvPr/>
        </p:nvSpPr>
        <p:spPr>
          <a:xfrm>
            <a:off x="7662193" y="1880124"/>
            <a:ext cx="665563" cy="67805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bg1"/>
          </a:solidFill>
          <a:ln w="19050">
            <a:solidFill>
              <a:srgbClr val="006577"/>
            </a:solidFill>
          </a:ln>
        </p:spPr>
        <p:txBody>
          <a:bodyPr lIns="36000" rIns="36000" anchor="ctr"/>
          <a:lstStyle/>
          <a:p>
            <a:pPr algn="ctr"/>
            <a:r>
              <a:rPr lang="de-DE" sz="1400" b="1">
                <a:solidFill>
                  <a:srgbClr val="006577"/>
                </a:solidFill>
                <a:latin typeface="Calibri" panose="020F0502020204030204" pitchFamily="34" charset="0"/>
                <a:ea typeface="Calibri" panose="020F0502020204030204" pitchFamily="34" charset="0"/>
                <a:cs typeface="Calibri" panose="020F0502020204030204" pitchFamily="34" charset="0"/>
              </a:rPr>
              <a:t>2045</a:t>
            </a:r>
          </a:p>
        </p:txBody>
      </p:sp>
      <p:sp>
        <p:nvSpPr>
          <p:cNvPr id="84" name="Freeform 84"/>
          <p:cNvSpPr/>
          <p:nvPr/>
        </p:nvSpPr>
        <p:spPr>
          <a:xfrm>
            <a:off x="1074420" y="2620758"/>
            <a:ext cx="1528103" cy="283332"/>
          </a:xfrm>
          <a:custGeom>
            <a:avLst/>
            <a:gdLst/>
            <a:ahLst/>
            <a:cxnLst/>
            <a:rect l="l" t="t" r="r" b="b"/>
            <a:pathLst>
              <a:path w="712180" h="136404">
                <a:moveTo>
                  <a:pt x="0" y="0"/>
                </a:moveTo>
                <a:lnTo>
                  <a:pt x="712180" y="0"/>
                </a:lnTo>
                <a:lnTo>
                  <a:pt x="712180" y="136404"/>
                </a:lnTo>
                <a:lnTo>
                  <a:pt x="0" y="136404"/>
                </a:lnTo>
                <a:close/>
              </a:path>
            </a:pathLst>
          </a:custGeom>
          <a:solidFill>
            <a:srgbClr val="006577"/>
          </a:solidFill>
          <a:ln w="19050">
            <a:solidFill>
              <a:srgbClr val="006577"/>
            </a:solidFill>
          </a:ln>
        </p:spPr>
        <p:txBody>
          <a:bodyPr wrap="square" lIns="36000" rIns="36000" rtlCol="0" anchor="ctr">
            <a:noAutofit/>
          </a:bodyPr>
          <a:lstStyle/>
          <a:p>
            <a:pPr algn="ctr"/>
            <a:r>
              <a:rPr lang="de-DE" sz="1600" b="1">
                <a:solidFill>
                  <a:schemeClr val="bg1"/>
                </a:solidFill>
                <a:latin typeface="Calibri" panose="020F0502020204030204" pitchFamily="34" charset="0"/>
                <a:cs typeface="Calibri" panose="020F0502020204030204" pitchFamily="34" charset="0"/>
              </a:rPr>
              <a:t>Übergangsfrist</a:t>
            </a:r>
          </a:p>
        </p:txBody>
      </p:sp>
      <p:sp>
        <p:nvSpPr>
          <p:cNvPr id="23" name="Freeform 84">
            <a:extLst>
              <a:ext uri="{FF2B5EF4-FFF2-40B4-BE49-F238E27FC236}">
                <a16:creationId xmlns:a16="http://schemas.microsoft.com/office/drawing/2014/main" id="{4CEEBB00-1D8D-237A-FE2A-3F8846366969}"/>
              </a:ext>
            </a:extLst>
          </p:cNvPr>
          <p:cNvSpPr/>
          <p:nvPr/>
        </p:nvSpPr>
        <p:spPr>
          <a:xfrm>
            <a:off x="2663269" y="2620758"/>
            <a:ext cx="5329793" cy="283332"/>
          </a:xfrm>
          <a:custGeom>
            <a:avLst/>
            <a:gdLst/>
            <a:ahLst/>
            <a:cxnLst/>
            <a:rect l="l" t="t" r="r" b="b"/>
            <a:pathLst>
              <a:path w="712180" h="136404">
                <a:moveTo>
                  <a:pt x="0" y="0"/>
                </a:moveTo>
                <a:lnTo>
                  <a:pt x="712180" y="0"/>
                </a:lnTo>
                <a:lnTo>
                  <a:pt x="712180" y="136404"/>
                </a:lnTo>
                <a:lnTo>
                  <a:pt x="0" y="136404"/>
                </a:lnTo>
                <a:close/>
              </a:path>
            </a:pathLst>
          </a:custGeom>
          <a:solidFill>
            <a:srgbClr val="006577"/>
          </a:solidFill>
          <a:ln w="19050">
            <a:solidFill>
              <a:srgbClr val="006577"/>
            </a:solidFill>
          </a:ln>
        </p:spPr>
        <p:txBody>
          <a:bodyPr wrap="square" lIns="36000" rIns="36000" rtlCol="0" anchor="ctr">
            <a:noAutofit/>
          </a:bodyPr>
          <a:lstStyle/>
          <a:p>
            <a:pPr algn="ctr"/>
            <a:r>
              <a:rPr lang="de-DE" sz="1600" b="1">
                <a:solidFill>
                  <a:schemeClr val="bg1"/>
                </a:solidFill>
                <a:latin typeface="Calibri" panose="020F0502020204030204" pitchFamily="34" charset="0"/>
                <a:cs typeface="Calibri" panose="020F0502020204030204" pitchFamily="34" charset="0"/>
              </a:rPr>
              <a:t>65 %-Regelung </a:t>
            </a:r>
          </a:p>
        </p:txBody>
      </p:sp>
      <p:sp>
        <p:nvSpPr>
          <p:cNvPr id="3" name="Textfeld 2">
            <a:extLst>
              <a:ext uri="{FF2B5EF4-FFF2-40B4-BE49-F238E27FC236}">
                <a16:creationId xmlns:a16="http://schemas.microsoft.com/office/drawing/2014/main" id="{AED57143-1CA7-E83A-DC50-FAB4EC926E9B}"/>
              </a:ext>
            </a:extLst>
          </p:cNvPr>
          <p:cNvSpPr txBox="1"/>
          <p:nvPr/>
        </p:nvSpPr>
        <p:spPr>
          <a:xfrm>
            <a:off x="608459" y="4622388"/>
            <a:ext cx="7808919" cy="339645"/>
          </a:xfrm>
          <a:prstGeom prst="rect">
            <a:avLst/>
          </a:prstGeom>
          <a:noFill/>
        </p:spPr>
        <p:txBody>
          <a:bodyPr wrap="square" lIns="108000" tIns="46800" anchor="b">
            <a:spAutoFit/>
          </a:bodyPr>
          <a:lstStyle/>
          <a:p>
            <a:r>
              <a:rPr lang="de-DE" sz="800">
                <a:latin typeface="Calibri"/>
                <a:cs typeface="Calibri"/>
              </a:rPr>
              <a:t>* Der GEG-Stichtag kann auch früher sein, falls in einem Gebiet ein rechtlich verbindlicher Beschluss durch den Gemeinderat existiert – ergänzend zur kommunalen Wärmeplanung. </a:t>
            </a:r>
          </a:p>
          <a:p>
            <a:r>
              <a:rPr lang="de-DE" sz="800">
                <a:latin typeface="Calibri"/>
                <a:cs typeface="Calibri"/>
              </a:rPr>
              <a:t>Quelle: Gebäudeenergiegesetz (GEG), Stand 08.09.2020 mit Änderungen zum 29.09.2022 und Novellierung am 16.10.2023</a:t>
            </a:r>
          </a:p>
        </p:txBody>
      </p:sp>
    </p:spTree>
    <p:extLst>
      <p:ext uri="{BB962C8B-B14F-4D97-AF65-F5344CB8AC3E}">
        <p14:creationId xmlns:p14="http://schemas.microsoft.com/office/powerpoint/2010/main" val="27454774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el 2">
            <a:extLst>
              <a:ext uri="{FF2B5EF4-FFF2-40B4-BE49-F238E27FC236}">
                <a16:creationId xmlns:a16="http://schemas.microsoft.com/office/drawing/2014/main" id="{45779C28-E06F-A7EF-6209-82ABB7B47E1D}"/>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rPr>
              <a:t>Das Gebäudeenergiegesetz (GEG) 2024</a:t>
            </a:r>
            <a:br>
              <a:rPr kumimoji="0" lang="de-DE" sz="32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rgbClr val="7B7B7B"/>
                </a:solidFill>
                <a:effectLst/>
                <a:uLnTx/>
                <a:uFillTx/>
                <a:latin typeface="Calibri" panose="020F0502020204030204" pitchFamily="34" charset="0"/>
                <a:ea typeface="Calibri" panose="020F0502020204030204" pitchFamily="34" charset="0"/>
                <a:cs typeface="Calibri" panose="020F0502020204030204" pitchFamily="34" charset="0"/>
                <a:sym typeface="Calibri (MS) Bold"/>
              </a:rPr>
              <a:t>Heizungstausch vor dem GEG-Stichtag, Einbau von Öl- oder Gasheizungen </a:t>
            </a:r>
          </a:p>
        </p:txBody>
      </p:sp>
      <p:sp>
        <p:nvSpPr>
          <p:cNvPr id="7" name="AutoShape 80">
            <a:extLst>
              <a:ext uri="{FF2B5EF4-FFF2-40B4-BE49-F238E27FC236}">
                <a16:creationId xmlns:a16="http://schemas.microsoft.com/office/drawing/2014/main" id="{960BED0A-4C54-9132-AC57-569ECAA2435A}"/>
              </a:ext>
              <a:ext uri="{C183D7F6-B498-43B3-948B-1728B52AA6E4}">
                <adec:decorative xmlns:adec="http://schemas.microsoft.com/office/drawing/2017/decorative" val="1"/>
              </a:ext>
            </a:extLst>
          </p:cNvPr>
          <p:cNvSpPr/>
          <p:nvPr/>
        </p:nvSpPr>
        <p:spPr>
          <a:xfrm>
            <a:off x="6819900" y="2228565"/>
            <a:ext cx="828000" cy="2936"/>
          </a:xfrm>
          <a:prstGeom prst="line">
            <a:avLst/>
          </a:prstGeom>
          <a:ln w="19050" cap="rnd">
            <a:solidFill>
              <a:srgbClr val="006373"/>
            </a:solidFill>
            <a:prstDash val="solid"/>
            <a:headEnd type="none" w="sm" len="sm"/>
            <a:tailEnd type="none" w="sm" len="sm"/>
          </a:ln>
        </p:spPr>
        <p:txBody>
          <a:bodyPr/>
          <a:lstStyle/>
          <a:p>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59" name="AutoShape 80">
            <a:extLst>
              <a:ext uri="{FF2B5EF4-FFF2-40B4-BE49-F238E27FC236}">
                <a16:creationId xmlns:a16="http://schemas.microsoft.com/office/drawing/2014/main" id="{2FE3F6EE-41DB-EA29-0D99-34B1F3286663}"/>
              </a:ext>
              <a:ext uri="{C183D7F6-B498-43B3-948B-1728B52AA6E4}">
                <adec:decorative xmlns:adec="http://schemas.microsoft.com/office/drawing/2017/decorative" val="1"/>
              </a:ext>
            </a:extLst>
          </p:cNvPr>
          <p:cNvSpPr/>
          <p:nvPr/>
        </p:nvSpPr>
        <p:spPr>
          <a:xfrm>
            <a:off x="1246764" y="2228565"/>
            <a:ext cx="5446275" cy="2936"/>
          </a:xfrm>
          <a:prstGeom prst="line">
            <a:avLst/>
          </a:prstGeom>
          <a:ln w="19050" cap="rnd">
            <a:solidFill>
              <a:srgbClr val="006373"/>
            </a:solidFill>
            <a:prstDash val="solid"/>
            <a:headEnd type="none" w="sm" len="sm"/>
            <a:tailEnd type="none" w="sm" len="sm"/>
          </a:ln>
        </p:spPr>
        <p:txBody>
          <a:bodyPr/>
          <a:lstStyle/>
          <a:p>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4" name="Freeform 9">
            <a:extLst>
              <a:ext uri="{FF2B5EF4-FFF2-40B4-BE49-F238E27FC236}">
                <a16:creationId xmlns:a16="http://schemas.microsoft.com/office/drawing/2014/main" id="{C43BF1D9-7FD0-07BB-DED0-997D6CE040E2}"/>
              </a:ext>
            </a:extLst>
          </p:cNvPr>
          <p:cNvSpPr/>
          <p:nvPr/>
        </p:nvSpPr>
        <p:spPr>
          <a:xfrm>
            <a:off x="743126" y="1880124"/>
            <a:ext cx="665563" cy="67805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bg1"/>
          </a:solidFill>
          <a:ln w="19050">
            <a:solidFill>
              <a:srgbClr val="006577"/>
            </a:solidFill>
          </a:ln>
        </p:spPr>
        <p:txBody>
          <a:bodyPr lIns="36000" rIns="36000" anchor="ctr"/>
          <a:lstStyle/>
          <a:p>
            <a:pPr algn="ctr"/>
            <a:r>
              <a:rPr lang="de-DE" sz="1400" b="1">
                <a:solidFill>
                  <a:srgbClr val="006577"/>
                </a:solidFill>
                <a:latin typeface="Calibri" panose="020F0502020204030204" pitchFamily="34" charset="0"/>
                <a:ea typeface="Calibri" panose="020F0502020204030204" pitchFamily="34" charset="0"/>
                <a:cs typeface="Calibri" panose="020F0502020204030204" pitchFamily="34" charset="0"/>
              </a:rPr>
              <a:t>01.01.</a:t>
            </a:r>
            <a:br>
              <a:rPr lang="de-DE" sz="1400" b="1">
                <a:solidFill>
                  <a:srgbClr val="006577"/>
                </a:solidFill>
                <a:latin typeface="Calibri" panose="020F0502020204030204" pitchFamily="34" charset="0"/>
                <a:ea typeface="Calibri" panose="020F0502020204030204" pitchFamily="34" charset="0"/>
                <a:cs typeface="Calibri" panose="020F0502020204030204" pitchFamily="34" charset="0"/>
              </a:rPr>
            </a:br>
            <a:r>
              <a:rPr lang="de-DE" sz="1400" b="1">
                <a:solidFill>
                  <a:srgbClr val="006577"/>
                </a:solidFill>
                <a:latin typeface="Calibri" panose="020F0502020204030204" pitchFamily="34" charset="0"/>
                <a:ea typeface="Calibri" panose="020F0502020204030204" pitchFamily="34" charset="0"/>
                <a:cs typeface="Calibri" panose="020F0502020204030204" pitchFamily="34" charset="0"/>
              </a:rPr>
              <a:t>2024</a:t>
            </a:r>
          </a:p>
        </p:txBody>
      </p:sp>
      <p:sp>
        <p:nvSpPr>
          <p:cNvPr id="13" name="Freeform 16">
            <a:extLst>
              <a:ext uri="{FF2B5EF4-FFF2-40B4-BE49-F238E27FC236}">
                <a16:creationId xmlns:a16="http://schemas.microsoft.com/office/drawing/2014/main" id="{73681930-8729-9815-2B17-0C9DB3E6CEF6}"/>
              </a:ext>
            </a:extLst>
          </p:cNvPr>
          <p:cNvSpPr/>
          <p:nvPr/>
        </p:nvSpPr>
        <p:spPr>
          <a:xfrm>
            <a:off x="1932910" y="1488925"/>
            <a:ext cx="1423580" cy="343993"/>
          </a:xfrm>
          <a:custGeom>
            <a:avLst/>
            <a:gdLst/>
            <a:ahLst/>
            <a:cxnLst/>
            <a:rect l="l" t="t" r="r" b="b"/>
            <a:pathLst>
              <a:path w="366198" h="190026">
                <a:moveTo>
                  <a:pt x="0" y="0"/>
                </a:moveTo>
                <a:lnTo>
                  <a:pt x="366198" y="0"/>
                </a:lnTo>
                <a:lnTo>
                  <a:pt x="366198" y="190026"/>
                </a:lnTo>
                <a:lnTo>
                  <a:pt x="0" y="190026"/>
                </a:lnTo>
                <a:close/>
              </a:path>
            </a:pathLst>
          </a:custGeom>
          <a:noFill/>
          <a:ln w="19050">
            <a:noFill/>
          </a:ln>
        </p:spPr>
        <p:txBody>
          <a:bodyPr wrap="square" rtlCol="0" anchor="ctr">
            <a:noAutofit/>
          </a:bodyPr>
          <a:lstStyle/>
          <a:p>
            <a:pPr algn="ctr">
              <a:lnSpc>
                <a:spcPts val="1560"/>
              </a:lnSpc>
            </a:pPr>
            <a:r>
              <a:rPr lang="en-US" sz="1600" b="1">
                <a:solidFill>
                  <a:srgbClr val="006577"/>
                </a:solidFill>
                <a:latin typeface="Calibri" panose="020F0502020204030204" pitchFamily="34" charset="0"/>
                <a:ea typeface="Calibri" panose="020F0502020204030204" pitchFamily="34" charset="0"/>
                <a:cs typeface="Calibri" panose="020F0502020204030204" pitchFamily="34" charset="0"/>
                <a:sym typeface="Calibri (MS) Bold"/>
              </a:rPr>
              <a:t>GEG-</a:t>
            </a:r>
            <a:br>
              <a:rPr lang="en-US" sz="1600" b="1">
                <a:solidFill>
                  <a:srgbClr val="006577"/>
                </a:solidFill>
                <a:latin typeface="Calibri" panose="020F0502020204030204" pitchFamily="34" charset="0"/>
                <a:ea typeface="Calibri" panose="020F0502020204030204" pitchFamily="34" charset="0"/>
                <a:cs typeface="Calibri" panose="020F0502020204030204" pitchFamily="34" charset="0"/>
                <a:sym typeface="Calibri (MS) Bold"/>
              </a:rPr>
            </a:br>
            <a:r>
              <a:rPr lang="en-US" sz="1600" b="1" err="1">
                <a:solidFill>
                  <a:srgbClr val="006577"/>
                </a:solidFill>
                <a:latin typeface="Calibri" panose="020F0502020204030204" pitchFamily="34" charset="0"/>
                <a:ea typeface="Calibri" panose="020F0502020204030204" pitchFamily="34" charset="0"/>
                <a:cs typeface="Calibri" panose="020F0502020204030204" pitchFamily="34" charset="0"/>
                <a:sym typeface="Calibri (MS)"/>
              </a:rPr>
              <a:t>Stichtag</a:t>
            </a:r>
            <a:endParaRPr lang="en-US" sz="1600" b="1" strike="sngStrike">
              <a:solidFill>
                <a:srgbClr val="006577"/>
              </a:solidFill>
              <a:latin typeface="Calibri" panose="020F0502020204030204" pitchFamily="34" charset="0"/>
              <a:ea typeface="Calibri" panose="020F0502020204030204" pitchFamily="34" charset="0"/>
              <a:cs typeface="Calibri" panose="020F0502020204030204" pitchFamily="34" charset="0"/>
              <a:sym typeface="Calibri (MS)"/>
            </a:endParaRPr>
          </a:p>
        </p:txBody>
      </p:sp>
      <p:sp>
        <p:nvSpPr>
          <p:cNvPr id="5" name="Freeform 9">
            <a:extLst>
              <a:ext uri="{FF2B5EF4-FFF2-40B4-BE49-F238E27FC236}">
                <a16:creationId xmlns:a16="http://schemas.microsoft.com/office/drawing/2014/main" id="{226FADEA-B74A-A3B8-6AD9-E00F777DC302}"/>
              </a:ext>
            </a:extLst>
          </p:cNvPr>
          <p:cNvSpPr/>
          <p:nvPr/>
        </p:nvSpPr>
        <p:spPr>
          <a:xfrm>
            <a:off x="2291767" y="1880124"/>
            <a:ext cx="665563" cy="67805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bg1"/>
          </a:solidFill>
          <a:ln w="19050">
            <a:solidFill>
              <a:srgbClr val="006577"/>
            </a:solidFill>
          </a:ln>
        </p:spPr>
        <p:txBody>
          <a:bodyPr lIns="36000" rIns="36000" anchor="ctr"/>
          <a:lstStyle/>
          <a:p>
            <a:pPr algn="ctr"/>
            <a:r>
              <a:rPr lang="de-DE" sz="1400" b="1">
                <a:solidFill>
                  <a:srgbClr val="006577"/>
                </a:solidFill>
                <a:latin typeface="Calibri" panose="020F0502020204030204" pitchFamily="34" charset="0"/>
                <a:ea typeface="Calibri" panose="020F0502020204030204" pitchFamily="34" charset="0"/>
                <a:cs typeface="Calibri" panose="020F0502020204030204" pitchFamily="34" charset="0"/>
              </a:rPr>
              <a:t>2026/</a:t>
            </a:r>
          </a:p>
          <a:p>
            <a:pPr algn="ctr"/>
            <a:r>
              <a:rPr lang="de-DE" sz="1400" b="1">
                <a:solidFill>
                  <a:srgbClr val="006577"/>
                </a:solidFill>
                <a:latin typeface="Calibri" panose="020F0502020204030204" pitchFamily="34" charset="0"/>
                <a:ea typeface="Calibri" panose="020F0502020204030204" pitchFamily="34" charset="0"/>
                <a:cs typeface="Calibri" panose="020F0502020204030204" pitchFamily="34" charset="0"/>
              </a:rPr>
              <a:t>2028</a:t>
            </a:r>
          </a:p>
        </p:txBody>
      </p:sp>
      <p:sp>
        <p:nvSpPr>
          <p:cNvPr id="52" name="Freeform 16">
            <a:extLst>
              <a:ext uri="{FF2B5EF4-FFF2-40B4-BE49-F238E27FC236}">
                <a16:creationId xmlns:a16="http://schemas.microsoft.com/office/drawing/2014/main" id="{A295E8C2-1CE8-6FA5-1951-6C15918E4928}"/>
              </a:ext>
            </a:extLst>
          </p:cNvPr>
          <p:cNvSpPr/>
          <p:nvPr/>
        </p:nvSpPr>
        <p:spPr>
          <a:xfrm>
            <a:off x="3123513" y="1488925"/>
            <a:ext cx="774385" cy="343993"/>
          </a:xfrm>
          <a:custGeom>
            <a:avLst/>
            <a:gdLst/>
            <a:ahLst/>
            <a:cxnLst/>
            <a:rect l="l" t="t" r="r" b="b"/>
            <a:pathLst>
              <a:path w="366198" h="190026">
                <a:moveTo>
                  <a:pt x="0" y="0"/>
                </a:moveTo>
                <a:lnTo>
                  <a:pt x="366198" y="0"/>
                </a:lnTo>
                <a:lnTo>
                  <a:pt x="366198" y="190026"/>
                </a:lnTo>
                <a:lnTo>
                  <a:pt x="0" y="190026"/>
                </a:lnTo>
                <a:close/>
              </a:path>
            </a:pathLst>
          </a:custGeom>
          <a:noFill/>
          <a:ln w="19050">
            <a:noFill/>
          </a:ln>
        </p:spPr>
        <p:txBody>
          <a:bodyPr wrap="square" rtlCol="0" anchor="ctr">
            <a:noAutofit/>
          </a:bodyPr>
          <a:lstStyle/>
          <a:p>
            <a:pPr algn="ctr">
              <a:lnSpc>
                <a:spcPts val="1560"/>
              </a:lnSpc>
            </a:pPr>
            <a:r>
              <a:rPr lang="en-US" sz="1600" b="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Bold"/>
              </a:rPr>
              <a:t>15 %</a:t>
            </a:r>
            <a:endParaRPr lang="en-US" sz="1600" b="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a:endParaRPr>
          </a:p>
        </p:txBody>
      </p:sp>
      <p:sp>
        <p:nvSpPr>
          <p:cNvPr id="46" name="Freeform 9">
            <a:extLst>
              <a:ext uri="{FF2B5EF4-FFF2-40B4-BE49-F238E27FC236}">
                <a16:creationId xmlns:a16="http://schemas.microsoft.com/office/drawing/2014/main" id="{4814BB66-57AC-A72F-6882-5E2E2AE3293C}"/>
              </a:ext>
            </a:extLst>
          </p:cNvPr>
          <p:cNvSpPr/>
          <p:nvPr/>
        </p:nvSpPr>
        <p:spPr>
          <a:xfrm>
            <a:off x="3177925" y="1880124"/>
            <a:ext cx="665563" cy="67805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bg1"/>
          </a:solidFill>
          <a:ln w="19050">
            <a:solidFill>
              <a:srgbClr val="EC6607"/>
            </a:solidFill>
          </a:ln>
        </p:spPr>
        <p:txBody>
          <a:bodyPr lIns="36000" rIns="36000" anchor="ctr"/>
          <a:lstStyle/>
          <a:p>
            <a:pPr algn="ctr"/>
            <a:r>
              <a:rPr lang="de-DE" sz="1400" b="1">
                <a:solidFill>
                  <a:srgbClr val="EC6607"/>
                </a:solidFill>
                <a:latin typeface="Calibri" panose="020F0502020204030204" pitchFamily="34" charset="0"/>
                <a:ea typeface="Calibri" panose="020F0502020204030204" pitchFamily="34" charset="0"/>
                <a:cs typeface="Calibri" panose="020F0502020204030204" pitchFamily="34" charset="0"/>
              </a:rPr>
              <a:t>2029</a:t>
            </a:r>
          </a:p>
        </p:txBody>
      </p:sp>
      <p:sp>
        <p:nvSpPr>
          <p:cNvPr id="53" name="Freeform 16">
            <a:extLst>
              <a:ext uri="{FF2B5EF4-FFF2-40B4-BE49-F238E27FC236}">
                <a16:creationId xmlns:a16="http://schemas.microsoft.com/office/drawing/2014/main" id="{811D728F-A67C-3C21-CF3C-3230A8EC2C1C}"/>
              </a:ext>
            </a:extLst>
          </p:cNvPr>
          <p:cNvSpPr/>
          <p:nvPr/>
        </p:nvSpPr>
        <p:spPr>
          <a:xfrm>
            <a:off x="4709583" y="1488925"/>
            <a:ext cx="774385" cy="343993"/>
          </a:xfrm>
          <a:custGeom>
            <a:avLst/>
            <a:gdLst/>
            <a:ahLst/>
            <a:cxnLst/>
            <a:rect l="l" t="t" r="r" b="b"/>
            <a:pathLst>
              <a:path w="366198" h="190026">
                <a:moveTo>
                  <a:pt x="0" y="0"/>
                </a:moveTo>
                <a:lnTo>
                  <a:pt x="366198" y="0"/>
                </a:lnTo>
                <a:lnTo>
                  <a:pt x="366198" y="190026"/>
                </a:lnTo>
                <a:lnTo>
                  <a:pt x="0" y="190026"/>
                </a:lnTo>
                <a:close/>
              </a:path>
            </a:pathLst>
          </a:custGeom>
          <a:noFill/>
          <a:ln w="19050">
            <a:noFill/>
          </a:ln>
        </p:spPr>
        <p:txBody>
          <a:bodyPr wrap="square" rtlCol="0" anchor="ctr">
            <a:noAutofit/>
          </a:bodyPr>
          <a:lstStyle/>
          <a:p>
            <a:pPr algn="ctr">
              <a:lnSpc>
                <a:spcPts val="1560"/>
              </a:lnSpc>
            </a:pPr>
            <a:r>
              <a:rPr lang="en-US" sz="1600" b="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Bold"/>
              </a:rPr>
              <a:t>30 %</a:t>
            </a:r>
            <a:endParaRPr lang="en-US" sz="1600" b="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a:endParaRPr>
          </a:p>
        </p:txBody>
      </p:sp>
      <p:sp>
        <p:nvSpPr>
          <p:cNvPr id="47" name="Freeform 9">
            <a:extLst>
              <a:ext uri="{FF2B5EF4-FFF2-40B4-BE49-F238E27FC236}">
                <a16:creationId xmlns:a16="http://schemas.microsoft.com/office/drawing/2014/main" id="{82BFA8D0-1826-85A8-5333-4C4BF1DFBD92}"/>
              </a:ext>
            </a:extLst>
          </p:cNvPr>
          <p:cNvSpPr/>
          <p:nvPr/>
        </p:nvSpPr>
        <p:spPr>
          <a:xfrm>
            <a:off x="4763995" y="1880124"/>
            <a:ext cx="665563" cy="67805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bg1"/>
          </a:solidFill>
          <a:ln w="19050">
            <a:solidFill>
              <a:srgbClr val="EC6607"/>
            </a:solidFill>
          </a:ln>
        </p:spPr>
        <p:txBody>
          <a:bodyPr lIns="36000" rIns="36000" anchor="ctr"/>
          <a:lstStyle/>
          <a:p>
            <a:pPr algn="ctr"/>
            <a:r>
              <a:rPr lang="de-DE" sz="1400" b="1">
                <a:solidFill>
                  <a:srgbClr val="EC6607"/>
                </a:solidFill>
                <a:latin typeface="Calibri" panose="020F0502020204030204" pitchFamily="34" charset="0"/>
                <a:ea typeface="Calibri" panose="020F0502020204030204" pitchFamily="34" charset="0"/>
                <a:cs typeface="Calibri" panose="020F0502020204030204" pitchFamily="34" charset="0"/>
              </a:rPr>
              <a:t>2035</a:t>
            </a:r>
          </a:p>
        </p:txBody>
      </p:sp>
      <p:sp>
        <p:nvSpPr>
          <p:cNvPr id="54" name="Freeform 16">
            <a:extLst>
              <a:ext uri="{FF2B5EF4-FFF2-40B4-BE49-F238E27FC236}">
                <a16:creationId xmlns:a16="http://schemas.microsoft.com/office/drawing/2014/main" id="{6653110B-6653-901B-0117-817DBC29AF35}"/>
              </a:ext>
            </a:extLst>
          </p:cNvPr>
          <p:cNvSpPr/>
          <p:nvPr/>
        </p:nvSpPr>
        <p:spPr>
          <a:xfrm>
            <a:off x="6158682" y="1495315"/>
            <a:ext cx="774385" cy="343993"/>
          </a:xfrm>
          <a:custGeom>
            <a:avLst/>
            <a:gdLst/>
            <a:ahLst/>
            <a:cxnLst/>
            <a:rect l="l" t="t" r="r" b="b"/>
            <a:pathLst>
              <a:path w="366198" h="190026">
                <a:moveTo>
                  <a:pt x="0" y="0"/>
                </a:moveTo>
                <a:lnTo>
                  <a:pt x="366198" y="0"/>
                </a:lnTo>
                <a:lnTo>
                  <a:pt x="366198" y="190026"/>
                </a:lnTo>
                <a:lnTo>
                  <a:pt x="0" y="190026"/>
                </a:lnTo>
                <a:close/>
              </a:path>
            </a:pathLst>
          </a:custGeom>
          <a:noFill/>
          <a:ln w="19050">
            <a:noFill/>
          </a:ln>
        </p:spPr>
        <p:txBody>
          <a:bodyPr wrap="square" rtlCol="0" anchor="ctr">
            <a:noAutofit/>
          </a:bodyPr>
          <a:lstStyle/>
          <a:p>
            <a:pPr algn="ctr">
              <a:lnSpc>
                <a:spcPts val="1560"/>
              </a:lnSpc>
            </a:pPr>
            <a:r>
              <a:rPr lang="en-US" sz="1600" b="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Bold"/>
              </a:rPr>
              <a:t>60 %</a:t>
            </a:r>
            <a:endParaRPr lang="en-US" sz="1600" b="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a:endParaRPr>
          </a:p>
        </p:txBody>
      </p:sp>
      <p:sp>
        <p:nvSpPr>
          <p:cNvPr id="49" name="Freeform 9">
            <a:extLst>
              <a:ext uri="{FF2B5EF4-FFF2-40B4-BE49-F238E27FC236}">
                <a16:creationId xmlns:a16="http://schemas.microsoft.com/office/drawing/2014/main" id="{7E7286E6-0B95-AA37-CCA9-9A8C6FB79193}"/>
              </a:ext>
            </a:extLst>
          </p:cNvPr>
          <p:cNvSpPr/>
          <p:nvPr/>
        </p:nvSpPr>
        <p:spPr>
          <a:xfrm>
            <a:off x="6213094" y="1880124"/>
            <a:ext cx="665563" cy="67805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bg1"/>
          </a:solidFill>
          <a:ln w="19050">
            <a:solidFill>
              <a:srgbClr val="EC6607"/>
            </a:solidFill>
          </a:ln>
        </p:spPr>
        <p:txBody>
          <a:bodyPr lIns="36000" rIns="36000" anchor="ctr"/>
          <a:lstStyle/>
          <a:p>
            <a:pPr algn="ctr"/>
            <a:r>
              <a:rPr lang="de-DE" sz="1400" b="1">
                <a:solidFill>
                  <a:srgbClr val="EC6607"/>
                </a:solidFill>
                <a:latin typeface="Calibri" panose="020F0502020204030204" pitchFamily="34" charset="0"/>
                <a:ea typeface="Calibri" panose="020F0502020204030204" pitchFamily="34" charset="0"/>
                <a:cs typeface="Calibri" panose="020F0502020204030204" pitchFamily="34" charset="0"/>
              </a:rPr>
              <a:t>2040</a:t>
            </a:r>
          </a:p>
        </p:txBody>
      </p:sp>
      <p:sp>
        <p:nvSpPr>
          <p:cNvPr id="56" name="Freeform 16">
            <a:extLst>
              <a:ext uri="{FF2B5EF4-FFF2-40B4-BE49-F238E27FC236}">
                <a16:creationId xmlns:a16="http://schemas.microsoft.com/office/drawing/2014/main" id="{B8D2D6AA-94C6-0718-484F-AB272BDED56E}"/>
              </a:ext>
            </a:extLst>
          </p:cNvPr>
          <p:cNvSpPr/>
          <p:nvPr/>
        </p:nvSpPr>
        <p:spPr>
          <a:xfrm>
            <a:off x="7605870" y="1488925"/>
            <a:ext cx="774385" cy="343993"/>
          </a:xfrm>
          <a:custGeom>
            <a:avLst/>
            <a:gdLst/>
            <a:ahLst/>
            <a:cxnLst/>
            <a:rect l="l" t="t" r="r" b="b"/>
            <a:pathLst>
              <a:path w="366198" h="190026">
                <a:moveTo>
                  <a:pt x="0" y="0"/>
                </a:moveTo>
                <a:lnTo>
                  <a:pt x="366198" y="0"/>
                </a:lnTo>
                <a:lnTo>
                  <a:pt x="366198" y="190026"/>
                </a:lnTo>
                <a:lnTo>
                  <a:pt x="0" y="190026"/>
                </a:lnTo>
                <a:close/>
              </a:path>
            </a:pathLst>
          </a:custGeom>
          <a:noFill/>
          <a:ln w="19050">
            <a:noFill/>
          </a:ln>
        </p:spPr>
        <p:txBody>
          <a:bodyPr wrap="square" rtlCol="0" anchor="ctr">
            <a:noAutofit/>
          </a:bodyPr>
          <a:lstStyle/>
          <a:p>
            <a:pPr algn="ctr">
              <a:lnSpc>
                <a:spcPts val="1560"/>
              </a:lnSpc>
            </a:pPr>
            <a:r>
              <a:rPr lang="en-US" sz="1600" b="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Bold"/>
              </a:rPr>
              <a:t>100 %</a:t>
            </a:r>
            <a:endParaRPr lang="en-US" sz="1600" b="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a:endParaRPr>
          </a:p>
        </p:txBody>
      </p:sp>
      <p:sp>
        <p:nvSpPr>
          <p:cNvPr id="6" name="Freeform 9">
            <a:extLst>
              <a:ext uri="{FF2B5EF4-FFF2-40B4-BE49-F238E27FC236}">
                <a16:creationId xmlns:a16="http://schemas.microsoft.com/office/drawing/2014/main" id="{0831B5CF-16A9-30B8-3D29-F5E71B13F6E0}"/>
              </a:ext>
            </a:extLst>
          </p:cNvPr>
          <p:cNvSpPr/>
          <p:nvPr/>
        </p:nvSpPr>
        <p:spPr>
          <a:xfrm>
            <a:off x="7662193" y="1880124"/>
            <a:ext cx="665563" cy="67805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bg1"/>
          </a:solidFill>
          <a:ln w="19050">
            <a:solidFill>
              <a:srgbClr val="EC6607"/>
            </a:solidFill>
          </a:ln>
        </p:spPr>
        <p:txBody>
          <a:bodyPr lIns="36000" rIns="36000" anchor="ctr"/>
          <a:lstStyle/>
          <a:p>
            <a:pPr algn="ctr"/>
            <a:r>
              <a:rPr lang="de-DE" sz="1400" b="1">
                <a:solidFill>
                  <a:srgbClr val="EC6607"/>
                </a:solidFill>
                <a:latin typeface="Calibri" panose="020F0502020204030204" pitchFamily="34" charset="0"/>
                <a:ea typeface="Calibri" panose="020F0502020204030204" pitchFamily="34" charset="0"/>
                <a:cs typeface="Calibri" panose="020F0502020204030204" pitchFamily="34" charset="0"/>
              </a:rPr>
              <a:t>2045</a:t>
            </a:r>
          </a:p>
        </p:txBody>
      </p:sp>
      <p:sp>
        <p:nvSpPr>
          <p:cNvPr id="3" name="Freeform 84">
            <a:extLst>
              <a:ext uri="{FF2B5EF4-FFF2-40B4-BE49-F238E27FC236}">
                <a16:creationId xmlns:a16="http://schemas.microsoft.com/office/drawing/2014/main" id="{A1BCA0F7-ABF5-9C9D-A72B-5155346E56D3}"/>
              </a:ext>
            </a:extLst>
          </p:cNvPr>
          <p:cNvSpPr/>
          <p:nvPr/>
        </p:nvSpPr>
        <p:spPr>
          <a:xfrm>
            <a:off x="1074420" y="2620758"/>
            <a:ext cx="1528103" cy="283332"/>
          </a:xfrm>
          <a:custGeom>
            <a:avLst/>
            <a:gdLst/>
            <a:ahLst/>
            <a:cxnLst/>
            <a:rect l="l" t="t" r="r" b="b"/>
            <a:pathLst>
              <a:path w="712180" h="136404">
                <a:moveTo>
                  <a:pt x="0" y="0"/>
                </a:moveTo>
                <a:lnTo>
                  <a:pt x="712180" y="0"/>
                </a:lnTo>
                <a:lnTo>
                  <a:pt x="712180" y="136404"/>
                </a:lnTo>
                <a:lnTo>
                  <a:pt x="0" y="136404"/>
                </a:lnTo>
                <a:close/>
              </a:path>
            </a:pathLst>
          </a:custGeom>
          <a:solidFill>
            <a:srgbClr val="006577"/>
          </a:solidFill>
          <a:ln w="19050">
            <a:solidFill>
              <a:srgbClr val="006577"/>
            </a:solidFill>
          </a:ln>
        </p:spPr>
        <p:txBody>
          <a:bodyPr wrap="square" lIns="36000" rIns="36000" rtlCol="0" anchor="ctr">
            <a:noAutofit/>
          </a:bodyPr>
          <a:lstStyle/>
          <a:p>
            <a:pPr algn="ctr"/>
            <a:r>
              <a:rPr lang="de-DE" sz="1600" b="1">
                <a:solidFill>
                  <a:schemeClr val="bg1"/>
                </a:solidFill>
                <a:latin typeface="Calibri" panose="020F0502020204030204" pitchFamily="34" charset="0"/>
                <a:cs typeface="Calibri" panose="020F0502020204030204" pitchFamily="34" charset="0"/>
              </a:rPr>
              <a:t>Übergangsfrist*</a:t>
            </a:r>
          </a:p>
        </p:txBody>
      </p:sp>
      <p:sp>
        <p:nvSpPr>
          <p:cNvPr id="2" name="TextBox 93">
            <a:extLst>
              <a:ext uri="{FF2B5EF4-FFF2-40B4-BE49-F238E27FC236}">
                <a16:creationId xmlns:a16="http://schemas.microsoft.com/office/drawing/2014/main" id="{B4D2AC31-42CF-8B36-50C1-F0CBEDD6ACFC}"/>
              </a:ext>
            </a:extLst>
          </p:cNvPr>
          <p:cNvSpPr txBox="1"/>
          <p:nvPr/>
        </p:nvSpPr>
        <p:spPr>
          <a:xfrm>
            <a:off x="969919" y="2904090"/>
            <a:ext cx="2153594" cy="1633397"/>
          </a:xfrm>
          <a:prstGeom prst="rect">
            <a:avLst/>
          </a:prstGeom>
        </p:spPr>
        <p:txBody>
          <a:bodyPr wrap="square" lIns="90000" tIns="46800" rIns="90000" bIns="46800" rtlCol="0" anchor="t">
            <a:spAutoFit/>
          </a:bodyPr>
          <a:lstStyle/>
          <a:p>
            <a:pPr marL="87440" lvl="1">
              <a:buClr>
                <a:srgbClr val="006577"/>
              </a:buClr>
            </a:pPr>
            <a:r>
              <a:rPr lang="de-DE" sz="1600" b="1">
                <a:solidFill>
                  <a:srgbClr val="006577"/>
                </a:solidFill>
                <a:latin typeface="Calibri" panose="020F0502020204030204" pitchFamily="34" charset="0"/>
                <a:ea typeface="Calibri" panose="020F0502020204030204" pitchFamily="34" charset="0"/>
                <a:cs typeface="Calibri" panose="020F0502020204030204" pitchFamily="34" charset="0"/>
                <a:sym typeface="Calibri (MS)"/>
              </a:rPr>
              <a:t>Öl- &amp; Gasheizungen </a:t>
            </a:r>
            <a:r>
              <a:rPr lang="de-DE" sz="1400">
                <a:solidFill>
                  <a:srgbClr val="006577"/>
                </a:solidFill>
                <a:latin typeface="Calibri" panose="020F0502020204030204" pitchFamily="34" charset="0"/>
                <a:ea typeface="Calibri" panose="020F0502020204030204" pitchFamily="34" charset="0"/>
                <a:cs typeface="Calibri" panose="020F0502020204030204" pitchFamily="34" charset="0"/>
                <a:sym typeface="Calibri (MS)"/>
              </a:rPr>
              <a:t>Einbau erlaubt</a:t>
            </a:r>
            <a:r>
              <a:rPr lang="de-DE" sz="1400">
                <a:solidFill>
                  <a:srgbClr val="006373"/>
                </a:solidFill>
                <a:latin typeface="Calibri" panose="020F0502020204030204" pitchFamily="34" charset="0"/>
                <a:ea typeface="Calibri" panose="020F0502020204030204" pitchFamily="34" charset="0"/>
                <a:cs typeface="Calibri" panose="020F0502020204030204" pitchFamily="34" charset="0"/>
                <a:sym typeface="Calibri (MS)"/>
              </a:rPr>
              <a:t>*</a:t>
            </a:r>
            <a:r>
              <a:rPr lang="de-DE" sz="1400">
                <a:solidFill>
                  <a:srgbClr val="006577"/>
                </a:solidFill>
                <a:latin typeface="Calibri" panose="020F0502020204030204" pitchFamily="34" charset="0"/>
                <a:ea typeface="Calibri" panose="020F0502020204030204" pitchFamily="34" charset="0"/>
                <a:cs typeface="Calibri" panose="020F0502020204030204" pitchFamily="34" charset="0"/>
                <a:sym typeface="Calibri (MS)"/>
              </a:rPr>
              <a:t>, unter strikten Regelungen:</a:t>
            </a:r>
          </a:p>
          <a:p>
            <a:pPr marL="268288" lvl="2" indent="-179388">
              <a:buClr>
                <a:srgbClr val="006577"/>
              </a:buClr>
              <a:buFont typeface="Wingdings" panose="05000000000000000000" pitchFamily="2" charset="2"/>
              <a:buChar char="§"/>
              <a:tabLst>
                <a:tab pos="269875" algn="l"/>
                <a:tab pos="446088" algn="l"/>
              </a:tabLst>
            </a:pPr>
            <a:r>
              <a:rPr lang="de-DE" sz="1300">
                <a:solidFill>
                  <a:srgbClr val="006577"/>
                </a:solidFill>
                <a:latin typeface="Calibri" panose="020F0502020204030204" pitchFamily="34" charset="0"/>
                <a:ea typeface="Calibri" panose="020F0502020204030204" pitchFamily="34" charset="0"/>
                <a:cs typeface="Calibri" panose="020F0502020204030204" pitchFamily="34" charset="0"/>
                <a:sym typeface="Calibri (MS)"/>
              </a:rPr>
              <a:t>Beratungsgespräch </a:t>
            </a:r>
            <a:br>
              <a:rPr lang="de-DE" sz="1300">
                <a:solidFill>
                  <a:srgbClr val="006577"/>
                </a:solidFill>
                <a:latin typeface="Calibri" panose="020F0502020204030204" pitchFamily="34" charset="0"/>
                <a:ea typeface="Calibri" panose="020F0502020204030204" pitchFamily="34" charset="0"/>
                <a:cs typeface="Calibri" panose="020F0502020204030204" pitchFamily="34" charset="0"/>
                <a:sym typeface="Calibri (MS)"/>
              </a:rPr>
            </a:br>
            <a:r>
              <a:rPr lang="de-DE" sz="1300">
                <a:solidFill>
                  <a:srgbClr val="006577"/>
                </a:solidFill>
                <a:latin typeface="Calibri" panose="020F0502020204030204" pitchFamily="34" charset="0"/>
                <a:ea typeface="Calibri" panose="020F0502020204030204" pitchFamily="34" charset="0"/>
                <a:cs typeface="Calibri" panose="020F0502020204030204" pitchFamily="34" charset="0"/>
                <a:sym typeface="Calibri (MS)"/>
              </a:rPr>
              <a:t>ist Pflicht</a:t>
            </a:r>
          </a:p>
          <a:p>
            <a:pPr marL="268288" lvl="2" indent="-179388">
              <a:buClr>
                <a:srgbClr val="006577"/>
              </a:buClr>
              <a:buFont typeface="Wingdings" panose="05000000000000000000" pitchFamily="2" charset="2"/>
              <a:buChar char="§"/>
              <a:tabLst>
                <a:tab pos="269875" algn="l"/>
                <a:tab pos="446088" algn="l"/>
              </a:tabLst>
            </a:pPr>
            <a:r>
              <a:rPr lang="de-DE" sz="1300">
                <a:solidFill>
                  <a:srgbClr val="006577"/>
                </a:solidFill>
                <a:latin typeface="Calibri" panose="020F0502020204030204" pitchFamily="34" charset="0"/>
                <a:cs typeface="Calibri" panose="020F0502020204030204" pitchFamily="34" charset="0"/>
              </a:rPr>
              <a:t>vorzeitiger Rückbau der Anlage ggf. nötig** </a:t>
            </a:r>
          </a:p>
        </p:txBody>
      </p:sp>
      <p:sp>
        <p:nvSpPr>
          <p:cNvPr id="8" name="Pfeil: nach rechts 7">
            <a:extLst>
              <a:ext uri="{FF2B5EF4-FFF2-40B4-BE49-F238E27FC236}">
                <a16:creationId xmlns:a16="http://schemas.microsoft.com/office/drawing/2014/main" id="{44FDC0EA-82FE-9ECE-AEA6-FBEA1BB853A4}"/>
              </a:ext>
              <a:ext uri="{C183D7F6-B498-43B3-948B-1728B52AA6E4}">
                <adec:decorative xmlns:adec="http://schemas.microsoft.com/office/drawing/2017/decorative" val="1"/>
              </a:ext>
            </a:extLst>
          </p:cNvPr>
          <p:cNvSpPr/>
          <p:nvPr/>
        </p:nvSpPr>
        <p:spPr>
          <a:xfrm>
            <a:off x="2896369" y="2942480"/>
            <a:ext cx="275951" cy="283332"/>
          </a:xfrm>
          <a:prstGeom prst="rightArrow">
            <a:avLst/>
          </a:prstGeom>
          <a:solidFill>
            <a:srgbClr val="EC66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Textfeld 57">
            <a:extLst>
              <a:ext uri="{FF2B5EF4-FFF2-40B4-BE49-F238E27FC236}">
                <a16:creationId xmlns:a16="http://schemas.microsoft.com/office/drawing/2014/main" id="{59280F7A-5A99-5025-53E5-DE394CF3D93B}"/>
              </a:ext>
            </a:extLst>
          </p:cNvPr>
          <p:cNvSpPr txBox="1"/>
          <p:nvPr/>
        </p:nvSpPr>
        <p:spPr>
          <a:xfrm>
            <a:off x="3139825" y="2912234"/>
            <a:ext cx="5423150" cy="163121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EC6607"/>
                </a:solidFill>
                <a:effectLst/>
                <a:uLnTx/>
                <a:uFillTx/>
                <a:latin typeface="Calibri" panose="020F0502020204030204" pitchFamily="34" charset="0"/>
                <a:ea typeface="Calibri" panose="020F0502020204030204" pitchFamily="34" charset="0"/>
                <a:cs typeface="Calibri" panose="020F0502020204030204" pitchFamily="34" charset="0"/>
                <a:sym typeface="Calibri (MS) Bold"/>
              </a:rPr>
              <a:t>Steigender Anteil erneuerbarer Energien </a:t>
            </a:r>
            <a:r>
              <a:rPr kumimoji="0" lang="de-DE" sz="1400" i="0" u="none" strike="noStrike" kern="1200" cap="none" spc="0" normalizeH="0" baseline="0" noProof="0">
                <a:ln>
                  <a:noFill/>
                </a:ln>
                <a:solidFill>
                  <a:srgbClr val="EC6607"/>
                </a:solidFill>
                <a:effectLst/>
                <a:uLnTx/>
                <a:uFillTx/>
                <a:latin typeface="Calibri" panose="020F0502020204030204" pitchFamily="34" charset="0"/>
                <a:ea typeface="Calibri" panose="020F0502020204030204" pitchFamily="34" charset="0"/>
                <a:cs typeface="Calibri" panose="020F0502020204030204" pitchFamily="34" charset="0"/>
                <a:sym typeface="Calibri (MS) Bold"/>
              </a:rPr>
              <a:t>(„EE-Treppe“) </a:t>
            </a:r>
            <a:br>
              <a:rPr kumimoji="0" lang="de-DE" sz="1400" i="0" u="none" strike="noStrike" kern="1200" cap="none" spc="0" normalizeH="0" baseline="0" noProof="0">
                <a:ln>
                  <a:noFill/>
                </a:ln>
                <a:solidFill>
                  <a:srgbClr val="EC6607"/>
                </a:solidFill>
                <a:effectLst/>
                <a:uLnTx/>
                <a:uFillTx/>
                <a:latin typeface="Calibri" panose="020F0502020204030204" pitchFamily="34" charset="0"/>
                <a:ea typeface="Calibri" panose="020F0502020204030204" pitchFamily="34" charset="0"/>
                <a:cs typeface="Calibri" panose="020F0502020204030204" pitchFamily="34" charset="0"/>
                <a:sym typeface="Calibri (MS) Bold"/>
              </a:rPr>
            </a:br>
            <a:r>
              <a:rPr kumimoji="0" lang="de-DE" sz="1400" b="0" i="0" u="none" strike="noStrike" kern="1200" cap="none" spc="0" normalizeH="0" baseline="0" noProof="0">
                <a:ln>
                  <a:noFill/>
                </a:ln>
                <a:solidFill>
                  <a:srgbClr val="EC6607"/>
                </a:solidFill>
                <a:effectLst/>
                <a:uLnTx/>
                <a:uFillTx/>
                <a:latin typeface="Calibri" panose="020F0502020204030204" pitchFamily="34" charset="0"/>
                <a:ea typeface="Calibri" panose="020F0502020204030204" pitchFamily="34" charset="0"/>
                <a:cs typeface="Calibri" panose="020F0502020204030204" pitchFamily="34" charset="0"/>
                <a:sym typeface="Calibri (MS) Bold"/>
              </a:rPr>
              <a:t>muss erfüllt werden</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1400" b="0" i="0" u="none" strike="noStrike" kern="1200" cap="none" spc="0" normalizeH="0" baseline="0" noProof="0">
                <a:ln>
                  <a:noFill/>
                </a:ln>
                <a:solidFill>
                  <a:srgbClr val="EC6607"/>
                </a:solidFill>
                <a:effectLst/>
                <a:uLnTx/>
                <a:uFillTx/>
                <a:latin typeface="Calibri" panose="020F0502020204030204" pitchFamily="34" charset="0"/>
                <a:ea typeface="Calibri" panose="020F0502020204030204" pitchFamily="34" charset="0"/>
                <a:cs typeface="Calibri" panose="020F0502020204030204" pitchFamily="34" charset="0"/>
                <a:sym typeface="Calibri (MS) Bold"/>
              </a:rPr>
              <a:t>Ölheizungen oft nur für max. 10 % </a:t>
            </a:r>
            <a:r>
              <a:rPr kumimoji="0" lang="de-DE" sz="1400" b="0" i="0" u="none" strike="noStrike" kern="1200" cap="none" spc="0" normalizeH="0" baseline="0" noProof="0" err="1">
                <a:ln>
                  <a:noFill/>
                </a:ln>
                <a:solidFill>
                  <a:srgbClr val="EC6607"/>
                </a:solidFill>
                <a:effectLst/>
                <a:uLnTx/>
                <a:uFillTx/>
                <a:latin typeface="Calibri" panose="020F0502020204030204" pitchFamily="34" charset="0"/>
                <a:ea typeface="Calibri" panose="020F0502020204030204" pitchFamily="34" charset="0"/>
                <a:cs typeface="Calibri" panose="020F0502020204030204" pitchFamily="34" charset="0"/>
                <a:sym typeface="Calibri (MS) Bold"/>
              </a:rPr>
              <a:t>Bioöl</a:t>
            </a:r>
            <a:r>
              <a:rPr kumimoji="0" lang="de-DE" sz="1400" b="0" i="0" u="none" strike="noStrike" kern="1200" cap="none" spc="0" normalizeH="0" baseline="0" noProof="0">
                <a:ln>
                  <a:noFill/>
                </a:ln>
                <a:solidFill>
                  <a:srgbClr val="EC6607"/>
                </a:solidFill>
                <a:effectLst/>
                <a:uLnTx/>
                <a:uFillTx/>
                <a:latin typeface="Calibri" panose="020F0502020204030204" pitchFamily="34" charset="0"/>
                <a:ea typeface="Calibri" panose="020F0502020204030204" pitchFamily="34" charset="0"/>
                <a:cs typeface="Calibri" panose="020F0502020204030204" pitchFamily="34" charset="0"/>
                <a:sym typeface="Calibri (MS) Bold"/>
              </a:rPr>
              <a:t> ausgelegt, anschließend technische Anpassungen erforderlich</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1400">
                <a:solidFill>
                  <a:srgbClr val="EC6607"/>
                </a:solidFill>
                <a:latin typeface="Calibri" panose="020F0502020204030204" pitchFamily="34" charset="0"/>
                <a:ea typeface="Calibri" panose="020F0502020204030204" pitchFamily="34" charset="0"/>
                <a:cs typeface="Calibri" panose="020F0502020204030204" pitchFamily="34" charset="0"/>
                <a:sym typeface="Calibri (MS) Bold"/>
              </a:rPr>
              <a:t>b</a:t>
            </a:r>
            <a:r>
              <a:rPr kumimoji="0" lang="de-DE" sz="1400" b="0" i="0" u="none" strike="noStrike" kern="1200" cap="none" spc="0" normalizeH="0" baseline="0" noProof="0">
                <a:ln>
                  <a:noFill/>
                </a:ln>
                <a:solidFill>
                  <a:srgbClr val="EC6607"/>
                </a:solidFill>
                <a:effectLst/>
                <a:uLnTx/>
                <a:uFillTx/>
                <a:latin typeface="Calibri" panose="020F0502020204030204" pitchFamily="34" charset="0"/>
                <a:ea typeface="Calibri" panose="020F0502020204030204" pitchFamily="34" charset="0"/>
                <a:cs typeface="Calibri" panose="020F0502020204030204" pitchFamily="34" charset="0"/>
                <a:sym typeface="Calibri (MS) Bold"/>
              </a:rPr>
              <a:t>ei Gasheizungen entsteht die Erfüllung durch </a:t>
            </a:r>
            <a:r>
              <a:rPr kumimoji="0" lang="de-DE" sz="1400" b="0" i="0" u="none" kern="1200" cap="none" spc="0" normalizeH="0" baseline="0" noProof="0">
                <a:ln>
                  <a:noFill/>
                </a:ln>
                <a:solidFill>
                  <a:srgbClr val="EC6607"/>
                </a:solidFill>
                <a:effectLst/>
                <a:uLnTx/>
                <a:uFillTx/>
                <a:latin typeface="Calibri" panose="020F0502020204030204" pitchFamily="34" charset="0"/>
                <a:ea typeface="Calibri" panose="020F0502020204030204" pitchFamily="34" charset="0"/>
                <a:cs typeface="Calibri" panose="020F0502020204030204" pitchFamily="34" charset="0"/>
                <a:sym typeface="Calibri (MS) Bold"/>
              </a:rPr>
              <a:t>L</a:t>
            </a:r>
            <a:r>
              <a:rPr kumimoji="0" lang="de-DE" sz="1400" b="0" i="0" u="none" strike="noStrike" kern="1200" cap="none" spc="0" normalizeH="0" baseline="0" noProof="0">
                <a:ln>
                  <a:noFill/>
                </a:ln>
                <a:solidFill>
                  <a:srgbClr val="EC6607"/>
                </a:solidFill>
                <a:effectLst/>
                <a:uLnTx/>
                <a:uFillTx/>
                <a:latin typeface="Calibri" panose="020F0502020204030204" pitchFamily="34" charset="0"/>
                <a:ea typeface="Calibri" panose="020F0502020204030204" pitchFamily="34" charset="0"/>
                <a:cs typeface="Calibri" panose="020F0502020204030204" pitchFamily="34" charset="0"/>
                <a:sym typeface="Calibri (MS) Bold"/>
              </a:rPr>
              <a:t>ieferverträge</a:t>
            </a:r>
            <a:r>
              <a:rPr lang="de-DE" sz="1400">
                <a:solidFill>
                  <a:srgbClr val="EC6607"/>
                </a:solidFill>
                <a:latin typeface="Calibri" panose="020F0502020204030204" pitchFamily="34" charset="0"/>
                <a:ea typeface="Calibri" panose="020F0502020204030204" pitchFamily="34" charset="0"/>
                <a:cs typeface="Calibri" panose="020F0502020204030204" pitchFamily="34" charset="0"/>
                <a:sym typeface="Calibri (MS) Bold"/>
              </a:rPr>
              <a:t> </a:t>
            </a:r>
            <a:r>
              <a:rPr kumimoji="0" lang="de-DE" sz="1400" b="0" i="0" u="none" strike="noStrike" kern="1200" cap="none" spc="0" normalizeH="0" baseline="0" noProof="0">
                <a:ln>
                  <a:noFill/>
                </a:ln>
                <a:solidFill>
                  <a:srgbClr val="EC6607"/>
                </a:solidFill>
                <a:effectLst/>
                <a:uLnTx/>
                <a:uFillTx/>
                <a:latin typeface="Calibri" panose="020F0502020204030204" pitchFamily="34" charset="0"/>
                <a:ea typeface="Calibri" panose="020F0502020204030204" pitchFamily="34" charset="0"/>
                <a:cs typeface="Calibri" panose="020F0502020204030204" pitchFamily="34" charset="0"/>
                <a:sym typeface="Calibri (MS) Bold"/>
              </a:rPr>
              <a:t>mit steigendem Anteil an Erneuerbaren*** </a:t>
            </a:r>
            <a:br>
              <a:rPr kumimoji="0" lang="de-DE" sz="1400" b="0" i="0" u="none" strike="noStrike" kern="1200" cap="none" spc="0" normalizeH="0" baseline="0" noProof="0">
                <a:ln>
                  <a:noFill/>
                </a:ln>
                <a:solidFill>
                  <a:srgbClr val="7B7B7B"/>
                </a:solidFill>
                <a:effectLst/>
                <a:uLnTx/>
                <a:uFillTx/>
                <a:latin typeface="Calibri" panose="020F0502020204030204" pitchFamily="34" charset="0"/>
                <a:ea typeface="Calibri" panose="020F0502020204030204" pitchFamily="34" charset="0"/>
                <a:cs typeface="Calibri" panose="020F0502020204030204" pitchFamily="34" charset="0"/>
                <a:sym typeface="Calibri (MS) Bold"/>
              </a:rPr>
            </a:br>
            <a:endParaRPr kumimoji="0" lang="de-DE" sz="1400" b="0" i="0" u="none" strike="noStrike" kern="1200" cap="none" spc="0" normalizeH="0" baseline="0" noProof="0">
              <a:ln>
                <a:noFill/>
              </a:ln>
              <a:solidFill>
                <a:srgbClr val="262626"/>
              </a:solidFill>
              <a:effectLst/>
              <a:uLnTx/>
              <a:uFillTx/>
              <a:latin typeface="Calibri" panose="020F0502020204030204" pitchFamily="34" charset="0"/>
              <a:ea typeface="Calibri" panose="020F0502020204030204" pitchFamily="34" charset="0"/>
              <a:cs typeface="Calibri" panose="020F0502020204030204" pitchFamily="34" charset="0"/>
              <a:sym typeface="Calibri (MS)"/>
            </a:endParaRPr>
          </a:p>
        </p:txBody>
      </p:sp>
      <p:sp>
        <p:nvSpPr>
          <p:cNvPr id="15" name="Textfeld 14">
            <a:extLst>
              <a:ext uri="{FF2B5EF4-FFF2-40B4-BE49-F238E27FC236}">
                <a16:creationId xmlns:a16="http://schemas.microsoft.com/office/drawing/2014/main" id="{C266B684-51B8-5595-D13A-C7B829BA5EAB}"/>
              </a:ext>
            </a:extLst>
          </p:cNvPr>
          <p:cNvSpPr txBox="1"/>
          <p:nvPr/>
        </p:nvSpPr>
        <p:spPr>
          <a:xfrm>
            <a:off x="608460" y="4499278"/>
            <a:ext cx="8426358" cy="462755"/>
          </a:xfrm>
          <a:prstGeom prst="rect">
            <a:avLst/>
          </a:prstGeom>
          <a:noFill/>
        </p:spPr>
        <p:txBody>
          <a:bodyPr wrap="square" lIns="108000" tIns="46800" anchor="b">
            <a:spAutoFit/>
          </a:bodyPr>
          <a:lstStyle/>
          <a:p>
            <a:r>
              <a:rPr lang="de-DE" sz="800">
                <a:latin typeface="Calibri"/>
                <a:cs typeface="Calibri"/>
              </a:rPr>
              <a:t>* Das </a:t>
            </a:r>
            <a:r>
              <a:rPr lang="de-DE" sz="800" err="1">
                <a:latin typeface="Calibri"/>
                <a:cs typeface="Calibri"/>
              </a:rPr>
              <a:t>EWärmeG</a:t>
            </a:r>
            <a:r>
              <a:rPr lang="de-DE" sz="800">
                <a:latin typeface="Calibri"/>
                <a:cs typeface="Calibri"/>
              </a:rPr>
              <a:t> BW muss erfüllt werden.   ** Verschiedene Gründe denkbar z.B. vorzeitige Stilllegung des Gasverteilnetztes, Energiekosten zu teuer, aufgrund des Mindestanteil an erneuerbaren Energien o. den hohen Netzkosten durch weniger Anschlüsse ans Gasnetz.   *** Mögliche Energieträger: Biomethan, </a:t>
            </a:r>
            <a:r>
              <a:rPr lang="de-DE" sz="800" err="1">
                <a:latin typeface="Calibri"/>
                <a:cs typeface="Calibri"/>
              </a:rPr>
              <a:t>Bioöl</a:t>
            </a:r>
            <a:r>
              <a:rPr lang="de-DE" sz="800">
                <a:latin typeface="Calibri"/>
                <a:cs typeface="Calibri"/>
              </a:rPr>
              <a:t> oder grüner bzw. blauer Wasserstoff oder daraus hergestellten Derivaten. </a:t>
            </a:r>
            <a:br>
              <a:rPr lang="de-DE" sz="800">
                <a:latin typeface="Calibri"/>
                <a:cs typeface="Calibri"/>
              </a:rPr>
            </a:br>
            <a:r>
              <a:rPr lang="de-DE" sz="800">
                <a:latin typeface="Calibri"/>
                <a:cs typeface="Calibri"/>
              </a:rPr>
              <a:t>Quelle: Gebäudeenergiegesetz (GEG), Stand 08.09.2020 mit Änderungen zum 29.09.2022 und Novellierung am 16.10.2023</a:t>
            </a:r>
          </a:p>
        </p:txBody>
      </p:sp>
    </p:spTree>
    <p:extLst>
      <p:ext uri="{BB962C8B-B14F-4D97-AF65-F5344CB8AC3E}">
        <p14:creationId xmlns:p14="http://schemas.microsoft.com/office/powerpoint/2010/main" val="7668689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utoShape 80">
            <a:extLst>
              <a:ext uri="{FF2B5EF4-FFF2-40B4-BE49-F238E27FC236}">
                <a16:creationId xmlns:a16="http://schemas.microsoft.com/office/drawing/2014/main" id="{5E34E76C-E246-7878-BC6B-E3CEE6461C73}"/>
              </a:ext>
              <a:ext uri="{C183D7F6-B498-43B3-948B-1728B52AA6E4}">
                <adec:decorative xmlns:adec="http://schemas.microsoft.com/office/drawing/2017/decorative" val="1"/>
              </a:ext>
            </a:extLst>
          </p:cNvPr>
          <p:cNvSpPr/>
          <p:nvPr/>
        </p:nvSpPr>
        <p:spPr>
          <a:xfrm>
            <a:off x="1246764" y="2228565"/>
            <a:ext cx="5446275" cy="2936"/>
          </a:xfrm>
          <a:prstGeom prst="line">
            <a:avLst/>
          </a:prstGeom>
          <a:ln w="19050" cap="rnd">
            <a:solidFill>
              <a:srgbClr val="006373"/>
            </a:solidFill>
            <a:prstDash val="solid"/>
            <a:headEnd type="none" w="sm" len="sm"/>
            <a:tailEnd type="none" w="sm" len="sm"/>
          </a:ln>
        </p:spPr>
        <p:txBody>
          <a:bodyPr/>
          <a:lstStyle/>
          <a:p>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26" name="Titel 2">
            <a:extLst>
              <a:ext uri="{FF2B5EF4-FFF2-40B4-BE49-F238E27FC236}">
                <a16:creationId xmlns:a16="http://schemas.microsoft.com/office/drawing/2014/main" id="{1628028F-108D-6661-A449-FD12D8110D28}"/>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rPr>
              <a:t>Das Gebäudeenergiegesetz (GEG) 2024</a:t>
            </a:r>
            <a:br>
              <a:rPr kumimoji="0" lang="de-DE" sz="32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rgbClr val="7B7B7B"/>
                </a:solidFill>
                <a:effectLst/>
                <a:uLnTx/>
                <a:uFillTx/>
                <a:latin typeface="Calibri" panose="020F0502020204030204" pitchFamily="34" charset="0"/>
                <a:ea typeface="Calibri" panose="020F0502020204030204" pitchFamily="34" charset="0"/>
                <a:cs typeface="Calibri" panose="020F0502020204030204" pitchFamily="34" charset="0"/>
                <a:sym typeface="Calibri (MS) Bold"/>
              </a:rPr>
              <a:t>Heizungstausch nach dem GEG-Stichtag</a:t>
            </a:r>
          </a:p>
        </p:txBody>
      </p:sp>
      <p:sp>
        <p:nvSpPr>
          <p:cNvPr id="2" name="Freeform 9">
            <a:extLst>
              <a:ext uri="{FF2B5EF4-FFF2-40B4-BE49-F238E27FC236}">
                <a16:creationId xmlns:a16="http://schemas.microsoft.com/office/drawing/2014/main" id="{35658019-7ADC-AF90-7FF3-18EB03989621}"/>
              </a:ext>
            </a:extLst>
          </p:cNvPr>
          <p:cNvSpPr/>
          <p:nvPr/>
        </p:nvSpPr>
        <p:spPr>
          <a:xfrm>
            <a:off x="743126" y="1880124"/>
            <a:ext cx="665563" cy="67805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bg1"/>
          </a:solidFill>
          <a:ln w="19050">
            <a:solidFill>
              <a:srgbClr val="006577"/>
            </a:solidFill>
          </a:ln>
        </p:spPr>
        <p:txBody>
          <a:bodyPr lIns="36000" rIns="36000" anchor="ctr"/>
          <a:lstStyle/>
          <a:p>
            <a:pPr algn="ctr"/>
            <a:r>
              <a:rPr lang="de-DE" sz="1400" b="1">
                <a:solidFill>
                  <a:srgbClr val="006577"/>
                </a:solidFill>
                <a:latin typeface="Calibri" panose="020F0502020204030204" pitchFamily="34" charset="0"/>
                <a:ea typeface="Calibri" panose="020F0502020204030204" pitchFamily="34" charset="0"/>
                <a:cs typeface="Calibri" panose="020F0502020204030204" pitchFamily="34" charset="0"/>
              </a:rPr>
              <a:t>01.01.</a:t>
            </a:r>
            <a:br>
              <a:rPr lang="de-DE" sz="1400" b="1">
                <a:solidFill>
                  <a:srgbClr val="006577"/>
                </a:solidFill>
                <a:latin typeface="Calibri" panose="020F0502020204030204" pitchFamily="34" charset="0"/>
                <a:ea typeface="Calibri" panose="020F0502020204030204" pitchFamily="34" charset="0"/>
                <a:cs typeface="Calibri" panose="020F0502020204030204" pitchFamily="34" charset="0"/>
              </a:rPr>
            </a:br>
            <a:r>
              <a:rPr lang="de-DE" sz="1400" b="1">
                <a:solidFill>
                  <a:srgbClr val="006577"/>
                </a:solidFill>
                <a:latin typeface="Calibri" panose="020F0502020204030204" pitchFamily="34" charset="0"/>
                <a:ea typeface="Calibri" panose="020F0502020204030204" pitchFamily="34" charset="0"/>
                <a:cs typeface="Calibri" panose="020F0502020204030204" pitchFamily="34" charset="0"/>
              </a:rPr>
              <a:t>2024</a:t>
            </a:r>
          </a:p>
        </p:txBody>
      </p:sp>
      <p:sp>
        <p:nvSpPr>
          <p:cNvPr id="8" name="Freeform 16">
            <a:extLst>
              <a:ext uri="{FF2B5EF4-FFF2-40B4-BE49-F238E27FC236}">
                <a16:creationId xmlns:a16="http://schemas.microsoft.com/office/drawing/2014/main" id="{EDB189A4-D003-E825-6301-A3F094789F24}"/>
              </a:ext>
            </a:extLst>
          </p:cNvPr>
          <p:cNvSpPr/>
          <p:nvPr/>
        </p:nvSpPr>
        <p:spPr>
          <a:xfrm>
            <a:off x="1932910" y="1488925"/>
            <a:ext cx="1423580" cy="343993"/>
          </a:xfrm>
          <a:custGeom>
            <a:avLst/>
            <a:gdLst/>
            <a:ahLst/>
            <a:cxnLst/>
            <a:rect l="l" t="t" r="r" b="b"/>
            <a:pathLst>
              <a:path w="366198" h="190026">
                <a:moveTo>
                  <a:pt x="0" y="0"/>
                </a:moveTo>
                <a:lnTo>
                  <a:pt x="366198" y="0"/>
                </a:lnTo>
                <a:lnTo>
                  <a:pt x="366198" y="190026"/>
                </a:lnTo>
                <a:lnTo>
                  <a:pt x="0" y="190026"/>
                </a:lnTo>
                <a:close/>
              </a:path>
            </a:pathLst>
          </a:custGeom>
          <a:noFill/>
          <a:ln w="19050">
            <a:noFill/>
          </a:ln>
        </p:spPr>
        <p:txBody>
          <a:bodyPr wrap="square" rtlCol="0" anchor="ctr">
            <a:noAutofit/>
          </a:bodyPr>
          <a:lstStyle/>
          <a:p>
            <a:pPr algn="ctr">
              <a:lnSpc>
                <a:spcPts val="1560"/>
              </a:lnSpc>
            </a:pPr>
            <a:r>
              <a:rPr lang="en-US" sz="1600" b="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Bold"/>
              </a:rPr>
              <a:t>GEG-</a:t>
            </a:r>
            <a:br>
              <a:rPr lang="en-US" sz="1600" b="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Bold"/>
              </a:rPr>
            </a:br>
            <a:r>
              <a:rPr lang="en-US" sz="1600" b="1" err="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a:rPr>
              <a:t>Stichtag</a:t>
            </a:r>
            <a:r>
              <a:rPr lang="en-US" sz="1600" b="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a:rPr>
              <a:t>* </a:t>
            </a:r>
          </a:p>
        </p:txBody>
      </p:sp>
      <p:sp>
        <p:nvSpPr>
          <p:cNvPr id="5" name="Freeform 9">
            <a:extLst>
              <a:ext uri="{FF2B5EF4-FFF2-40B4-BE49-F238E27FC236}">
                <a16:creationId xmlns:a16="http://schemas.microsoft.com/office/drawing/2014/main" id="{226FADEA-B74A-A3B8-6AD9-E00F777DC302}"/>
              </a:ext>
            </a:extLst>
          </p:cNvPr>
          <p:cNvSpPr/>
          <p:nvPr/>
        </p:nvSpPr>
        <p:spPr>
          <a:xfrm>
            <a:off x="2291767" y="1880124"/>
            <a:ext cx="665563" cy="67805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bg1"/>
          </a:solidFill>
          <a:ln w="19050">
            <a:solidFill>
              <a:srgbClr val="EC6607"/>
            </a:solidFill>
          </a:ln>
        </p:spPr>
        <p:txBody>
          <a:bodyPr lIns="36000" rIns="36000" anchor="ctr"/>
          <a:lstStyle/>
          <a:p>
            <a:pPr algn="ctr"/>
            <a:r>
              <a:rPr lang="de-DE" sz="1400" b="1">
                <a:solidFill>
                  <a:srgbClr val="EC6607"/>
                </a:solidFill>
                <a:latin typeface="Calibri" panose="020F0502020204030204" pitchFamily="34" charset="0"/>
                <a:ea typeface="Calibri" panose="020F0502020204030204" pitchFamily="34" charset="0"/>
                <a:cs typeface="Calibri" panose="020F0502020204030204" pitchFamily="34" charset="0"/>
              </a:rPr>
              <a:t>2026/</a:t>
            </a:r>
          </a:p>
          <a:p>
            <a:pPr algn="ctr"/>
            <a:r>
              <a:rPr lang="de-DE" sz="1400" b="1">
                <a:solidFill>
                  <a:srgbClr val="EC6607"/>
                </a:solidFill>
                <a:latin typeface="Calibri" panose="020F0502020204030204" pitchFamily="34" charset="0"/>
                <a:ea typeface="Calibri" panose="020F0502020204030204" pitchFamily="34" charset="0"/>
                <a:cs typeface="Calibri" panose="020F0502020204030204" pitchFamily="34" charset="0"/>
              </a:rPr>
              <a:t>2028</a:t>
            </a:r>
          </a:p>
        </p:txBody>
      </p:sp>
      <p:sp>
        <p:nvSpPr>
          <p:cNvPr id="3" name="Freeform 16">
            <a:extLst>
              <a:ext uri="{FF2B5EF4-FFF2-40B4-BE49-F238E27FC236}">
                <a16:creationId xmlns:a16="http://schemas.microsoft.com/office/drawing/2014/main" id="{483DD26C-A8DD-6DA3-6830-9395D78499F0}"/>
              </a:ext>
            </a:extLst>
          </p:cNvPr>
          <p:cNvSpPr/>
          <p:nvPr/>
        </p:nvSpPr>
        <p:spPr>
          <a:xfrm>
            <a:off x="7277766" y="1202484"/>
            <a:ext cx="1466184" cy="678059"/>
          </a:xfrm>
          <a:custGeom>
            <a:avLst/>
            <a:gdLst/>
            <a:ahLst/>
            <a:cxnLst/>
            <a:rect l="l" t="t" r="r" b="b"/>
            <a:pathLst>
              <a:path w="366198" h="190026">
                <a:moveTo>
                  <a:pt x="0" y="0"/>
                </a:moveTo>
                <a:lnTo>
                  <a:pt x="366198" y="0"/>
                </a:lnTo>
                <a:lnTo>
                  <a:pt x="366198" y="190026"/>
                </a:lnTo>
                <a:lnTo>
                  <a:pt x="0" y="190026"/>
                </a:lnTo>
                <a:close/>
              </a:path>
            </a:pathLst>
          </a:custGeom>
          <a:noFill/>
          <a:ln w="19050">
            <a:noFill/>
          </a:ln>
        </p:spPr>
        <p:txBody>
          <a:bodyPr wrap="square" rtlCol="0" anchor="ctr">
            <a:noAutofit/>
          </a:bodyPr>
          <a:lstStyle/>
          <a:p>
            <a:pPr algn="ctr">
              <a:lnSpc>
                <a:spcPts val="1560"/>
              </a:lnSpc>
            </a:pPr>
            <a:r>
              <a:rPr lang="en-US" sz="1600" b="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Bold"/>
              </a:rPr>
              <a:t>100 % EE </a:t>
            </a:r>
            <a:br>
              <a:rPr lang="en-US" sz="1600" b="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Bold"/>
              </a:rPr>
            </a:br>
            <a:r>
              <a:rPr lang="en-US" sz="1600" b="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600" b="1" err="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Bold"/>
              </a:rPr>
              <a:t>Verbot</a:t>
            </a:r>
            <a:r>
              <a:rPr lang="en-US" sz="1600" b="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Bold"/>
              </a:rPr>
              <a:t> </a:t>
            </a:r>
            <a:br>
              <a:rPr lang="en-US" sz="1600" b="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Bold"/>
              </a:rPr>
            </a:br>
            <a:r>
              <a:rPr lang="en-US" sz="1400">
                <a:solidFill>
                  <a:srgbClr val="EC6607"/>
                </a:solidFill>
                <a:latin typeface="Calibri" panose="020F0502020204030204" pitchFamily="34" charset="0"/>
                <a:ea typeface="Calibri" panose="020F0502020204030204" pitchFamily="34" charset="0"/>
                <a:cs typeface="Calibri" panose="020F0502020204030204" pitchFamily="34" charset="0"/>
                <a:sym typeface="Calibri (MS) Bold"/>
              </a:rPr>
              <a:t>von </a:t>
            </a:r>
            <a:r>
              <a:rPr lang="en-US" sz="1400" err="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Bold"/>
              </a:rPr>
              <a:t>Öl</a:t>
            </a:r>
            <a:r>
              <a:rPr lang="en-US" sz="1400">
                <a:solidFill>
                  <a:srgbClr val="EC6607"/>
                </a:solidFill>
                <a:latin typeface="Calibri" panose="020F0502020204030204" pitchFamily="34" charset="0"/>
                <a:ea typeface="Calibri" panose="020F0502020204030204" pitchFamily="34" charset="0"/>
                <a:cs typeface="Calibri" panose="020F0502020204030204" pitchFamily="34" charset="0"/>
                <a:sym typeface="Calibri (MS) Bold"/>
              </a:rPr>
              <a:t> und Gas</a:t>
            </a:r>
            <a:endParaRPr lang="en-US" sz="1400">
              <a:solidFill>
                <a:srgbClr val="EC6607"/>
              </a:solidFill>
              <a:latin typeface="Calibri" panose="020F0502020204030204" pitchFamily="34" charset="0"/>
              <a:ea typeface="Calibri" panose="020F0502020204030204" pitchFamily="34" charset="0"/>
              <a:cs typeface="Calibri" panose="020F0502020204030204" pitchFamily="34" charset="0"/>
              <a:sym typeface="Calibri (MS)"/>
            </a:endParaRPr>
          </a:p>
        </p:txBody>
      </p:sp>
      <p:sp>
        <p:nvSpPr>
          <p:cNvPr id="6" name="Freeform 9">
            <a:extLst>
              <a:ext uri="{FF2B5EF4-FFF2-40B4-BE49-F238E27FC236}">
                <a16:creationId xmlns:a16="http://schemas.microsoft.com/office/drawing/2014/main" id="{0831B5CF-16A9-30B8-3D29-F5E71B13F6E0}"/>
              </a:ext>
            </a:extLst>
          </p:cNvPr>
          <p:cNvSpPr/>
          <p:nvPr/>
        </p:nvSpPr>
        <p:spPr>
          <a:xfrm>
            <a:off x="7662193" y="1880124"/>
            <a:ext cx="665563" cy="67805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bg1"/>
          </a:solidFill>
          <a:ln w="19050">
            <a:solidFill>
              <a:srgbClr val="EC6607"/>
            </a:solidFill>
          </a:ln>
        </p:spPr>
        <p:txBody>
          <a:bodyPr lIns="36000" rIns="36000" anchor="ctr"/>
          <a:lstStyle/>
          <a:p>
            <a:pPr algn="ctr"/>
            <a:r>
              <a:rPr lang="de-DE" sz="1400" b="1">
                <a:solidFill>
                  <a:srgbClr val="EC6607"/>
                </a:solidFill>
                <a:latin typeface="Calibri" panose="020F0502020204030204" pitchFamily="34" charset="0"/>
                <a:ea typeface="Calibri" panose="020F0502020204030204" pitchFamily="34" charset="0"/>
                <a:cs typeface="Calibri" panose="020F0502020204030204" pitchFamily="34" charset="0"/>
              </a:rPr>
              <a:t>2045</a:t>
            </a:r>
          </a:p>
        </p:txBody>
      </p:sp>
      <p:sp>
        <p:nvSpPr>
          <p:cNvPr id="7" name="AutoShape 80">
            <a:extLst>
              <a:ext uri="{FF2B5EF4-FFF2-40B4-BE49-F238E27FC236}">
                <a16:creationId xmlns:a16="http://schemas.microsoft.com/office/drawing/2014/main" id="{960BED0A-4C54-9132-AC57-569ECAA2435A}"/>
              </a:ext>
              <a:ext uri="{C183D7F6-B498-43B3-948B-1728B52AA6E4}">
                <adec:decorative xmlns:adec="http://schemas.microsoft.com/office/drawing/2017/decorative" val="1"/>
              </a:ext>
            </a:extLst>
          </p:cNvPr>
          <p:cNvSpPr/>
          <p:nvPr/>
        </p:nvSpPr>
        <p:spPr>
          <a:xfrm>
            <a:off x="6819900" y="2228565"/>
            <a:ext cx="828000" cy="2936"/>
          </a:xfrm>
          <a:prstGeom prst="line">
            <a:avLst/>
          </a:prstGeom>
          <a:ln w="19050" cap="rnd">
            <a:solidFill>
              <a:srgbClr val="006373"/>
            </a:solidFill>
            <a:prstDash val="solid"/>
            <a:headEnd type="none" w="sm" len="sm"/>
            <a:tailEnd type="none" w="sm" len="sm"/>
          </a:ln>
        </p:spPr>
        <p:txBody>
          <a:bodyPr/>
          <a:lstStyle/>
          <a:p>
            <a:endParaRPr lang="de-DE">
              <a:latin typeface="Calibri" panose="020F0502020204030204" pitchFamily="34" charset="0"/>
              <a:ea typeface="Calibri" panose="020F0502020204030204" pitchFamily="34" charset="0"/>
              <a:cs typeface="Calibri" panose="020F0502020204030204" pitchFamily="34" charset="0"/>
            </a:endParaRPr>
          </a:p>
        </p:txBody>
      </p:sp>
      <p:cxnSp>
        <p:nvCxnSpPr>
          <p:cNvPr id="15" name="Gerader Verbinder 14">
            <a:extLst>
              <a:ext uri="{FF2B5EF4-FFF2-40B4-BE49-F238E27FC236}">
                <a16:creationId xmlns:a16="http://schemas.microsoft.com/office/drawing/2014/main" id="{8CB74FB9-AA74-D50C-69B4-B0D970D97477}"/>
              </a:ext>
              <a:ext uri="{C183D7F6-B498-43B3-948B-1728B52AA6E4}">
                <adec:decorative xmlns:adec="http://schemas.microsoft.com/office/drawing/2017/decorative" val="1"/>
              </a:ext>
            </a:extLst>
          </p:cNvPr>
          <p:cNvCxnSpPr>
            <a:cxnSpLocks/>
          </p:cNvCxnSpPr>
          <p:nvPr/>
        </p:nvCxnSpPr>
        <p:spPr>
          <a:xfrm flipH="1">
            <a:off x="6702888" y="2137508"/>
            <a:ext cx="59415" cy="199678"/>
          </a:xfrm>
          <a:prstGeom prst="line">
            <a:avLst/>
          </a:prstGeom>
          <a:ln w="19050" cap="rnd">
            <a:solidFill>
              <a:srgbClr val="006373"/>
            </a:solidFill>
            <a:prstDash val="solid"/>
            <a:headEnd type="none" w="sm" len="sm"/>
            <a:tailEnd type="none" w="sm" len="sm"/>
          </a:ln>
        </p:spPr>
      </p:cxnSp>
      <p:cxnSp>
        <p:nvCxnSpPr>
          <p:cNvPr id="17" name="Gerader Verbinder 16">
            <a:extLst>
              <a:ext uri="{FF2B5EF4-FFF2-40B4-BE49-F238E27FC236}">
                <a16:creationId xmlns:a16="http://schemas.microsoft.com/office/drawing/2014/main" id="{796CEDF4-C593-4480-B87D-7BD48D847D5E}"/>
              </a:ext>
              <a:ext uri="{C183D7F6-B498-43B3-948B-1728B52AA6E4}">
                <adec:decorative xmlns:adec="http://schemas.microsoft.com/office/drawing/2017/decorative" val="1"/>
              </a:ext>
            </a:extLst>
          </p:cNvPr>
          <p:cNvCxnSpPr>
            <a:cxnSpLocks/>
          </p:cNvCxnSpPr>
          <p:nvPr/>
        </p:nvCxnSpPr>
        <p:spPr>
          <a:xfrm flipH="1">
            <a:off x="6741356" y="2137508"/>
            <a:ext cx="59415" cy="199678"/>
          </a:xfrm>
          <a:prstGeom prst="line">
            <a:avLst/>
          </a:prstGeom>
          <a:ln w="19050" cap="rnd">
            <a:solidFill>
              <a:srgbClr val="006373"/>
            </a:solidFill>
            <a:prstDash val="solid"/>
            <a:headEnd type="none" w="sm" len="sm"/>
            <a:tailEnd type="none" w="sm" len="sm"/>
          </a:ln>
        </p:spPr>
      </p:cxnSp>
      <p:sp>
        <p:nvSpPr>
          <p:cNvPr id="4" name="Freeform 84">
            <a:extLst>
              <a:ext uri="{FF2B5EF4-FFF2-40B4-BE49-F238E27FC236}">
                <a16:creationId xmlns:a16="http://schemas.microsoft.com/office/drawing/2014/main" id="{225B66D5-0D68-E47A-7E01-7586E6607D80}"/>
              </a:ext>
            </a:extLst>
          </p:cNvPr>
          <p:cNvSpPr/>
          <p:nvPr/>
        </p:nvSpPr>
        <p:spPr>
          <a:xfrm>
            <a:off x="2663269" y="2620758"/>
            <a:ext cx="5329793" cy="283332"/>
          </a:xfrm>
          <a:custGeom>
            <a:avLst/>
            <a:gdLst/>
            <a:ahLst/>
            <a:cxnLst/>
            <a:rect l="l" t="t" r="r" b="b"/>
            <a:pathLst>
              <a:path w="712180" h="136404">
                <a:moveTo>
                  <a:pt x="0" y="0"/>
                </a:moveTo>
                <a:lnTo>
                  <a:pt x="712180" y="0"/>
                </a:lnTo>
                <a:lnTo>
                  <a:pt x="712180" y="136404"/>
                </a:lnTo>
                <a:lnTo>
                  <a:pt x="0" y="136404"/>
                </a:lnTo>
                <a:close/>
              </a:path>
            </a:pathLst>
          </a:custGeom>
          <a:solidFill>
            <a:srgbClr val="006577"/>
          </a:solidFill>
          <a:ln w="19050">
            <a:solidFill>
              <a:srgbClr val="006577"/>
            </a:solidFill>
          </a:ln>
        </p:spPr>
        <p:txBody>
          <a:bodyPr wrap="square" lIns="36000" rIns="36000" rtlCol="0" anchor="ctr">
            <a:noAutofit/>
          </a:bodyPr>
          <a:lstStyle/>
          <a:p>
            <a:pPr algn="ctr"/>
            <a:r>
              <a:rPr lang="de-DE" sz="1600" b="1">
                <a:solidFill>
                  <a:schemeClr val="bg1"/>
                </a:solidFill>
                <a:latin typeface="Calibri" panose="020F0502020204030204" pitchFamily="34" charset="0"/>
                <a:cs typeface="Calibri" panose="020F0502020204030204" pitchFamily="34" charset="0"/>
              </a:rPr>
              <a:t>65 %-Regelung </a:t>
            </a:r>
          </a:p>
        </p:txBody>
      </p:sp>
      <p:sp>
        <p:nvSpPr>
          <p:cNvPr id="13" name="Textfeld 12">
            <a:extLst>
              <a:ext uri="{FF2B5EF4-FFF2-40B4-BE49-F238E27FC236}">
                <a16:creationId xmlns:a16="http://schemas.microsoft.com/office/drawing/2014/main" id="{BEE5171D-6F31-5AD2-36C0-58BC330DB53F}"/>
              </a:ext>
            </a:extLst>
          </p:cNvPr>
          <p:cNvSpPr txBox="1"/>
          <p:nvPr/>
        </p:nvSpPr>
        <p:spPr>
          <a:xfrm>
            <a:off x="2957330" y="2904090"/>
            <a:ext cx="5035732" cy="1169551"/>
          </a:xfrm>
          <a:prstGeom prst="rect">
            <a:avLst/>
          </a:prstGeom>
          <a:noFill/>
        </p:spPr>
        <p:txBody>
          <a:bodyPr wrap="square">
            <a:spAutoFit/>
          </a:bodyPr>
          <a:lstStyle/>
          <a:p>
            <a:r>
              <a:rPr lang="de-DE" sz="1400">
                <a:solidFill>
                  <a:srgbClr val="006577"/>
                </a:solidFill>
                <a:latin typeface="Calibri" panose="020F0502020204030204" pitchFamily="34" charset="0"/>
                <a:cs typeface="Calibri" panose="020F0502020204030204" pitchFamily="34" charset="0"/>
              </a:rPr>
              <a:t>GEG ist vollumfänglich wirksam*</a:t>
            </a:r>
          </a:p>
          <a:p>
            <a:pPr marL="285750" indent="-200025">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übergangsweise (z.B. bei Havarie) darf für bis zu 5 Jahre jede Heizungsart eingebaut werden </a:t>
            </a:r>
          </a:p>
          <a:p>
            <a:pPr marL="285750" indent="-200025">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abweichende Fristen bei Wärmenetzen und Etagenheizungen </a:t>
            </a:r>
          </a:p>
          <a:p>
            <a:pPr marL="285750" indent="-200025">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Reparaturen sind immer möglich </a:t>
            </a:r>
          </a:p>
        </p:txBody>
      </p:sp>
      <p:sp>
        <p:nvSpPr>
          <p:cNvPr id="9" name="Textfeld 8">
            <a:extLst>
              <a:ext uri="{FF2B5EF4-FFF2-40B4-BE49-F238E27FC236}">
                <a16:creationId xmlns:a16="http://schemas.microsoft.com/office/drawing/2014/main" id="{30931ED4-305E-8809-F714-2D5E1E7D43D2}"/>
              </a:ext>
            </a:extLst>
          </p:cNvPr>
          <p:cNvSpPr txBox="1"/>
          <p:nvPr/>
        </p:nvSpPr>
        <p:spPr>
          <a:xfrm>
            <a:off x="608459" y="4622388"/>
            <a:ext cx="6487844" cy="339645"/>
          </a:xfrm>
          <a:prstGeom prst="rect">
            <a:avLst/>
          </a:prstGeom>
          <a:noFill/>
        </p:spPr>
        <p:txBody>
          <a:bodyPr wrap="square" lIns="108000" tIns="46800" anchor="b">
            <a:spAutoFit/>
          </a:bodyPr>
          <a:lstStyle/>
          <a:p>
            <a:r>
              <a:rPr lang="de-DE" sz="800">
                <a:latin typeface="Calibri"/>
                <a:cs typeface="Calibri"/>
              </a:rPr>
              <a:t>* Erneuerbare-Wärme-Gesetz Baden-Württemberg wird durch das GEG abgelöst. </a:t>
            </a:r>
            <a:br>
              <a:rPr lang="de-DE" sz="800">
                <a:latin typeface="Calibri"/>
                <a:cs typeface="Calibri"/>
              </a:rPr>
            </a:br>
            <a:r>
              <a:rPr lang="de-DE" sz="800">
                <a:latin typeface="Calibri"/>
                <a:cs typeface="Calibri"/>
              </a:rPr>
              <a:t>Quelle: Gebäudeenergiegesetz (GEG), Stand 08.09.2020 mit Änderungen zum 29.09.2022 und Novellierung am 16.10.2023</a:t>
            </a:r>
          </a:p>
        </p:txBody>
      </p:sp>
    </p:spTree>
    <p:extLst>
      <p:ext uri="{BB962C8B-B14F-4D97-AF65-F5344CB8AC3E}">
        <p14:creationId xmlns:p14="http://schemas.microsoft.com/office/powerpoint/2010/main" val="35395269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el 2">
            <a:extLst>
              <a:ext uri="{FF2B5EF4-FFF2-40B4-BE49-F238E27FC236}">
                <a16:creationId xmlns:a16="http://schemas.microsoft.com/office/drawing/2014/main" id="{69E80403-1C87-1417-9C7F-190C846F4C8C}"/>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Heizungstausch nach dem GEG-Stichtag</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Übersicht hauseigene Lösungen* mit 65 Prozent</a:t>
            </a:r>
          </a:p>
        </p:txBody>
      </p:sp>
      <p:sp>
        <p:nvSpPr>
          <p:cNvPr id="5" name="Textfeld 4">
            <a:extLst>
              <a:ext uri="{FF2B5EF4-FFF2-40B4-BE49-F238E27FC236}">
                <a16:creationId xmlns:a16="http://schemas.microsoft.com/office/drawing/2014/main" id="{C93D9A1E-C1A4-AC45-BFB5-5351922E4FE7}"/>
              </a:ext>
            </a:extLst>
          </p:cNvPr>
          <p:cNvSpPr txBox="1">
            <a:spLocks/>
          </p:cNvSpPr>
          <p:nvPr/>
        </p:nvSpPr>
        <p:spPr>
          <a:xfrm>
            <a:off x="720000" y="1512000"/>
            <a:ext cx="5761037" cy="1488271"/>
          </a:xfrm>
          <a:prstGeom prst="rect">
            <a:avLst/>
          </a:prstGeom>
          <a:noFill/>
          <a:ln w="19050">
            <a:solidFill>
              <a:srgbClr val="006577"/>
            </a:solidFill>
          </a:ln>
        </p:spPr>
        <p:txBody>
          <a:bodyPr wrap="square" lIns="91440" tIns="45720" rIns="36000" bIns="45720" rtlCol="0" anchor="ctr">
            <a:noAutofit/>
          </a:bodyPr>
          <a:lstStyle/>
          <a:p>
            <a:pPr marL="285750" indent="-285750">
              <a:buFont typeface="Wingdings" panose="05000000000000000000" pitchFamily="2" charset="2"/>
              <a:buChar char="§"/>
            </a:pPr>
            <a:r>
              <a:rPr lang="de-DE">
                <a:solidFill>
                  <a:srgbClr val="006373"/>
                </a:solidFill>
                <a:latin typeface="Calibri" panose="020F0502020204030204" pitchFamily="34" charset="0"/>
                <a:cs typeface="Calibri" panose="020F0502020204030204" pitchFamily="34" charset="0"/>
              </a:rPr>
              <a:t>Wärmepumpe</a:t>
            </a:r>
          </a:p>
          <a:p>
            <a:pPr marL="285750" indent="-285750">
              <a:buFont typeface="Wingdings" panose="05000000000000000000" pitchFamily="2" charset="2"/>
              <a:buChar char="§"/>
            </a:pPr>
            <a:r>
              <a:rPr lang="de-DE">
                <a:solidFill>
                  <a:srgbClr val="006373"/>
                </a:solidFill>
                <a:latin typeface="Calibri" panose="020F0502020204030204" pitchFamily="34" charset="0"/>
                <a:cs typeface="Calibri" panose="020F0502020204030204" pitchFamily="34" charset="0"/>
              </a:rPr>
              <a:t>Biomasse</a:t>
            </a:r>
          </a:p>
          <a:p>
            <a:pPr marL="285750" indent="-285750">
              <a:buFont typeface="Wingdings" panose="05000000000000000000" pitchFamily="2" charset="2"/>
              <a:buChar char="§"/>
            </a:pPr>
            <a:r>
              <a:rPr lang="de-DE">
                <a:solidFill>
                  <a:srgbClr val="006373"/>
                </a:solidFill>
                <a:latin typeface="Calibri" panose="020F0502020204030204" pitchFamily="34" charset="0"/>
                <a:cs typeface="Calibri" panose="020F0502020204030204" pitchFamily="34" charset="0"/>
              </a:rPr>
              <a:t>Hybridheizung = unterschiedliche Kombinationen (Wärmepumpen, Biomasse, Solarthermie, Öl oder Gas)**</a:t>
            </a:r>
          </a:p>
          <a:p>
            <a:pPr marL="285750" indent="-285750">
              <a:buFont typeface="Wingdings" panose="05000000000000000000" pitchFamily="2" charset="2"/>
              <a:buChar char="§"/>
            </a:pPr>
            <a:r>
              <a:rPr lang="de-DE">
                <a:solidFill>
                  <a:srgbClr val="006373"/>
                </a:solidFill>
                <a:latin typeface="Calibri"/>
                <a:cs typeface="Calibri"/>
              </a:rPr>
              <a:t>Stromdirektheizung***</a:t>
            </a:r>
          </a:p>
        </p:txBody>
      </p:sp>
      <p:sp>
        <p:nvSpPr>
          <p:cNvPr id="6" name="Textfeld 5">
            <a:extLst>
              <a:ext uri="{FF2B5EF4-FFF2-40B4-BE49-F238E27FC236}">
                <a16:creationId xmlns:a16="http://schemas.microsoft.com/office/drawing/2014/main" id="{DBF437BD-34D4-9ABF-F775-2958FE67956A}"/>
              </a:ext>
            </a:extLst>
          </p:cNvPr>
          <p:cNvSpPr txBox="1"/>
          <p:nvPr/>
        </p:nvSpPr>
        <p:spPr>
          <a:xfrm>
            <a:off x="720000" y="3236580"/>
            <a:ext cx="5761037" cy="618977"/>
          </a:xfrm>
          <a:prstGeom prst="rect">
            <a:avLst/>
          </a:prstGeom>
          <a:noFill/>
          <a:ln w="19050">
            <a:solidFill>
              <a:srgbClr val="7B7B7B"/>
            </a:solidFill>
          </a:ln>
        </p:spPr>
        <p:txBody>
          <a:bodyPr wrap="square" lIns="108000" tIns="72000" rIns="36000" bIns="72000" rtlCol="0" anchor="ctr">
            <a:noAutofit/>
          </a:bodyPr>
          <a:lstStyle/>
          <a:p>
            <a:pPr marL="285750" indent="-285750">
              <a:spcAft>
                <a:spcPts val="1200"/>
              </a:spcAft>
              <a:buFont typeface="Wingdings" panose="05000000000000000000" pitchFamily="2" charset="2"/>
              <a:buChar char="§"/>
            </a:pPr>
            <a:r>
              <a:rPr lang="de-DE">
                <a:solidFill>
                  <a:srgbClr val="7B7B7B"/>
                </a:solidFill>
                <a:latin typeface="Calibri"/>
                <a:cs typeface="Calibri"/>
              </a:rPr>
              <a:t>Öl- oder Gasheizung mit 65 Prozent </a:t>
            </a:r>
            <a:br>
              <a:rPr lang="de-DE">
                <a:solidFill>
                  <a:srgbClr val="7B7B7B"/>
                </a:solidFill>
                <a:latin typeface="Calibri"/>
                <a:cs typeface="Calibri"/>
              </a:rPr>
            </a:br>
            <a:r>
              <a:rPr lang="de-DE">
                <a:solidFill>
                  <a:srgbClr val="7B7B7B"/>
                </a:solidFill>
                <a:latin typeface="Calibri"/>
                <a:cs typeface="Calibri"/>
              </a:rPr>
              <a:t>erneuerbarem Brennstoff****</a:t>
            </a:r>
          </a:p>
        </p:txBody>
      </p:sp>
      <p:sp>
        <p:nvSpPr>
          <p:cNvPr id="3" name="Rechteck 2">
            <a:extLst>
              <a:ext uri="{FF2B5EF4-FFF2-40B4-BE49-F238E27FC236}">
                <a16:creationId xmlns:a16="http://schemas.microsoft.com/office/drawing/2014/main" id="{ADBD125F-169C-FC34-A4A6-31657165B689}"/>
              </a:ext>
            </a:extLst>
          </p:cNvPr>
          <p:cNvSpPr/>
          <p:nvPr/>
        </p:nvSpPr>
        <p:spPr>
          <a:xfrm rot="21840000">
            <a:off x="4674808" y="3304796"/>
            <a:ext cx="3182929" cy="687081"/>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eaLnBrk="1" hangingPunct="1">
              <a:lnSpc>
                <a:spcPct val="90000"/>
              </a:lnSpc>
              <a:spcBef>
                <a:spcPts val="600"/>
              </a:spcBef>
              <a:buClr>
                <a:srgbClr val="E9692E"/>
              </a:buClr>
              <a:buSzPct val="90000"/>
            </a:pPr>
            <a:r>
              <a:rPr lang="de-DE" sz="1400">
                <a:solidFill>
                  <a:srgbClr val="EC6607"/>
                </a:solidFill>
                <a:latin typeface="Calibri" panose="020F0502020204030204" pitchFamily="34" charset="0"/>
              </a:rPr>
              <a:t>Verfügbarkeit und Kosten erneuerbarer Gase, wie Biomethan, </a:t>
            </a:r>
            <a:r>
              <a:rPr lang="de-DE" sz="1400" err="1">
                <a:solidFill>
                  <a:srgbClr val="EC6607"/>
                </a:solidFill>
                <a:latin typeface="Calibri" panose="020F0502020204030204" pitchFamily="34" charset="0"/>
              </a:rPr>
              <a:t>Bioöl</a:t>
            </a:r>
            <a:r>
              <a:rPr lang="de-DE" sz="1400">
                <a:solidFill>
                  <a:srgbClr val="EC6607"/>
                </a:solidFill>
                <a:latin typeface="Calibri" panose="020F0502020204030204" pitchFamily="34" charset="0"/>
              </a:rPr>
              <a:t> oder grünem bzw. blauem Wasserstoff völlig unklar</a:t>
            </a:r>
          </a:p>
        </p:txBody>
      </p:sp>
      <p:sp>
        <p:nvSpPr>
          <p:cNvPr id="4" name="Textfeld 3">
            <a:extLst>
              <a:ext uri="{FF2B5EF4-FFF2-40B4-BE49-F238E27FC236}">
                <a16:creationId xmlns:a16="http://schemas.microsoft.com/office/drawing/2014/main" id="{63254D6D-D682-2D73-146B-488313685E70}"/>
              </a:ext>
            </a:extLst>
          </p:cNvPr>
          <p:cNvSpPr txBox="1"/>
          <p:nvPr/>
        </p:nvSpPr>
        <p:spPr>
          <a:xfrm>
            <a:off x="608460" y="4499278"/>
            <a:ext cx="7704268" cy="462755"/>
          </a:xfrm>
          <a:prstGeom prst="rect">
            <a:avLst/>
          </a:prstGeom>
          <a:noFill/>
        </p:spPr>
        <p:txBody>
          <a:bodyPr wrap="square" lIns="108000" tIns="46800" anchor="b">
            <a:spAutoFit/>
          </a:bodyPr>
          <a:lstStyle/>
          <a:p>
            <a:r>
              <a:rPr lang="de-DE" sz="800">
                <a:latin typeface="Calibri"/>
                <a:cs typeface="Calibri"/>
              </a:rPr>
              <a:t>* Keine Anforderungen an dezentrale, elektrische Warmwasserbereitung   ** Mindestanteil an erneuerbaren Energien erforderlich   *** Abhängig vom energetischen Standard des Gebäudes   **** Mögliche Energieträger: erneuerbare Brennstoffe wie Biomethan, </a:t>
            </a:r>
            <a:r>
              <a:rPr lang="de-DE" sz="800" err="1">
                <a:latin typeface="Calibri"/>
                <a:cs typeface="Calibri"/>
              </a:rPr>
              <a:t>Bioöl</a:t>
            </a:r>
            <a:r>
              <a:rPr lang="de-DE" sz="800">
                <a:latin typeface="Calibri"/>
                <a:cs typeface="Calibri"/>
              </a:rPr>
              <a:t> oder grüner bzw. blauer Wasserstoff oder daraus hergestellten Derivaten </a:t>
            </a:r>
            <a:br>
              <a:rPr lang="de-DE" sz="800">
                <a:latin typeface="Calibri"/>
                <a:cs typeface="Calibri"/>
              </a:rPr>
            </a:br>
            <a:r>
              <a:rPr lang="de-DE" sz="800">
                <a:latin typeface="Calibri"/>
                <a:cs typeface="Calibri"/>
              </a:rPr>
              <a:t>Quelle: Gebäudeenergiegesetz (GEG), Stand 08.09.2020 mit Änderungen zum 29.09.2022 und Novellierung am 16.10.2023</a:t>
            </a:r>
          </a:p>
        </p:txBody>
      </p:sp>
    </p:spTree>
    <p:extLst>
      <p:ext uri="{BB962C8B-B14F-4D97-AF65-F5344CB8AC3E}">
        <p14:creationId xmlns:p14="http://schemas.microsoft.com/office/powerpoint/2010/main" val="32609532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2BE28-4FD3-81DF-08DB-4B37F657493E}"/>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EE301B30-5780-D568-1695-D903DBA9D565}"/>
              </a:ext>
            </a:extLst>
          </p:cNvPr>
          <p:cNvSpPr>
            <a:spLocks noGrp="1"/>
          </p:cNvSpPr>
          <p:nvPr>
            <p:ph type="title"/>
          </p:nvPr>
        </p:nvSpPr>
        <p:spPr/>
        <p:txBody>
          <a:bodyPr/>
          <a:lstStyle/>
          <a:p>
            <a:r>
              <a:rPr lang="de-DE"/>
              <a:t>Photovoltaik-Anlagen</a:t>
            </a:r>
          </a:p>
        </p:txBody>
      </p:sp>
    </p:spTree>
    <p:extLst>
      <p:ext uri="{BB962C8B-B14F-4D97-AF65-F5344CB8AC3E}">
        <p14:creationId xmlns:p14="http://schemas.microsoft.com/office/powerpoint/2010/main" val="13835423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0EB2F-13E5-892C-68F2-E800412F3C4F}"/>
            </a:ext>
          </a:extLst>
        </p:cNvPr>
        <p:cNvGrpSpPr/>
        <p:nvPr/>
      </p:nvGrpSpPr>
      <p:grpSpPr>
        <a:xfrm>
          <a:off x="0" y="0"/>
          <a:ext cx="0" cy="0"/>
          <a:chOff x="0" y="0"/>
          <a:chExt cx="0" cy="0"/>
        </a:xfrm>
      </p:grpSpPr>
      <p:sp>
        <p:nvSpPr>
          <p:cNvPr id="9" name="Titel 2">
            <a:extLst>
              <a:ext uri="{FF2B5EF4-FFF2-40B4-BE49-F238E27FC236}">
                <a16:creationId xmlns:a16="http://schemas.microsoft.com/office/drawing/2014/main" id="{1E19DCFA-9E4F-E9F4-C06C-969E2E44E8F7}"/>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Komponenten einer Photovoltaik-Anlage</a:t>
            </a:r>
            <a:endPar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pic>
        <p:nvPicPr>
          <p:cNvPr id="5" name="Grafik 4" descr="Die Grafik bildet einen Gebäudeschnitt ab und zeigt das allgemeine Anlagenschema bzw. die Komponenten einer Photovoltaik-Anlage. Auf dem Dach befinden sich die PV-Module, auch bezeichnet als Solargeneratoren, die durch den photovoltaischen Effekt Gleichstrom aus Sonnenlicht erzeugen. Anschließend wandelt der Wechselrichter den Gleichstrom in Wechselstrom um. Durch einen Batteriespeicher kann der selbsterzeugte Strom gespeichert werden. Ein Stromzähler misst die Strombezugsmenge aus dem öffentlichen Netz und die eingespeiste Strommenge der PV-Anlage.">
            <a:extLst>
              <a:ext uri="{FF2B5EF4-FFF2-40B4-BE49-F238E27FC236}">
                <a16:creationId xmlns:a16="http://schemas.microsoft.com/office/drawing/2014/main" id="{0F47C33C-569B-88DE-46EA-73FE6B490D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138" y="1311275"/>
            <a:ext cx="5033413" cy="3204000"/>
          </a:xfrm>
          <a:prstGeom prst="rect">
            <a:avLst/>
          </a:prstGeom>
        </p:spPr>
      </p:pic>
      <p:sp>
        <p:nvSpPr>
          <p:cNvPr id="28" name="Abgerundetes Rechteck 14">
            <a:extLst>
              <a:ext uri="{FF2B5EF4-FFF2-40B4-BE49-F238E27FC236}">
                <a16:creationId xmlns:a16="http://schemas.microsoft.com/office/drawing/2014/main" id="{C364BF01-E379-02FA-6069-777FE8E44591}"/>
              </a:ext>
              <a:ext uri="{C183D7F6-B498-43B3-948B-1728B52AA6E4}">
                <adec:decorative xmlns:adec="http://schemas.microsoft.com/office/drawing/2017/decorative" val="0"/>
              </a:ext>
            </a:extLst>
          </p:cNvPr>
          <p:cNvSpPr/>
          <p:nvPr/>
        </p:nvSpPr>
        <p:spPr>
          <a:xfrm>
            <a:off x="5930183" y="1785781"/>
            <a:ext cx="2829581" cy="1792638"/>
          </a:xfrm>
          <a:prstGeom prst="roundRect">
            <a:avLst>
              <a:gd name="adj" fmla="val 11155"/>
            </a:avLst>
          </a:prstGeom>
          <a:solidFill>
            <a:schemeClr val="bg1"/>
          </a:solid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spcAft>
                <a:spcPts val="600"/>
              </a:spcAft>
              <a:buClr>
                <a:srgbClr val="006373"/>
              </a:buClr>
            </a:pPr>
            <a:r>
              <a:rPr lang="de-DE" sz="1400" b="1">
                <a:solidFill>
                  <a:srgbClr val="006373"/>
                </a:solidFill>
                <a:latin typeface="Calibri" panose="020F0502020204030204" pitchFamily="34" charset="0"/>
                <a:cs typeface="Calibri" panose="020F0502020204030204" pitchFamily="34" charset="0"/>
              </a:rPr>
              <a:t>Typisches Photovoltaik-Modul:</a:t>
            </a:r>
          </a:p>
          <a:p>
            <a:pPr>
              <a:spcAft>
                <a:spcPts val="600"/>
              </a:spcAft>
              <a:buClr>
                <a:srgbClr val="006373"/>
              </a:buClr>
            </a:pPr>
            <a:r>
              <a:rPr lang="de-DE" sz="1400">
                <a:solidFill>
                  <a:srgbClr val="006373"/>
                </a:solidFill>
                <a:latin typeface="Calibri" panose="020F0502020204030204" pitchFamily="34" charset="0"/>
                <a:cs typeface="Calibri" panose="020F0502020204030204" pitchFamily="34" charset="0"/>
              </a:rPr>
              <a:t>Maße: 	ca. 1,70 m x 1,00 m</a:t>
            </a:r>
          </a:p>
          <a:p>
            <a:pPr>
              <a:spcAft>
                <a:spcPts val="600"/>
              </a:spcAft>
              <a:buClr>
                <a:srgbClr val="006373"/>
              </a:buClr>
            </a:pPr>
            <a:r>
              <a:rPr lang="de-DE" sz="1400">
                <a:solidFill>
                  <a:srgbClr val="006577"/>
                </a:solidFill>
                <a:latin typeface="Calibri" panose="020F0502020204030204" pitchFamily="34" charset="0"/>
                <a:ea typeface="Calibri" panose="020F0502020204030204" pitchFamily="34" charset="0"/>
                <a:cs typeface="Calibri" panose="020F0502020204030204" pitchFamily="34" charset="0"/>
              </a:rPr>
              <a:t>Leistung: 	ca. 380 – 400 </a:t>
            </a:r>
            <a:r>
              <a:rPr lang="de-DE" sz="1400" err="1">
                <a:solidFill>
                  <a:srgbClr val="006577"/>
                </a:solidFill>
                <a:latin typeface="Calibri" panose="020F0502020204030204" pitchFamily="34" charset="0"/>
                <a:ea typeface="Calibri" panose="020F0502020204030204" pitchFamily="34" charset="0"/>
                <a:cs typeface="Calibri" panose="020F0502020204030204" pitchFamily="34" charset="0"/>
              </a:rPr>
              <a:t>Wp</a:t>
            </a:r>
            <a:r>
              <a:rPr lang="de-DE" sz="1400">
                <a:solidFill>
                  <a:srgbClr val="006577"/>
                </a:solidFill>
                <a:latin typeface="Calibri" panose="020F0502020204030204" pitchFamily="34" charset="0"/>
                <a:ea typeface="Calibri" panose="020F0502020204030204" pitchFamily="34" charset="0"/>
                <a:cs typeface="Calibri" panose="020F0502020204030204" pitchFamily="34" charset="0"/>
              </a:rPr>
              <a:t>*</a:t>
            </a:r>
            <a:br>
              <a:rPr lang="de-DE" sz="1400">
                <a:solidFill>
                  <a:srgbClr val="006577"/>
                </a:solidFill>
                <a:latin typeface="Calibri" panose="020F0502020204030204" pitchFamily="34" charset="0"/>
                <a:ea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ea typeface="Calibri" panose="020F0502020204030204" pitchFamily="34" charset="0"/>
                <a:cs typeface="Calibri" panose="020F0502020204030204" pitchFamily="34" charset="0"/>
              </a:rPr>
              <a:t>	≙   220 – 240 </a:t>
            </a:r>
            <a:r>
              <a:rPr lang="de-DE" sz="1400" err="1">
                <a:solidFill>
                  <a:srgbClr val="006577"/>
                </a:solidFill>
                <a:latin typeface="Calibri" panose="020F0502020204030204" pitchFamily="34" charset="0"/>
                <a:ea typeface="Calibri" panose="020F0502020204030204" pitchFamily="34" charset="0"/>
                <a:cs typeface="Calibri" panose="020F0502020204030204" pitchFamily="34" charset="0"/>
              </a:rPr>
              <a:t>Wp</a:t>
            </a:r>
            <a:r>
              <a:rPr lang="de-DE" sz="1400">
                <a:solidFill>
                  <a:srgbClr val="006577"/>
                </a:solidFill>
                <a:latin typeface="Calibri" panose="020F0502020204030204" pitchFamily="34" charset="0"/>
                <a:ea typeface="Calibri" panose="020F0502020204030204" pitchFamily="34" charset="0"/>
                <a:cs typeface="Calibri" panose="020F0502020204030204" pitchFamily="34" charset="0"/>
              </a:rPr>
              <a:t>/m²</a:t>
            </a:r>
          </a:p>
          <a:p>
            <a:pPr>
              <a:spcAft>
                <a:spcPts val="0"/>
              </a:spcAft>
              <a:buClr>
                <a:srgbClr val="006373"/>
              </a:buClr>
            </a:pPr>
            <a:r>
              <a:rPr lang="de-DE" sz="1400">
                <a:solidFill>
                  <a:srgbClr val="006577"/>
                </a:solidFill>
                <a:latin typeface="Calibri" panose="020F0502020204030204" pitchFamily="34" charset="0"/>
                <a:ea typeface="Calibri" panose="020F0502020204030204" pitchFamily="34" charset="0"/>
                <a:cs typeface="Calibri" panose="020F0502020204030204" pitchFamily="34" charset="0"/>
              </a:rPr>
              <a:t>jährlicher Ertrag pro kWp: </a:t>
            </a:r>
            <a:br>
              <a:rPr lang="de-DE" sz="1400">
                <a:solidFill>
                  <a:srgbClr val="006577"/>
                </a:solidFill>
                <a:latin typeface="Calibri" panose="020F0502020204030204" pitchFamily="34" charset="0"/>
                <a:ea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ea typeface="Calibri" panose="020F0502020204030204" pitchFamily="34" charset="0"/>
                <a:cs typeface="Calibri" panose="020F0502020204030204" pitchFamily="34" charset="0"/>
              </a:rPr>
              <a:t>ca. 1.000 kWh**</a:t>
            </a:r>
            <a:endParaRPr lang="de-DE" sz="1400" b="1">
              <a:solidFill>
                <a:srgbClr val="006373"/>
              </a:solidFill>
              <a:latin typeface="Calibri" panose="020F0502020204030204" pitchFamily="34" charset="0"/>
              <a:cs typeface="Calibri" panose="020F0502020204030204" pitchFamily="34" charset="0"/>
            </a:endParaRPr>
          </a:p>
        </p:txBody>
      </p:sp>
      <p:grpSp>
        <p:nvGrpSpPr>
          <p:cNvPr id="29" name="Gruppieren 28">
            <a:extLst>
              <a:ext uri="{FF2B5EF4-FFF2-40B4-BE49-F238E27FC236}">
                <a16:creationId xmlns:a16="http://schemas.microsoft.com/office/drawing/2014/main" id="{38E32DEE-11A2-A15E-3FD7-1BC83B92FD40}"/>
              </a:ext>
              <a:ext uri="{C183D7F6-B498-43B3-948B-1728B52AA6E4}">
                <adec:decorative xmlns:adec="http://schemas.microsoft.com/office/drawing/2017/decorative" val="1"/>
              </a:ext>
            </a:extLst>
          </p:cNvPr>
          <p:cNvGrpSpPr/>
          <p:nvPr/>
        </p:nvGrpSpPr>
        <p:grpSpPr>
          <a:xfrm>
            <a:off x="6858954" y="1405768"/>
            <a:ext cx="972038" cy="470875"/>
            <a:chOff x="3984056" y="1456398"/>
            <a:chExt cx="972038" cy="470875"/>
          </a:xfrm>
          <a:solidFill>
            <a:srgbClr val="006373"/>
          </a:solidFill>
        </p:grpSpPr>
        <p:sp>
          <p:nvSpPr>
            <p:cNvPr id="30" name="Rechteck: abgerundete Ecken 29">
              <a:extLst>
                <a:ext uri="{FF2B5EF4-FFF2-40B4-BE49-F238E27FC236}">
                  <a16:creationId xmlns:a16="http://schemas.microsoft.com/office/drawing/2014/main" id="{C2CD92E0-F478-3E12-C82C-6B1FABDDDFD3}"/>
                </a:ext>
              </a:extLst>
            </p:cNvPr>
            <p:cNvSpPr>
              <a:spLocks noChangeAspect="1"/>
            </p:cNvSpPr>
            <p:nvPr/>
          </p:nvSpPr>
          <p:spPr>
            <a:xfrm>
              <a:off x="3984056" y="1731076"/>
              <a:ext cx="972038" cy="196197"/>
            </a:xfrm>
            <a:prstGeom prst="roundRect">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Kreis: nicht ausgefüllt 30">
              <a:extLst>
                <a:ext uri="{FF2B5EF4-FFF2-40B4-BE49-F238E27FC236}">
                  <a16:creationId xmlns:a16="http://schemas.microsoft.com/office/drawing/2014/main" id="{C3AD629B-FDF9-438D-D0C2-34B9FA5F1943}"/>
                </a:ext>
              </a:extLst>
            </p:cNvPr>
            <p:cNvSpPr>
              <a:spLocks noChangeAspect="1"/>
            </p:cNvSpPr>
            <p:nvPr/>
          </p:nvSpPr>
          <p:spPr>
            <a:xfrm>
              <a:off x="4276578" y="1456398"/>
              <a:ext cx="371673" cy="360219"/>
            </a:xfrm>
            <a:prstGeom prst="donut">
              <a:avLst>
                <a:gd name="adj" fmla="val 33806"/>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14" name="Textfeld 13">
            <a:extLst>
              <a:ext uri="{FF2B5EF4-FFF2-40B4-BE49-F238E27FC236}">
                <a16:creationId xmlns:a16="http://schemas.microsoft.com/office/drawing/2014/main" id="{2CB1DFA1-773B-99FE-A811-BA11CD9C1604}"/>
              </a:ext>
            </a:extLst>
          </p:cNvPr>
          <p:cNvSpPr txBox="1"/>
          <p:nvPr/>
        </p:nvSpPr>
        <p:spPr>
          <a:xfrm>
            <a:off x="608460" y="4622388"/>
            <a:ext cx="8151304" cy="339645"/>
          </a:xfrm>
          <a:prstGeom prst="rect">
            <a:avLst/>
          </a:prstGeom>
          <a:noFill/>
        </p:spPr>
        <p:txBody>
          <a:bodyPr wrap="square" lIns="108000" tIns="46800" anchor="b">
            <a:spAutoFit/>
          </a:bodyPr>
          <a:lstStyle/>
          <a:p>
            <a:r>
              <a:rPr lang="de-DE" sz="800">
                <a:latin typeface="Calibri"/>
                <a:cs typeface="Calibri"/>
              </a:rPr>
              <a:t>* Die Leistung wird bei Photovoltaik in Watt-peak (</a:t>
            </a:r>
            <a:r>
              <a:rPr lang="de-DE" sz="800" err="1">
                <a:latin typeface="Calibri"/>
                <a:cs typeface="Calibri"/>
              </a:rPr>
              <a:t>Wp</a:t>
            </a:r>
            <a:r>
              <a:rPr lang="de-DE" sz="800">
                <a:latin typeface="Calibri"/>
                <a:cs typeface="Calibri"/>
              </a:rPr>
              <a:t>), bzw. Kilowatt-peak (kWp) angegeben und beschreibt die Spitzenleistung unter optimalen Bedingungen, 1 Watt entspricht 1 Watt-peak   ** Der tatsächliche Ertrag wird in Kilowattstunden (kWh) angegeben und ist unter anderem abhängig vom Standort, Ausrichtung, Neigungswinkel und Verschattung der Anlage.</a:t>
            </a:r>
          </a:p>
        </p:txBody>
      </p:sp>
    </p:spTree>
    <p:extLst>
      <p:ext uri="{BB962C8B-B14F-4D97-AF65-F5344CB8AC3E}">
        <p14:creationId xmlns:p14="http://schemas.microsoft.com/office/powerpoint/2010/main" val="26306511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2EFB3-7AE7-1FE8-B0D5-C979F9AF4F5D}"/>
            </a:ext>
          </a:extLst>
        </p:cNvPr>
        <p:cNvGrpSpPr/>
        <p:nvPr/>
      </p:nvGrpSpPr>
      <p:grpSpPr>
        <a:xfrm>
          <a:off x="0" y="0"/>
          <a:ext cx="0" cy="0"/>
          <a:chOff x="0" y="0"/>
          <a:chExt cx="0" cy="0"/>
        </a:xfrm>
      </p:grpSpPr>
      <p:sp>
        <p:nvSpPr>
          <p:cNvPr id="9" name="Titel 2">
            <a:extLst>
              <a:ext uri="{FF2B5EF4-FFF2-40B4-BE49-F238E27FC236}">
                <a16:creationId xmlns:a16="http://schemas.microsoft.com/office/drawing/2014/main" id="{C55CF80F-BB15-B5AA-C5F5-761B06250B3F}"/>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Nutzungsmöglichkeiten für den PV-Strom</a:t>
            </a:r>
          </a:p>
        </p:txBody>
      </p:sp>
      <p:pic>
        <p:nvPicPr>
          <p:cNvPr id="7" name="Grafik 6" descr="Die Grafik zeigt ein Gebäudeschnitt mit den allgemeinen Komponenten einer Photovoltaikanlage (Solargenerator, Wechselrichter, Batteriespeicher, Stromzähler, Netzanschluss) und weiteren Nutzungsmöglichkeiten für den selbsterzeugten PV-Strom. Dazu gehören die Ladestation für ein E-Auto, die Wärmepumpe mit Speicher und sonstige Verbraucher wie z.B. Beleuchtung oder eine Waschmaschine. ">
            <a:extLst>
              <a:ext uri="{FF2B5EF4-FFF2-40B4-BE49-F238E27FC236}">
                <a16:creationId xmlns:a16="http://schemas.microsoft.com/office/drawing/2014/main" id="{04FFBA5B-D58F-8717-4845-917839DC0A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138" y="1311275"/>
            <a:ext cx="5033413" cy="3204000"/>
          </a:xfrm>
          <a:prstGeom prst="rect">
            <a:avLst/>
          </a:prstGeom>
        </p:spPr>
      </p:pic>
      <p:sp>
        <p:nvSpPr>
          <p:cNvPr id="25" name="Rechteck 24">
            <a:extLst>
              <a:ext uri="{FF2B5EF4-FFF2-40B4-BE49-F238E27FC236}">
                <a16:creationId xmlns:a16="http://schemas.microsoft.com/office/drawing/2014/main" id="{EF632433-8DC8-5FE0-EBE0-DCB4ADD7BDFD}"/>
              </a:ext>
            </a:extLst>
          </p:cNvPr>
          <p:cNvSpPr/>
          <p:nvPr/>
        </p:nvSpPr>
        <p:spPr>
          <a:xfrm rot="21360000">
            <a:off x="435413" y="1355514"/>
            <a:ext cx="2244089" cy="556119"/>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eaLnBrk="1" hangingPunct="1">
              <a:lnSpc>
                <a:spcPct val="90000"/>
              </a:lnSpc>
              <a:spcBef>
                <a:spcPts val="600"/>
              </a:spcBef>
              <a:buClr>
                <a:srgbClr val="E9692E"/>
              </a:buClr>
              <a:buSzPct val="90000"/>
            </a:pPr>
            <a:r>
              <a:rPr lang="de-DE" sz="1400">
                <a:solidFill>
                  <a:srgbClr val="EC6607"/>
                </a:solidFill>
                <a:latin typeface="Calibri" panose="020F0502020204030204" pitchFamily="34" charset="0"/>
              </a:rPr>
              <a:t>Den Strom selbst zu nutzen, ist besonders sinnvoll.</a:t>
            </a:r>
          </a:p>
        </p:txBody>
      </p:sp>
      <p:sp>
        <p:nvSpPr>
          <p:cNvPr id="30" name="Textfeld 29">
            <a:extLst>
              <a:ext uri="{FF2B5EF4-FFF2-40B4-BE49-F238E27FC236}">
                <a16:creationId xmlns:a16="http://schemas.microsoft.com/office/drawing/2014/main" id="{50BBE1D5-39DA-9436-5C3F-2D42F8CA2C11}"/>
              </a:ext>
            </a:extLst>
          </p:cNvPr>
          <p:cNvSpPr txBox="1"/>
          <p:nvPr/>
        </p:nvSpPr>
        <p:spPr>
          <a:xfrm>
            <a:off x="5797957" y="1331310"/>
            <a:ext cx="2849244" cy="2285241"/>
          </a:xfrm>
          <a:prstGeom prst="rect">
            <a:avLst/>
          </a:prstGeom>
          <a:noFill/>
        </p:spPr>
        <p:txBody>
          <a:bodyPr wrap="square" rtlCol="0">
            <a:spAutoFit/>
          </a:bodyPr>
          <a:lstStyle/>
          <a:p>
            <a:pPr marL="285750" indent="-285750">
              <a:spcBef>
                <a:spcPts val="300"/>
              </a:spcBef>
              <a:buFont typeface="Wingdings" panose="05000000000000000000" pitchFamily="2" charset="2"/>
              <a:buChar char="§"/>
            </a:pPr>
            <a:r>
              <a:rPr lang="de-DE" sz="1400">
                <a:solidFill>
                  <a:srgbClr val="006577"/>
                </a:solidFill>
                <a:latin typeface="Calibri" pitchFamily="34" charset="0"/>
              </a:rPr>
              <a:t>Nutzerverhalten anpassen </a:t>
            </a:r>
            <a:br>
              <a:rPr lang="de-DE" sz="1400">
                <a:solidFill>
                  <a:srgbClr val="006577"/>
                </a:solidFill>
                <a:latin typeface="Calibri" pitchFamily="34" charset="0"/>
              </a:rPr>
            </a:br>
            <a:r>
              <a:rPr lang="de-DE" sz="1400">
                <a:solidFill>
                  <a:srgbClr val="006577"/>
                </a:solidFill>
                <a:latin typeface="Calibri" pitchFamily="34" charset="0"/>
              </a:rPr>
              <a:t>(v.a. ohne Stromspeicher) </a:t>
            </a:r>
            <a:br>
              <a:rPr lang="de-DE" sz="1400">
                <a:solidFill>
                  <a:srgbClr val="006577"/>
                </a:solidFill>
                <a:latin typeface="Calibri" pitchFamily="34" charset="0"/>
              </a:rPr>
            </a:br>
            <a:r>
              <a:rPr lang="de-DE" sz="1400">
                <a:solidFill>
                  <a:srgbClr val="006577"/>
                </a:solidFill>
                <a:latin typeface="Calibri" pitchFamily="34" charset="0"/>
                <a:sym typeface="Wingdings" panose="05000000000000000000" pitchFamily="2" charset="2"/>
              </a:rPr>
              <a:t>„Strom verbrauchen, wenn </a:t>
            </a:r>
            <a:br>
              <a:rPr lang="de-DE" sz="1400">
                <a:solidFill>
                  <a:srgbClr val="006577"/>
                </a:solidFill>
                <a:latin typeface="Calibri" pitchFamily="34" charset="0"/>
                <a:sym typeface="Wingdings" panose="05000000000000000000" pitchFamily="2" charset="2"/>
              </a:rPr>
            </a:br>
            <a:r>
              <a:rPr lang="de-DE" sz="1400">
                <a:solidFill>
                  <a:srgbClr val="006577"/>
                </a:solidFill>
                <a:latin typeface="Calibri" pitchFamily="34" charset="0"/>
                <a:sym typeface="Wingdings" panose="05000000000000000000" pitchFamily="2" charset="2"/>
              </a:rPr>
              <a:t>die Sonne scheint“</a:t>
            </a:r>
            <a:endParaRPr lang="de-DE" sz="1400">
              <a:solidFill>
                <a:srgbClr val="006577"/>
              </a:solidFill>
              <a:latin typeface="Calibri" pitchFamily="34" charset="0"/>
            </a:endParaRPr>
          </a:p>
          <a:p>
            <a:pPr marL="285750" indent="-285750">
              <a:spcBef>
                <a:spcPts val="300"/>
              </a:spcBef>
              <a:buFont typeface="Wingdings" panose="05000000000000000000" pitchFamily="2" charset="2"/>
              <a:buChar char="§"/>
            </a:pPr>
            <a:r>
              <a:rPr lang="de-DE" sz="1400">
                <a:solidFill>
                  <a:srgbClr val="006577"/>
                </a:solidFill>
                <a:latin typeface="Calibri" pitchFamily="34" charset="0"/>
              </a:rPr>
              <a:t>Betrieb einer Wärmepumpe, Ladestation für E-Auto </a:t>
            </a:r>
            <a:br>
              <a:rPr lang="de-DE" sz="1400">
                <a:solidFill>
                  <a:srgbClr val="006577"/>
                </a:solidFill>
                <a:latin typeface="Calibri" pitchFamily="34" charset="0"/>
              </a:rPr>
            </a:br>
            <a:r>
              <a:rPr lang="de-DE" sz="1400">
                <a:solidFill>
                  <a:srgbClr val="006577"/>
                </a:solidFill>
                <a:latin typeface="Calibri" pitchFamily="34" charset="0"/>
              </a:rPr>
              <a:t>(Wallbox) usw. </a:t>
            </a:r>
            <a:br>
              <a:rPr lang="de-DE" sz="1400">
                <a:solidFill>
                  <a:srgbClr val="006577"/>
                </a:solidFill>
                <a:latin typeface="Calibri" pitchFamily="34" charset="0"/>
              </a:rPr>
            </a:br>
            <a:r>
              <a:rPr lang="de-DE" sz="1400">
                <a:solidFill>
                  <a:srgbClr val="006577"/>
                </a:solidFill>
                <a:latin typeface="Calibri" pitchFamily="34" charset="0"/>
                <a:sym typeface="Wingdings" panose="05000000000000000000" pitchFamily="2" charset="2"/>
              </a:rPr>
              <a:t> </a:t>
            </a:r>
            <a:r>
              <a:rPr lang="de-DE" sz="1400">
                <a:solidFill>
                  <a:srgbClr val="006577"/>
                </a:solidFill>
                <a:latin typeface="Calibri" pitchFamily="34" charset="0"/>
              </a:rPr>
              <a:t>Steigerung der Eigenverbrauchsquote </a:t>
            </a:r>
            <a:br>
              <a:rPr lang="de-DE" sz="1400">
                <a:solidFill>
                  <a:srgbClr val="006577"/>
                </a:solidFill>
                <a:latin typeface="Calibri" pitchFamily="34" charset="0"/>
              </a:rPr>
            </a:br>
            <a:r>
              <a:rPr lang="de-DE" sz="1400">
                <a:solidFill>
                  <a:srgbClr val="006577"/>
                </a:solidFill>
                <a:latin typeface="Calibri" pitchFamily="34" charset="0"/>
              </a:rPr>
              <a:t>und </a:t>
            </a:r>
            <a:r>
              <a:rPr lang="de-DE" sz="1400">
                <a:solidFill>
                  <a:srgbClr val="006373"/>
                </a:solidFill>
                <a:latin typeface="Calibri" pitchFamily="34" charset="0"/>
              </a:rPr>
              <a:t>Autarkie*</a:t>
            </a:r>
          </a:p>
        </p:txBody>
      </p:sp>
      <p:sp>
        <p:nvSpPr>
          <p:cNvPr id="32" name="Textfeld 31">
            <a:extLst>
              <a:ext uri="{FF2B5EF4-FFF2-40B4-BE49-F238E27FC236}">
                <a16:creationId xmlns:a16="http://schemas.microsoft.com/office/drawing/2014/main" id="{5CDCB826-14B5-893E-744E-E2B0F2EBCA19}"/>
              </a:ext>
            </a:extLst>
          </p:cNvPr>
          <p:cNvSpPr txBox="1"/>
          <p:nvPr/>
        </p:nvSpPr>
        <p:spPr>
          <a:xfrm>
            <a:off x="608459" y="4745499"/>
            <a:ext cx="6487844" cy="216534"/>
          </a:xfrm>
          <a:prstGeom prst="rect">
            <a:avLst/>
          </a:prstGeom>
          <a:noFill/>
        </p:spPr>
        <p:txBody>
          <a:bodyPr wrap="square" lIns="108000" tIns="46800" anchor="b">
            <a:spAutoFit/>
          </a:bodyPr>
          <a:lstStyle/>
          <a:p>
            <a:r>
              <a:rPr lang="de-DE" sz="800">
                <a:latin typeface="Calibri"/>
                <a:cs typeface="Calibri"/>
              </a:rPr>
              <a:t>* Beschreibt Anteil vom Gesamtstrombedarf, der durch die eigene Photovoltaikanlage gedeckt wird.</a:t>
            </a:r>
          </a:p>
        </p:txBody>
      </p:sp>
    </p:spTree>
    <p:extLst>
      <p:ext uri="{BB962C8B-B14F-4D97-AF65-F5344CB8AC3E}">
        <p14:creationId xmlns:p14="http://schemas.microsoft.com/office/powerpoint/2010/main" val="854606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2F90567-FA17-D199-8C0F-0693FB59C07B}"/>
              </a:ext>
            </a:extLst>
          </p:cNvPr>
          <p:cNvSpPr>
            <a:spLocks noGrp="1"/>
          </p:cNvSpPr>
          <p:nvPr>
            <p:ph type="title"/>
          </p:nvPr>
        </p:nvSpPr>
        <p:spPr/>
        <p:txBody>
          <a:bodyPr/>
          <a:lstStyle/>
          <a:p>
            <a:r>
              <a:rPr lang="de-DE" sz="4400"/>
              <a:t>Effizienz </a:t>
            </a:r>
          </a:p>
        </p:txBody>
      </p:sp>
    </p:spTree>
    <p:extLst>
      <p:ext uri="{BB962C8B-B14F-4D97-AF65-F5344CB8AC3E}">
        <p14:creationId xmlns:p14="http://schemas.microsoft.com/office/powerpoint/2010/main" val="20472641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7A342-1FC7-520B-7E8F-50677A6A46FD}"/>
            </a:ext>
          </a:extLst>
        </p:cNvPr>
        <p:cNvGrpSpPr/>
        <p:nvPr/>
      </p:nvGrpSpPr>
      <p:grpSpPr>
        <a:xfrm>
          <a:off x="0" y="0"/>
          <a:ext cx="0" cy="0"/>
          <a:chOff x="0" y="0"/>
          <a:chExt cx="0" cy="0"/>
        </a:xfrm>
      </p:grpSpPr>
      <p:sp>
        <p:nvSpPr>
          <p:cNvPr id="13" name="Titel 2">
            <a:extLst>
              <a:ext uri="{FF2B5EF4-FFF2-40B4-BE49-F238E27FC236}">
                <a16:creationId xmlns:a16="http://schemas.microsoft.com/office/drawing/2014/main" id="{450C11BB-19C8-EBF5-937D-63AC361F6D37}"/>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Beispielhafte Eigenverbrauchsquote</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Einspeisen vs. selbst nutzen</a:t>
            </a:r>
          </a:p>
        </p:txBody>
      </p:sp>
      <p:sp>
        <p:nvSpPr>
          <p:cNvPr id="6" name="Textfeld 5">
            <a:extLst>
              <a:ext uri="{FF2B5EF4-FFF2-40B4-BE49-F238E27FC236}">
                <a16:creationId xmlns:a16="http://schemas.microsoft.com/office/drawing/2014/main" id="{C72D7AFA-FB9A-6876-7E3F-4B10BE85CA6C}"/>
              </a:ext>
            </a:extLst>
          </p:cNvPr>
          <p:cNvSpPr txBox="1"/>
          <p:nvPr/>
        </p:nvSpPr>
        <p:spPr>
          <a:xfrm>
            <a:off x="634122" y="1260000"/>
            <a:ext cx="7732087" cy="307777"/>
          </a:xfrm>
          <a:prstGeom prst="rect">
            <a:avLst/>
          </a:prstGeom>
          <a:noFill/>
        </p:spPr>
        <p:txBody>
          <a:bodyPr wrap="square" lIns="72000" rIns="72000" rtlCol="0">
            <a:spAutoFit/>
          </a:bodyPr>
          <a:lstStyle/>
          <a:p>
            <a:pPr>
              <a:spcAft>
                <a:spcPts val="600"/>
              </a:spcAft>
              <a:buClr>
                <a:srgbClr val="EC6607"/>
              </a:buClr>
            </a:pPr>
            <a:r>
              <a:rPr lang="de-DE" sz="1400">
                <a:solidFill>
                  <a:srgbClr val="006373"/>
                </a:solidFill>
                <a:latin typeface="Calibri" panose="020F0502020204030204" pitchFamily="34" charset="0"/>
                <a:cs typeface="Calibri" panose="020F0502020204030204" pitchFamily="34" charset="0"/>
              </a:rPr>
              <a:t>Einfamilienhaus mit einer Photovoltaikanlage mit z.B. 8 kWp Leistung und 5 kWh Speicher</a:t>
            </a:r>
          </a:p>
        </p:txBody>
      </p:sp>
      <p:grpSp>
        <p:nvGrpSpPr>
          <p:cNvPr id="11" name="Gruppieren 10" descr="Die Grafik zeigt exemplarisch die Eigeneverbrauchsquoten und daraus resultierenden Netzeinspeisungen des selbsterzeugten PV-Stroms für verschiedene Fälle. Durch Deckung des Haushaltsstroms ist eine Eigenverbrauchsquote von 20 % erreichbar, was zu einer Netzeinspeisung von 80 % führt. Die Einbindung eines Stromspeichers erhöht die Eigenverbrauchsquote um 15 % auf insgesamt 35 % bei einer Netzeinspeisung von 65 %. Durch den Wechsel auf eine Wärmepumpe kann die Eigenverbrauchsquote um weitere 30 % auf insgesamt 65 % erhöht werden, wodurch die Netzeinspeisung auf 35 % sinkt. Die Einbindung eines Elektro-Autos erhöht die Eigenverbrauchsquote um weitere 10 % auf insgesamt 75 % bei einer Netzeinspeisung von 25 %. ">
            <a:extLst>
              <a:ext uri="{FF2B5EF4-FFF2-40B4-BE49-F238E27FC236}">
                <a16:creationId xmlns:a16="http://schemas.microsoft.com/office/drawing/2014/main" id="{89574793-5095-7E59-39B1-8F6BA6F6B1A9}"/>
              </a:ext>
            </a:extLst>
          </p:cNvPr>
          <p:cNvGrpSpPr/>
          <p:nvPr/>
        </p:nvGrpSpPr>
        <p:grpSpPr>
          <a:xfrm>
            <a:off x="135450" y="1627053"/>
            <a:ext cx="9626379" cy="2708587"/>
            <a:chOff x="83832" y="1627053"/>
            <a:chExt cx="9626379" cy="2708587"/>
          </a:xfrm>
        </p:grpSpPr>
        <p:graphicFrame>
          <p:nvGraphicFramePr>
            <p:cNvPr id="17" name="Diagramm 16">
              <a:extLst>
                <a:ext uri="{FF2B5EF4-FFF2-40B4-BE49-F238E27FC236}">
                  <a16:creationId xmlns:a16="http://schemas.microsoft.com/office/drawing/2014/main" id="{E7CFA387-545C-9BD4-F0A1-A68C71BDD513}"/>
                </a:ext>
              </a:extLst>
            </p:cNvPr>
            <p:cNvGraphicFramePr/>
            <p:nvPr>
              <p:extLst>
                <p:ext uri="{D42A27DB-BD31-4B8C-83A1-F6EECF244321}">
                  <p14:modId xmlns:p14="http://schemas.microsoft.com/office/powerpoint/2010/main" val="540485415"/>
                </p:ext>
              </p:extLst>
            </p:nvPr>
          </p:nvGraphicFramePr>
          <p:xfrm>
            <a:off x="83832" y="1816748"/>
            <a:ext cx="7236170" cy="175069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feld 7">
              <a:extLst>
                <a:ext uri="{FF2B5EF4-FFF2-40B4-BE49-F238E27FC236}">
                  <a16:creationId xmlns:a16="http://schemas.microsoft.com/office/drawing/2014/main" id="{E6AE8B35-332A-AB2E-9A73-FD9009FDF160}"/>
                </a:ext>
              </a:extLst>
            </p:cNvPr>
            <p:cNvSpPr txBox="1"/>
            <p:nvPr/>
          </p:nvSpPr>
          <p:spPr>
            <a:xfrm>
              <a:off x="579253" y="1627054"/>
              <a:ext cx="694180" cy="307777"/>
            </a:xfrm>
            <a:prstGeom prst="rect">
              <a:avLst/>
            </a:prstGeom>
            <a:noFill/>
          </p:spPr>
          <p:txBody>
            <a:bodyPr wrap="square">
              <a:spAutoFit/>
            </a:bodyPr>
            <a:lstStyle/>
            <a:p>
              <a:r>
                <a:rPr lang="de-DE" sz="1400" b="1">
                  <a:solidFill>
                    <a:srgbClr val="EC6607"/>
                  </a:solidFill>
                  <a:latin typeface="Calibri" pitchFamily="34" charset="0"/>
                  <a:sym typeface="Wingdings" panose="05000000000000000000" pitchFamily="2" charset="2"/>
                </a:rPr>
                <a:t>100 %</a:t>
              </a:r>
              <a:endParaRPr lang="de-DE" sz="1400" b="1">
                <a:solidFill>
                  <a:srgbClr val="EC6607"/>
                </a:solidFill>
              </a:endParaRPr>
            </a:p>
          </p:txBody>
        </p:sp>
        <p:sp>
          <p:nvSpPr>
            <p:cNvPr id="10" name="Textfeld 9">
              <a:extLst>
                <a:ext uri="{FF2B5EF4-FFF2-40B4-BE49-F238E27FC236}">
                  <a16:creationId xmlns:a16="http://schemas.microsoft.com/office/drawing/2014/main" id="{38ED0C75-FFEA-78E5-DFEA-1CF5916063B0}"/>
                </a:ext>
              </a:extLst>
            </p:cNvPr>
            <p:cNvSpPr txBox="1"/>
            <p:nvPr/>
          </p:nvSpPr>
          <p:spPr>
            <a:xfrm>
              <a:off x="401443" y="3504643"/>
              <a:ext cx="1049801" cy="461665"/>
            </a:xfrm>
            <a:prstGeom prst="rect">
              <a:avLst/>
            </a:prstGeom>
            <a:noFill/>
          </p:spPr>
          <p:txBody>
            <a:bodyPr wrap="square">
              <a:spAutoFit/>
            </a:bodyPr>
            <a:lstStyle/>
            <a:p>
              <a:pPr algn="ctr"/>
              <a:r>
                <a:rPr lang="de-DE" sz="1200" b="1">
                  <a:solidFill>
                    <a:srgbClr val="EC6607"/>
                  </a:solidFill>
                  <a:latin typeface="Calibri" pitchFamily="34" charset="0"/>
                </a:rPr>
                <a:t>Erzeugter </a:t>
              </a:r>
              <a:br>
                <a:rPr lang="de-DE" sz="1200" b="1">
                  <a:solidFill>
                    <a:srgbClr val="EC6607"/>
                  </a:solidFill>
                  <a:latin typeface="Calibri" pitchFamily="34" charset="0"/>
                </a:rPr>
              </a:br>
              <a:r>
                <a:rPr lang="de-DE" sz="1200" b="1">
                  <a:solidFill>
                    <a:srgbClr val="EC6607"/>
                  </a:solidFill>
                  <a:latin typeface="Calibri" pitchFamily="34" charset="0"/>
                </a:rPr>
                <a:t>PV-Strom</a:t>
              </a:r>
              <a:endParaRPr lang="de-DE" sz="1200" b="1">
                <a:solidFill>
                  <a:srgbClr val="EC6607"/>
                </a:solidFill>
              </a:endParaRPr>
            </a:p>
          </p:txBody>
        </p:sp>
        <p:sp>
          <p:nvSpPr>
            <p:cNvPr id="12" name="Textfeld 11">
              <a:extLst>
                <a:ext uri="{FF2B5EF4-FFF2-40B4-BE49-F238E27FC236}">
                  <a16:creationId xmlns:a16="http://schemas.microsoft.com/office/drawing/2014/main" id="{CB611444-8F3A-0E4D-2CD1-4ECE15E0984F}"/>
                </a:ext>
              </a:extLst>
            </p:cNvPr>
            <p:cNvSpPr txBox="1"/>
            <p:nvPr/>
          </p:nvSpPr>
          <p:spPr>
            <a:xfrm>
              <a:off x="1971480" y="1627054"/>
              <a:ext cx="694180" cy="307777"/>
            </a:xfrm>
            <a:prstGeom prst="rect">
              <a:avLst/>
            </a:prstGeom>
            <a:noFill/>
          </p:spPr>
          <p:txBody>
            <a:bodyPr wrap="square" anchor="ctr">
              <a:spAutoFit/>
            </a:bodyPr>
            <a:lstStyle/>
            <a:p>
              <a:pPr algn="ctr"/>
              <a:r>
                <a:rPr lang="de-DE" sz="1400" b="1">
                  <a:latin typeface="Calibri" pitchFamily="34" charset="0"/>
                  <a:sym typeface="Wingdings" panose="05000000000000000000" pitchFamily="2" charset="2"/>
                </a:rPr>
                <a:t>80 %</a:t>
              </a:r>
              <a:endParaRPr lang="de-DE" sz="1400" b="1"/>
            </a:p>
          </p:txBody>
        </p:sp>
        <p:sp>
          <p:nvSpPr>
            <p:cNvPr id="16" name="Textfeld 15">
              <a:extLst>
                <a:ext uri="{FF2B5EF4-FFF2-40B4-BE49-F238E27FC236}">
                  <a16:creationId xmlns:a16="http://schemas.microsoft.com/office/drawing/2014/main" id="{1981570D-D7E7-FE81-D214-709CC3545732}"/>
                </a:ext>
              </a:extLst>
            </p:cNvPr>
            <p:cNvSpPr txBox="1"/>
            <p:nvPr/>
          </p:nvSpPr>
          <p:spPr>
            <a:xfrm>
              <a:off x="1971480" y="2867376"/>
              <a:ext cx="694180" cy="307777"/>
            </a:xfrm>
            <a:prstGeom prst="rect">
              <a:avLst/>
            </a:prstGeom>
            <a:noFill/>
          </p:spPr>
          <p:txBody>
            <a:bodyPr wrap="square" anchor="ctr">
              <a:spAutoFit/>
            </a:bodyPr>
            <a:lstStyle/>
            <a:p>
              <a:pPr algn="ctr"/>
              <a:r>
                <a:rPr lang="de-DE" sz="1400" b="1">
                  <a:solidFill>
                    <a:srgbClr val="006373"/>
                  </a:solidFill>
                  <a:latin typeface="Calibri" pitchFamily="34" charset="0"/>
                  <a:sym typeface="Wingdings" panose="05000000000000000000" pitchFamily="2" charset="2"/>
                </a:rPr>
                <a:t>20 %</a:t>
              </a:r>
              <a:endParaRPr lang="de-DE" sz="1400" b="1">
                <a:solidFill>
                  <a:srgbClr val="006373"/>
                </a:solidFill>
              </a:endParaRPr>
            </a:p>
          </p:txBody>
        </p:sp>
        <p:sp>
          <p:nvSpPr>
            <p:cNvPr id="39" name="Textfeld 38">
              <a:extLst>
                <a:ext uri="{FF2B5EF4-FFF2-40B4-BE49-F238E27FC236}">
                  <a16:creationId xmlns:a16="http://schemas.microsoft.com/office/drawing/2014/main" id="{E0DB21EE-DE26-002D-8DD1-BED77FCECC0D}"/>
                </a:ext>
              </a:extLst>
            </p:cNvPr>
            <p:cNvSpPr txBox="1"/>
            <p:nvPr/>
          </p:nvSpPr>
          <p:spPr>
            <a:xfrm>
              <a:off x="1787334" y="3504643"/>
              <a:ext cx="1254447" cy="276999"/>
            </a:xfrm>
            <a:prstGeom prst="rect">
              <a:avLst/>
            </a:prstGeom>
            <a:noFill/>
          </p:spPr>
          <p:txBody>
            <a:bodyPr wrap="square">
              <a:spAutoFit/>
            </a:bodyPr>
            <a:lstStyle/>
            <a:p>
              <a:r>
                <a:rPr lang="de-DE" sz="1200" b="1">
                  <a:solidFill>
                    <a:srgbClr val="006577"/>
                  </a:solidFill>
                  <a:latin typeface="Calibri" pitchFamily="34" charset="0"/>
                  <a:sym typeface="Wingdings" panose="05000000000000000000" pitchFamily="2" charset="2"/>
                </a:rPr>
                <a:t>20 % Haushalt</a:t>
              </a:r>
              <a:endParaRPr lang="de-DE" sz="1200" b="1"/>
            </a:p>
          </p:txBody>
        </p:sp>
        <p:sp>
          <p:nvSpPr>
            <p:cNvPr id="21" name="Textfeld 20">
              <a:extLst>
                <a:ext uri="{FF2B5EF4-FFF2-40B4-BE49-F238E27FC236}">
                  <a16:creationId xmlns:a16="http://schemas.microsoft.com/office/drawing/2014/main" id="{9DBE69B5-FD05-81C0-0D16-6923F2FE4B12}"/>
                </a:ext>
              </a:extLst>
            </p:cNvPr>
            <p:cNvSpPr txBox="1"/>
            <p:nvPr/>
          </p:nvSpPr>
          <p:spPr>
            <a:xfrm>
              <a:off x="3350478" y="1627054"/>
              <a:ext cx="694180" cy="307777"/>
            </a:xfrm>
            <a:prstGeom prst="rect">
              <a:avLst/>
            </a:prstGeom>
            <a:noFill/>
          </p:spPr>
          <p:txBody>
            <a:bodyPr wrap="square" anchor="ctr">
              <a:spAutoFit/>
            </a:bodyPr>
            <a:lstStyle/>
            <a:p>
              <a:pPr algn="ctr"/>
              <a:r>
                <a:rPr lang="de-DE" sz="1400" b="1">
                  <a:latin typeface="Calibri" pitchFamily="34" charset="0"/>
                  <a:sym typeface="Wingdings" panose="05000000000000000000" pitchFamily="2" charset="2"/>
                </a:rPr>
                <a:t>65 %</a:t>
              </a:r>
              <a:endParaRPr lang="de-DE" sz="1400" b="1"/>
            </a:p>
          </p:txBody>
        </p:sp>
        <p:sp>
          <p:nvSpPr>
            <p:cNvPr id="23" name="Textfeld 22">
              <a:extLst>
                <a:ext uri="{FF2B5EF4-FFF2-40B4-BE49-F238E27FC236}">
                  <a16:creationId xmlns:a16="http://schemas.microsoft.com/office/drawing/2014/main" id="{B45BB30E-F762-23D1-FB0E-7995D21CB259}"/>
                </a:ext>
              </a:extLst>
            </p:cNvPr>
            <p:cNvSpPr txBox="1"/>
            <p:nvPr/>
          </p:nvSpPr>
          <p:spPr>
            <a:xfrm>
              <a:off x="3350478" y="2640656"/>
              <a:ext cx="694180" cy="307777"/>
            </a:xfrm>
            <a:prstGeom prst="rect">
              <a:avLst/>
            </a:prstGeom>
            <a:noFill/>
          </p:spPr>
          <p:txBody>
            <a:bodyPr wrap="square" anchor="ctr">
              <a:spAutoFit/>
            </a:bodyPr>
            <a:lstStyle/>
            <a:p>
              <a:pPr algn="ctr"/>
              <a:r>
                <a:rPr lang="de-DE" sz="1400" b="1">
                  <a:solidFill>
                    <a:srgbClr val="006373"/>
                  </a:solidFill>
                  <a:latin typeface="Calibri" pitchFamily="34" charset="0"/>
                  <a:sym typeface="Wingdings" panose="05000000000000000000" pitchFamily="2" charset="2"/>
                </a:rPr>
                <a:t>35 %</a:t>
              </a:r>
              <a:endParaRPr lang="de-DE" sz="1400" b="1">
                <a:solidFill>
                  <a:srgbClr val="006373"/>
                </a:solidFill>
              </a:endParaRPr>
            </a:p>
          </p:txBody>
        </p:sp>
        <p:sp>
          <p:nvSpPr>
            <p:cNvPr id="33" name="Textfeld 32">
              <a:extLst>
                <a:ext uri="{FF2B5EF4-FFF2-40B4-BE49-F238E27FC236}">
                  <a16:creationId xmlns:a16="http://schemas.microsoft.com/office/drawing/2014/main" id="{5E573392-A03F-979A-F7C8-8EF441DBC0D4}"/>
                </a:ext>
              </a:extLst>
            </p:cNvPr>
            <p:cNvSpPr txBox="1"/>
            <p:nvPr/>
          </p:nvSpPr>
          <p:spPr>
            <a:xfrm>
              <a:off x="3134436" y="3504643"/>
              <a:ext cx="1254447" cy="461665"/>
            </a:xfrm>
            <a:prstGeom prst="rect">
              <a:avLst/>
            </a:prstGeom>
            <a:noFill/>
          </p:spPr>
          <p:txBody>
            <a:bodyPr wrap="square">
              <a:spAutoFit/>
            </a:bodyPr>
            <a:lstStyle/>
            <a:p>
              <a:r>
                <a:rPr lang="de-DE" sz="1200">
                  <a:solidFill>
                    <a:srgbClr val="006577"/>
                  </a:solidFill>
                  <a:latin typeface="Calibri" pitchFamily="34" charset="0"/>
                  <a:sym typeface="Wingdings" panose="05000000000000000000" pitchFamily="2" charset="2"/>
                </a:rPr>
                <a:t>  </a:t>
              </a:r>
              <a:r>
                <a:rPr lang="de-DE" sz="1200">
                  <a:solidFill>
                    <a:srgbClr val="006373"/>
                  </a:solidFill>
                  <a:latin typeface="Calibri" pitchFamily="34" charset="0"/>
                  <a:sym typeface="Wingdings" panose="05000000000000000000" pitchFamily="2" charset="2"/>
                </a:rPr>
                <a:t>20 % Haushalt</a:t>
              </a:r>
              <a:br>
                <a:rPr lang="de-DE" sz="1200">
                  <a:solidFill>
                    <a:srgbClr val="006373"/>
                  </a:solidFill>
                  <a:latin typeface="Calibri" pitchFamily="34" charset="0"/>
                  <a:sym typeface="Wingdings" panose="05000000000000000000" pitchFamily="2" charset="2"/>
                </a:rPr>
              </a:br>
              <a:r>
                <a:rPr lang="de-DE" sz="1200" b="1">
                  <a:solidFill>
                    <a:srgbClr val="006373"/>
                  </a:solidFill>
                  <a:latin typeface="Calibri" pitchFamily="34" charset="0"/>
                  <a:sym typeface="Wingdings" panose="05000000000000000000" pitchFamily="2" charset="2"/>
                </a:rPr>
                <a:t>+15 % Speicher</a:t>
              </a:r>
              <a:endParaRPr lang="de-DE" sz="1200" b="1">
                <a:solidFill>
                  <a:srgbClr val="006373"/>
                </a:solidFill>
                <a:latin typeface="Calibri" pitchFamily="34" charset="0"/>
              </a:endParaRPr>
            </a:p>
          </p:txBody>
        </p:sp>
        <p:sp>
          <p:nvSpPr>
            <p:cNvPr id="88" name="Textfeld 87">
              <a:extLst>
                <a:ext uri="{FF2B5EF4-FFF2-40B4-BE49-F238E27FC236}">
                  <a16:creationId xmlns:a16="http://schemas.microsoft.com/office/drawing/2014/main" id="{653AF5D9-275E-B02F-631A-B8C9D8DAAF97}"/>
                </a:ext>
              </a:extLst>
            </p:cNvPr>
            <p:cNvSpPr txBox="1"/>
            <p:nvPr/>
          </p:nvSpPr>
          <p:spPr>
            <a:xfrm>
              <a:off x="4744770" y="1627165"/>
              <a:ext cx="694180" cy="307777"/>
            </a:xfrm>
            <a:prstGeom prst="rect">
              <a:avLst/>
            </a:prstGeom>
            <a:noFill/>
          </p:spPr>
          <p:txBody>
            <a:bodyPr wrap="square" anchor="ctr">
              <a:spAutoFit/>
            </a:bodyPr>
            <a:lstStyle/>
            <a:p>
              <a:pPr algn="ctr"/>
              <a:r>
                <a:rPr lang="de-DE" sz="1400" b="1">
                  <a:latin typeface="Calibri" pitchFamily="34" charset="0"/>
                  <a:sym typeface="Wingdings" panose="05000000000000000000" pitchFamily="2" charset="2"/>
                </a:rPr>
                <a:t>35 %</a:t>
              </a:r>
              <a:endParaRPr lang="de-DE" sz="1400" b="1"/>
            </a:p>
          </p:txBody>
        </p:sp>
        <p:sp>
          <p:nvSpPr>
            <p:cNvPr id="82" name="Textfeld 81">
              <a:extLst>
                <a:ext uri="{FF2B5EF4-FFF2-40B4-BE49-F238E27FC236}">
                  <a16:creationId xmlns:a16="http://schemas.microsoft.com/office/drawing/2014/main" id="{298A832A-48B9-242D-2FD5-FB5A2C9F0986}"/>
                </a:ext>
              </a:extLst>
            </p:cNvPr>
            <p:cNvSpPr txBox="1"/>
            <p:nvPr/>
          </p:nvSpPr>
          <p:spPr>
            <a:xfrm>
              <a:off x="4744770" y="2188420"/>
              <a:ext cx="694180" cy="307777"/>
            </a:xfrm>
            <a:prstGeom prst="rect">
              <a:avLst/>
            </a:prstGeom>
            <a:noFill/>
          </p:spPr>
          <p:txBody>
            <a:bodyPr wrap="square" anchor="ctr">
              <a:spAutoFit/>
            </a:bodyPr>
            <a:lstStyle/>
            <a:p>
              <a:pPr algn="ctr"/>
              <a:r>
                <a:rPr lang="de-DE" sz="1400" b="1">
                  <a:solidFill>
                    <a:srgbClr val="006373"/>
                  </a:solidFill>
                  <a:latin typeface="Calibri" pitchFamily="34" charset="0"/>
                  <a:sym typeface="Wingdings" panose="05000000000000000000" pitchFamily="2" charset="2"/>
                </a:rPr>
                <a:t>65 %</a:t>
              </a:r>
              <a:endParaRPr lang="de-DE" sz="1400" b="1">
                <a:solidFill>
                  <a:srgbClr val="006373"/>
                </a:solidFill>
              </a:endParaRPr>
            </a:p>
          </p:txBody>
        </p:sp>
        <p:sp>
          <p:nvSpPr>
            <p:cNvPr id="89" name="Textfeld 88">
              <a:extLst>
                <a:ext uri="{FF2B5EF4-FFF2-40B4-BE49-F238E27FC236}">
                  <a16:creationId xmlns:a16="http://schemas.microsoft.com/office/drawing/2014/main" id="{2EDC8E7A-E4DA-4A8A-FCF8-E18EED997772}"/>
                </a:ext>
              </a:extLst>
            </p:cNvPr>
            <p:cNvSpPr txBox="1"/>
            <p:nvPr/>
          </p:nvSpPr>
          <p:spPr>
            <a:xfrm>
              <a:off x="4487507" y="3504643"/>
              <a:ext cx="1736310" cy="646331"/>
            </a:xfrm>
            <a:prstGeom prst="rect">
              <a:avLst/>
            </a:prstGeom>
            <a:noFill/>
          </p:spPr>
          <p:txBody>
            <a:bodyPr wrap="square">
              <a:spAutoFit/>
            </a:bodyPr>
            <a:lstStyle/>
            <a:p>
              <a:r>
                <a:rPr lang="de-DE" sz="1200">
                  <a:solidFill>
                    <a:srgbClr val="006577"/>
                  </a:solidFill>
                  <a:latin typeface="Calibri" pitchFamily="34" charset="0"/>
                  <a:sym typeface="Wingdings" panose="05000000000000000000" pitchFamily="2" charset="2"/>
                </a:rPr>
                <a:t>  </a:t>
              </a:r>
              <a:r>
                <a:rPr lang="de-DE" sz="1200">
                  <a:solidFill>
                    <a:srgbClr val="006373"/>
                  </a:solidFill>
                  <a:latin typeface="Calibri" pitchFamily="34" charset="0"/>
                  <a:sym typeface="Wingdings" panose="05000000000000000000" pitchFamily="2" charset="2"/>
                </a:rPr>
                <a:t>20 % Haushalt</a:t>
              </a:r>
            </a:p>
            <a:p>
              <a:r>
                <a:rPr lang="de-DE" sz="1200">
                  <a:solidFill>
                    <a:srgbClr val="006373"/>
                  </a:solidFill>
                  <a:latin typeface="Calibri" pitchFamily="34" charset="0"/>
                  <a:sym typeface="Wingdings" panose="05000000000000000000" pitchFamily="2" charset="2"/>
                </a:rPr>
                <a:t>+15 % Speicher</a:t>
              </a:r>
            </a:p>
            <a:p>
              <a:r>
                <a:rPr lang="de-DE" sz="1200" b="1">
                  <a:solidFill>
                    <a:srgbClr val="006373"/>
                  </a:solidFill>
                  <a:latin typeface="Calibri" pitchFamily="34" charset="0"/>
                  <a:sym typeface="Wingdings" panose="05000000000000000000" pitchFamily="2" charset="2"/>
                </a:rPr>
                <a:t>+30 % Wärmepumpe</a:t>
              </a:r>
              <a:endParaRPr lang="de-DE" sz="1200">
                <a:solidFill>
                  <a:srgbClr val="006373"/>
                </a:solidFill>
                <a:latin typeface="Calibri" pitchFamily="34" charset="0"/>
              </a:endParaRPr>
            </a:p>
          </p:txBody>
        </p:sp>
        <p:sp>
          <p:nvSpPr>
            <p:cNvPr id="7" name="Textfeld 6">
              <a:extLst>
                <a:ext uri="{FF2B5EF4-FFF2-40B4-BE49-F238E27FC236}">
                  <a16:creationId xmlns:a16="http://schemas.microsoft.com/office/drawing/2014/main" id="{9AD9A1CC-443C-5840-EEB0-946EE120DF06}"/>
                </a:ext>
              </a:extLst>
            </p:cNvPr>
            <p:cNvSpPr txBox="1"/>
            <p:nvPr/>
          </p:nvSpPr>
          <p:spPr>
            <a:xfrm>
              <a:off x="6150640" y="1627053"/>
              <a:ext cx="694180" cy="307777"/>
            </a:xfrm>
            <a:prstGeom prst="rect">
              <a:avLst/>
            </a:prstGeom>
            <a:noFill/>
          </p:spPr>
          <p:txBody>
            <a:bodyPr wrap="square" anchor="ctr">
              <a:spAutoFit/>
            </a:bodyPr>
            <a:lstStyle/>
            <a:p>
              <a:pPr algn="ctr"/>
              <a:r>
                <a:rPr lang="de-DE" sz="1400" b="1">
                  <a:latin typeface="Calibri" pitchFamily="34" charset="0"/>
                  <a:sym typeface="Wingdings" panose="05000000000000000000" pitchFamily="2" charset="2"/>
                </a:rPr>
                <a:t>25 %</a:t>
              </a:r>
              <a:endParaRPr lang="de-DE" sz="1400" b="1"/>
            </a:p>
          </p:txBody>
        </p:sp>
        <p:sp>
          <p:nvSpPr>
            <p:cNvPr id="95" name="Textfeld 94">
              <a:extLst>
                <a:ext uri="{FF2B5EF4-FFF2-40B4-BE49-F238E27FC236}">
                  <a16:creationId xmlns:a16="http://schemas.microsoft.com/office/drawing/2014/main" id="{19F29B3F-77A7-5246-97AA-E260B00847E8}"/>
                </a:ext>
              </a:extLst>
            </p:cNvPr>
            <p:cNvSpPr txBox="1"/>
            <p:nvPr/>
          </p:nvSpPr>
          <p:spPr>
            <a:xfrm>
              <a:off x="6150640" y="2021635"/>
              <a:ext cx="694180" cy="307777"/>
            </a:xfrm>
            <a:prstGeom prst="rect">
              <a:avLst/>
            </a:prstGeom>
            <a:noFill/>
          </p:spPr>
          <p:txBody>
            <a:bodyPr wrap="square" anchor="ctr">
              <a:spAutoFit/>
            </a:bodyPr>
            <a:lstStyle/>
            <a:p>
              <a:pPr algn="ctr"/>
              <a:r>
                <a:rPr lang="de-DE" sz="1400" b="1">
                  <a:solidFill>
                    <a:srgbClr val="006373"/>
                  </a:solidFill>
                  <a:latin typeface="Calibri" pitchFamily="34" charset="0"/>
                  <a:sym typeface="Wingdings" panose="05000000000000000000" pitchFamily="2" charset="2"/>
                </a:rPr>
                <a:t>75 %</a:t>
              </a:r>
              <a:endParaRPr lang="de-DE" sz="1400" b="1">
                <a:solidFill>
                  <a:srgbClr val="006373"/>
                </a:solidFill>
              </a:endParaRPr>
            </a:p>
          </p:txBody>
        </p:sp>
        <p:sp>
          <p:nvSpPr>
            <p:cNvPr id="96" name="Textfeld 95">
              <a:extLst>
                <a:ext uri="{FF2B5EF4-FFF2-40B4-BE49-F238E27FC236}">
                  <a16:creationId xmlns:a16="http://schemas.microsoft.com/office/drawing/2014/main" id="{834C07FB-C7BA-3FC5-C678-844601FFB510}"/>
                </a:ext>
              </a:extLst>
            </p:cNvPr>
            <p:cNvSpPr txBox="1"/>
            <p:nvPr/>
          </p:nvSpPr>
          <p:spPr>
            <a:xfrm>
              <a:off x="5936225" y="3504643"/>
              <a:ext cx="1670819" cy="830997"/>
            </a:xfrm>
            <a:prstGeom prst="rect">
              <a:avLst/>
            </a:prstGeom>
            <a:noFill/>
          </p:spPr>
          <p:txBody>
            <a:bodyPr wrap="square">
              <a:spAutoFit/>
            </a:bodyPr>
            <a:lstStyle/>
            <a:p>
              <a:r>
                <a:rPr lang="de-DE" sz="1200">
                  <a:solidFill>
                    <a:srgbClr val="006577"/>
                  </a:solidFill>
                  <a:latin typeface="Calibri" pitchFamily="34" charset="0"/>
                  <a:sym typeface="Wingdings" panose="05000000000000000000" pitchFamily="2" charset="2"/>
                </a:rPr>
                <a:t>  </a:t>
              </a:r>
              <a:r>
                <a:rPr lang="de-DE" sz="1200">
                  <a:solidFill>
                    <a:srgbClr val="006373"/>
                  </a:solidFill>
                  <a:latin typeface="Calibri" pitchFamily="34" charset="0"/>
                  <a:sym typeface="Wingdings" panose="05000000000000000000" pitchFamily="2" charset="2"/>
                </a:rPr>
                <a:t>20 % Haushalt</a:t>
              </a:r>
            </a:p>
            <a:p>
              <a:r>
                <a:rPr lang="de-DE" sz="1200">
                  <a:solidFill>
                    <a:srgbClr val="006373"/>
                  </a:solidFill>
                  <a:latin typeface="Calibri" pitchFamily="34" charset="0"/>
                  <a:sym typeface="Wingdings" panose="05000000000000000000" pitchFamily="2" charset="2"/>
                </a:rPr>
                <a:t>+15 % Speicher</a:t>
              </a:r>
            </a:p>
            <a:p>
              <a:r>
                <a:rPr lang="de-DE" sz="1200">
                  <a:solidFill>
                    <a:srgbClr val="006373"/>
                  </a:solidFill>
                  <a:latin typeface="Calibri" pitchFamily="34" charset="0"/>
                  <a:sym typeface="Wingdings" panose="05000000000000000000" pitchFamily="2" charset="2"/>
                </a:rPr>
                <a:t>+30 % Wärmepumpe</a:t>
              </a:r>
            </a:p>
            <a:p>
              <a:r>
                <a:rPr lang="de-DE" sz="1200" b="1">
                  <a:solidFill>
                    <a:srgbClr val="006373"/>
                  </a:solidFill>
                  <a:latin typeface="Calibri" pitchFamily="34" charset="0"/>
                  <a:sym typeface="Wingdings" panose="05000000000000000000" pitchFamily="2" charset="2"/>
                </a:rPr>
                <a:t>+10 % E-Auto</a:t>
              </a:r>
              <a:endParaRPr lang="de-DE" sz="1200" b="1">
                <a:solidFill>
                  <a:srgbClr val="006373"/>
                </a:solidFill>
              </a:endParaRPr>
            </a:p>
          </p:txBody>
        </p:sp>
        <p:sp>
          <p:nvSpPr>
            <p:cNvPr id="4" name="Textfeld 3">
              <a:extLst>
                <a:ext uri="{FF2B5EF4-FFF2-40B4-BE49-F238E27FC236}">
                  <a16:creationId xmlns:a16="http://schemas.microsoft.com/office/drawing/2014/main" id="{1A58DD08-7E38-DD20-E888-D46A1C6CE550}"/>
                </a:ext>
              </a:extLst>
            </p:cNvPr>
            <p:cNvSpPr txBox="1"/>
            <p:nvPr/>
          </p:nvSpPr>
          <p:spPr>
            <a:xfrm>
              <a:off x="7324995" y="1627053"/>
              <a:ext cx="1495255" cy="307777"/>
            </a:xfrm>
            <a:prstGeom prst="rect">
              <a:avLst/>
            </a:prstGeom>
            <a:noFill/>
          </p:spPr>
          <p:txBody>
            <a:bodyPr wrap="square">
              <a:spAutoFit/>
            </a:bodyPr>
            <a:lstStyle/>
            <a:p>
              <a:r>
                <a:rPr lang="de-DE" sz="1400" b="1">
                  <a:latin typeface="Calibri" pitchFamily="34" charset="0"/>
                </a:rPr>
                <a:t>Netzeinspeisung</a:t>
              </a:r>
              <a:endParaRPr lang="de-DE" sz="1400" b="1"/>
            </a:p>
          </p:txBody>
        </p:sp>
        <p:sp>
          <p:nvSpPr>
            <p:cNvPr id="29" name="Textfeld 28">
              <a:extLst>
                <a:ext uri="{FF2B5EF4-FFF2-40B4-BE49-F238E27FC236}">
                  <a16:creationId xmlns:a16="http://schemas.microsoft.com/office/drawing/2014/main" id="{47395791-E17B-AB69-582B-50682F0000BF}"/>
                </a:ext>
              </a:extLst>
            </p:cNvPr>
            <p:cNvSpPr txBox="1"/>
            <p:nvPr/>
          </p:nvSpPr>
          <p:spPr>
            <a:xfrm>
              <a:off x="7537148" y="2655223"/>
              <a:ext cx="2173063" cy="523220"/>
            </a:xfrm>
            <a:prstGeom prst="rect">
              <a:avLst/>
            </a:prstGeom>
            <a:noFill/>
          </p:spPr>
          <p:txBody>
            <a:bodyPr wrap="square">
              <a:spAutoFit/>
            </a:bodyPr>
            <a:lstStyle/>
            <a:p>
              <a:r>
                <a:rPr lang="de-DE" sz="1400" b="1">
                  <a:solidFill>
                    <a:srgbClr val="006577"/>
                  </a:solidFill>
                  <a:latin typeface="Calibri" pitchFamily="34" charset="0"/>
                </a:rPr>
                <a:t>Selbstgenutzter </a:t>
              </a:r>
              <a:br>
                <a:rPr lang="de-DE" sz="1400" b="1">
                  <a:solidFill>
                    <a:srgbClr val="006577"/>
                  </a:solidFill>
                  <a:latin typeface="Calibri" pitchFamily="34" charset="0"/>
                </a:rPr>
              </a:br>
              <a:r>
                <a:rPr lang="de-DE" sz="1400" b="1">
                  <a:solidFill>
                    <a:srgbClr val="006577"/>
                  </a:solidFill>
                  <a:latin typeface="Calibri" pitchFamily="34" charset="0"/>
                </a:rPr>
                <a:t>Strom</a:t>
              </a:r>
              <a:endParaRPr lang="de-DE" sz="1400" b="1"/>
            </a:p>
          </p:txBody>
        </p:sp>
        <p:sp>
          <p:nvSpPr>
            <p:cNvPr id="101" name="Geschweifte Klammer rechts 100">
              <a:extLst>
                <a:ext uri="{FF2B5EF4-FFF2-40B4-BE49-F238E27FC236}">
                  <a16:creationId xmlns:a16="http://schemas.microsoft.com/office/drawing/2014/main" id="{DD839A8D-C1D9-9A9F-2BE4-58BB922B099A}"/>
                </a:ext>
                <a:ext uri="{C183D7F6-B498-43B3-948B-1728B52AA6E4}">
                  <adec:decorative xmlns:adec="http://schemas.microsoft.com/office/drawing/2017/decorative" val="1"/>
                </a:ext>
              </a:extLst>
            </p:cNvPr>
            <p:cNvSpPr/>
            <p:nvPr/>
          </p:nvSpPr>
          <p:spPr>
            <a:xfrm>
              <a:off x="7210361" y="2344390"/>
              <a:ext cx="279061" cy="1143602"/>
            </a:xfrm>
            <a:prstGeom prst="rightBrace">
              <a:avLst/>
            </a:prstGeom>
            <a:ln w="9525">
              <a:solidFill>
                <a:srgbClr val="00637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5" name="Textfeld 4">
            <a:extLst>
              <a:ext uri="{FF2B5EF4-FFF2-40B4-BE49-F238E27FC236}">
                <a16:creationId xmlns:a16="http://schemas.microsoft.com/office/drawing/2014/main" id="{11907E1E-80D9-5DA4-A091-7A48F288AB85}"/>
              </a:ext>
            </a:extLst>
          </p:cNvPr>
          <p:cNvSpPr txBox="1"/>
          <p:nvPr/>
        </p:nvSpPr>
        <p:spPr>
          <a:xfrm>
            <a:off x="608459" y="4745499"/>
            <a:ext cx="7768623" cy="216534"/>
          </a:xfrm>
          <a:prstGeom prst="rect">
            <a:avLst/>
          </a:prstGeom>
          <a:noFill/>
        </p:spPr>
        <p:txBody>
          <a:bodyPr wrap="square" lIns="108000" tIns="46800" anchor="b">
            <a:spAutoFit/>
          </a:bodyPr>
          <a:lstStyle/>
          <a:p>
            <a:r>
              <a:rPr lang="de-DE" sz="800">
                <a:latin typeface="Calibri"/>
                <a:cs typeface="Calibri"/>
              </a:rPr>
              <a:t>Alle Werte sind exemplarisch aber als realistische Größenordnung zu verstehen und können im Einzelfall – u.a. je nach Verbrauch und Nutzerverhalten – erheblich abweichen.</a:t>
            </a:r>
          </a:p>
        </p:txBody>
      </p:sp>
      <p:sp>
        <p:nvSpPr>
          <p:cNvPr id="2" name="Rechteck 1">
            <a:extLst>
              <a:ext uri="{FF2B5EF4-FFF2-40B4-BE49-F238E27FC236}">
                <a16:creationId xmlns:a16="http://schemas.microsoft.com/office/drawing/2014/main" id="{EE026222-F7A4-5B52-93DF-6D397E12F714}"/>
              </a:ext>
              <a:ext uri="{C183D7F6-B498-43B3-948B-1728B52AA6E4}">
                <adec:decorative xmlns:adec="http://schemas.microsoft.com/office/drawing/2017/decorative" val="1"/>
              </a:ext>
            </a:extLst>
          </p:cNvPr>
          <p:cNvSpPr/>
          <p:nvPr/>
        </p:nvSpPr>
        <p:spPr>
          <a:xfrm>
            <a:off x="0" y="1914282"/>
            <a:ext cx="694180" cy="15876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422217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34F39-34C1-ABAD-6524-07686C178439}"/>
            </a:ext>
          </a:extLst>
        </p:cNvPr>
        <p:cNvGrpSpPr/>
        <p:nvPr/>
      </p:nvGrpSpPr>
      <p:grpSpPr>
        <a:xfrm>
          <a:off x="0" y="0"/>
          <a:ext cx="0" cy="0"/>
          <a:chOff x="0" y="0"/>
          <a:chExt cx="0" cy="0"/>
        </a:xfrm>
      </p:grpSpPr>
      <p:sp>
        <p:nvSpPr>
          <p:cNvPr id="10" name="Titel 2">
            <a:extLst>
              <a:ext uri="{FF2B5EF4-FFF2-40B4-BE49-F238E27FC236}">
                <a16:creationId xmlns:a16="http://schemas.microsoft.com/office/drawing/2014/main" id="{D70FE11F-6820-B7FC-C767-8A3B4C862E0F}"/>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Ertrag bei unterschiedlicher Ausrichtung</a:t>
            </a:r>
            <a:endPar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sp>
        <p:nvSpPr>
          <p:cNvPr id="15" name="Textfeld 6">
            <a:extLst>
              <a:ext uri="{FF2B5EF4-FFF2-40B4-BE49-F238E27FC236}">
                <a16:creationId xmlns:a16="http://schemas.microsoft.com/office/drawing/2014/main" id="{44102FA3-9F47-A761-442F-D23E7B3B8A68}"/>
              </a:ext>
            </a:extLst>
          </p:cNvPr>
          <p:cNvSpPr txBox="1"/>
          <p:nvPr/>
        </p:nvSpPr>
        <p:spPr>
          <a:xfrm>
            <a:off x="608459" y="1062270"/>
            <a:ext cx="7975448" cy="276999"/>
          </a:xfrm>
          <a:prstGeom prst="rect">
            <a:avLst/>
          </a:prstGeom>
          <a:noFill/>
        </p:spPr>
        <p:txBody>
          <a:bodyPr wrap="square" rtlCol="0">
            <a:sp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r>
              <a:rPr lang="de-DE" sz="1200">
                <a:solidFill>
                  <a:srgbClr val="006778"/>
                </a:solidFill>
                <a:latin typeface="Calibri" panose="020F0502020204030204" pitchFamily="34" charset="0"/>
                <a:cs typeface="Calibri" panose="020F0502020204030204" pitchFamily="34" charset="0"/>
              </a:rPr>
              <a:t>Prozentualer Ertrag im Verhältnis zur idealen Südausrichtung </a:t>
            </a:r>
          </a:p>
        </p:txBody>
      </p:sp>
      <p:pic>
        <p:nvPicPr>
          <p:cNvPr id="4" name="Grafik 3" descr="Die Grafik zeigt ein schematisches Gebäude, das den möglichen Ertrag von Photovoltaik-Anlagen in Abhängigkeit von Dachausrichtung und Dachneigung verdeutlicht. Der höchste Stromertrag kann auf schrägen Dachflächen erzeugt werden, die nach Süden ausgerichtet sind (100 %). Abweichungen nach Osten und Westen gehen mit Ertragseinbußen von ca. 5 bis 20 % einher. Auch Flachdächer erreichen einen hohen Ertrag von ca. 90 %. Senkrechte Module an der Fassade führen ebenso zu Ertragseinbußen, wobei Module an der Südfassade trotzdem noch Stromerträge von ca. 70 % verglichen zu einem Süddach liefern. ">
            <a:extLst>
              <a:ext uri="{FF2B5EF4-FFF2-40B4-BE49-F238E27FC236}">
                <a16:creationId xmlns:a16="http://schemas.microsoft.com/office/drawing/2014/main" id="{88A7A22E-2CE7-B262-B991-64D257880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00" y="1332000"/>
            <a:ext cx="3541766" cy="3312000"/>
          </a:xfrm>
          <a:prstGeom prst="rect">
            <a:avLst/>
          </a:prstGeom>
        </p:spPr>
      </p:pic>
      <p:sp>
        <p:nvSpPr>
          <p:cNvPr id="17" name="Inhaltsplatzhalter 4">
            <a:extLst>
              <a:ext uri="{FF2B5EF4-FFF2-40B4-BE49-F238E27FC236}">
                <a16:creationId xmlns:a16="http://schemas.microsoft.com/office/drawing/2014/main" id="{4F41FDEB-3D7D-BC1A-3A45-F2C71C9220AA}"/>
              </a:ext>
            </a:extLst>
          </p:cNvPr>
          <p:cNvSpPr txBox="1">
            <a:spLocks/>
          </p:cNvSpPr>
          <p:nvPr/>
        </p:nvSpPr>
        <p:spPr>
          <a:xfrm>
            <a:off x="4374897" y="1343999"/>
            <a:ext cx="4518278" cy="3284970"/>
          </a:xfrm>
          <a:noFill/>
          <a:ln>
            <a:solidFill>
              <a:schemeClr val="bg2">
                <a:lumMod val="60000"/>
                <a:lumOff val="40000"/>
              </a:schemeClr>
            </a:solidFill>
          </a:ln>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de-DE" sz="1400" b="1">
                <a:solidFill>
                  <a:srgbClr val="006577"/>
                </a:solidFill>
                <a:latin typeface="Calibri" panose="020F0502020204030204" pitchFamily="34" charset="0"/>
                <a:cs typeface="Calibri" panose="020F0502020204030204" pitchFamily="34" charset="0"/>
              </a:rPr>
              <a:t>Ausrichtung der Photovoltaikanlage </a:t>
            </a:r>
          </a:p>
          <a:p>
            <a:pPr>
              <a:lnSpc>
                <a:spcPct val="100000"/>
              </a:lnSpc>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Süd: höchster Stromertrag</a:t>
            </a:r>
          </a:p>
          <a:p>
            <a:pPr>
              <a:lnSpc>
                <a:spcPct val="100000"/>
              </a:lnSpc>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Ost-West: Stromerzeugung, wenn Bedarf am höchsten </a:t>
            </a:r>
            <a:endParaRPr lang="de-DE" sz="1400" strike="sngStrike">
              <a:solidFill>
                <a:srgbClr val="006577"/>
              </a:solidFill>
              <a:highlight>
                <a:srgbClr val="00FFFF"/>
              </a:highlight>
              <a:latin typeface="Calibri" panose="020F0502020204030204" pitchFamily="34" charset="0"/>
              <a:cs typeface="Calibri" panose="020F0502020204030204" pitchFamily="34" charset="0"/>
            </a:endParaRPr>
          </a:p>
          <a:p>
            <a:pPr marL="0" indent="0">
              <a:lnSpc>
                <a:spcPct val="100000"/>
              </a:lnSpc>
              <a:spcBef>
                <a:spcPts val="0"/>
              </a:spcBef>
              <a:spcAft>
                <a:spcPts val="600"/>
              </a:spcAft>
              <a:buNone/>
            </a:pPr>
            <a:r>
              <a:rPr lang="de-DE" sz="1400" b="1">
                <a:solidFill>
                  <a:srgbClr val="006577"/>
                </a:solidFill>
                <a:latin typeface="Calibri" panose="020F0502020204030204" pitchFamily="34" charset="0"/>
                <a:cs typeface="Calibri" panose="020F0502020204030204" pitchFamily="34" charset="0"/>
              </a:rPr>
              <a:t>Neigungswinkel</a:t>
            </a:r>
          </a:p>
          <a:p>
            <a:pPr>
              <a:lnSpc>
                <a:spcPct val="100000"/>
              </a:lnSpc>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optimal: 30 – 35 °(höchster Ertrag)</a:t>
            </a:r>
          </a:p>
          <a:p>
            <a:pPr>
              <a:lnSpc>
                <a:spcPct val="100000"/>
              </a:lnSpc>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minimal: 10 – 15 °(Selbstreinigungseffekt)</a:t>
            </a:r>
          </a:p>
          <a:p>
            <a:pPr marL="0" indent="0">
              <a:lnSpc>
                <a:spcPct val="100000"/>
              </a:lnSpc>
              <a:spcBef>
                <a:spcPts val="0"/>
              </a:spcBef>
              <a:spcAft>
                <a:spcPts val="600"/>
              </a:spcAft>
              <a:buNone/>
            </a:pPr>
            <a:r>
              <a:rPr lang="de-DE" sz="1400" b="1">
                <a:solidFill>
                  <a:srgbClr val="006577"/>
                </a:solidFill>
                <a:latin typeface="Calibri" panose="020F0502020204030204" pitchFamily="34" charset="0"/>
                <a:cs typeface="Calibri" panose="020F0502020204030204" pitchFamily="34" charset="0"/>
              </a:rPr>
              <a:t>Verschattung</a:t>
            </a:r>
          </a:p>
          <a:p>
            <a:pPr>
              <a:lnSpc>
                <a:spcPct val="100000"/>
              </a:lnSpc>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in Vorplanung berücksichtigen</a:t>
            </a:r>
          </a:p>
          <a:p>
            <a:pPr>
              <a:lnSpc>
                <a:spcPct val="100000"/>
              </a:lnSpc>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ggf. Zusatzkomponenten einplanen* </a:t>
            </a:r>
          </a:p>
          <a:p>
            <a:pPr marL="0" indent="0">
              <a:lnSpc>
                <a:spcPct val="100000"/>
              </a:lnSpc>
              <a:spcBef>
                <a:spcPts val="0"/>
              </a:spcBef>
              <a:spcAft>
                <a:spcPts val="600"/>
              </a:spcAft>
              <a:buNone/>
            </a:pPr>
            <a:r>
              <a:rPr lang="de-DE" sz="1400" b="1">
                <a:solidFill>
                  <a:srgbClr val="006577"/>
                </a:solidFill>
                <a:latin typeface="Calibri" panose="020F0502020204030204" pitchFamily="34" charset="0"/>
                <a:cs typeface="Calibri" panose="020F0502020204030204" pitchFamily="34" charset="0"/>
              </a:rPr>
              <a:t>Verschmutzung</a:t>
            </a:r>
          </a:p>
          <a:p>
            <a:pPr>
              <a:lnSpc>
                <a:spcPct val="100000"/>
              </a:lnSpc>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regelmäßige Reinigung der Module sinnvoll</a:t>
            </a:r>
          </a:p>
        </p:txBody>
      </p:sp>
      <p:sp>
        <p:nvSpPr>
          <p:cNvPr id="9" name="Textfeld 8">
            <a:extLst>
              <a:ext uri="{FF2B5EF4-FFF2-40B4-BE49-F238E27FC236}">
                <a16:creationId xmlns:a16="http://schemas.microsoft.com/office/drawing/2014/main" id="{CE895374-E4D6-B24B-DA93-AEEE4F1FE824}"/>
              </a:ext>
            </a:extLst>
          </p:cNvPr>
          <p:cNvSpPr txBox="1"/>
          <p:nvPr/>
        </p:nvSpPr>
        <p:spPr>
          <a:xfrm>
            <a:off x="608459" y="4745499"/>
            <a:ext cx="6509444" cy="216534"/>
          </a:xfrm>
          <a:prstGeom prst="rect">
            <a:avLst/>
          </a:prstGeom>
          <a:noFill/>
        </p:spPr>
        <p:txBody>
          <a:bodyPr wrap="square" lIns="108000" tIns="46800" anchor="b">
            <a:spAutoFit/>
          </a:bodyPr>
          <a:lstStyle/>
          <a:p>
            <a:r>
              <a:rPr lang="de-DE" sz="800">
                <a:latin typeface="Calibri"/>
                <a:cs typeface="Calibri"/>
              </a:rPr>
              <a:t>* Z.B. Leistungsoptimierer oder Modulwechselrichter</a:t>
            </a:r>
          </a:p>
        </p:txBody>
      </p:sp>
    </p:spTree>
    <p:extLst>
      <p:ext uri="{BB962C8B-B14F-4D97-AF65-F5344CB8AC3E}">
        <p14:creationId xmlns:p14="http://schemas.microsoft.com/office/powerpoint/2010/main" val="1243980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3C7E7-446E-89B4-7D8C-0EB647D20E82}"/>
            </a:ext>
          </a:extLst>
        </p:cNvPr>
        <p:cNvGrpSpPr/>
        <p:nvPr/>
      </p:nvGrpSpPr>
      <p:grpSpPr>
        <a:xfrm>
          <a:off x="0" y="0"/>
          <a:ext cx="0" cy="0"/>
          <a:chOff x="0" y="0"/>
          <a:chExt cx="0" cy="0"/>
        </a:xfrm>
      </p:grpSpPr>
      <p:sp>
        <p:nvSpPr>
          <p:cNvPr id="13" name="Titel 2">
            <a:extLst>
              <a:ext uri="{FF2B5EF4-FFF2-40B4-BE49-F238E27FC236}">
                <a16:creationId xmlns:a16="http://schemas.microsoft.com/office/drawing/2014/main" id="{F4D81695-D1A1-31B4-748D-49AE84E1D843}"/>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lvl="0" algn="l" eaLnBrk="1" hangingPunct="1">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Wirtschaftlichkeit</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lang="de-DE" sz="2000">
                <a:solidFill>
                  <a:schemeClr val="tx1">
                    <a:lumMod val="60000"/>
                    <a:lumOff val="40000"/>
                  </a:schemeClr>
                </a:solidFill>
                <a:latin typeface="Calibri" pitchFamily="-102" charset="0"/>
                <a:ea typeface="Calibri" pitchFamily="-102" charset="0"/>
                <a:cs typeface="Calibri" pitchFamily="-102" charset="0"/>
              </a:rPr>
              <a:t>Einspeisekonzepte, Vergütungen und Optimierung</a:t>
            </a:r>
            <a:endPar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sp>
        <p:nvSpPr>
          <p:cNvPr id="4" name="Textfeld 3">
            <a:extLst>
              <a:ext uri="{FF2B5EF4-FFF2-40B4-BE49-F238E27FC236}">
                <a16:creationId xmlns:a16="http://schemas.microsoft.com/office/drawing/2014/main" id="{34BEB054-3A97-64C3-D6ED-F509D08D6A4D}"/>
              </a:ext>
            </a:extLst>
          </p:cNvPr>
          <p:cNvSpPr txBox="1">
            <a:spLocks/>
          </p:cNvSpPr>
          <p:nvPr/>
        </p:nvSpPr>
        <p:spPr>
          <a:xfrm>
            <a:off x="720872" y="1319213"/>
            <a:ext cx="3780000" cy="324000"/>
          </a:xfrm>
          <a:prstGeom prst="rect">
            <a:avLst/>
          </a:prstGeom>
          <a:solidFill>
            <a:srgbClr val="006577"/>
          </a:solidFill>
          <a:ln w="19050">
            <a:solidFill>
              <a:srgbClr val="006577"/>
            </a:solidFill>
          </a:ln>
        </p:spPr>
        <p:txBody>
          <a:bodyPr wrap="square" rtlCol="0" anchor="ctr">
            <a:noAutofit/>
          </a:bodyPr>
          <a:lstStyle/>
          <a:p>
            <a:pPr algn="ctr"/>
            <a:r>
              <a:rPr lang="de-DE" sz="1600" b="1">
                <a:solidFill>
                  <a:schemeClr val="bg1"/>
                </a:solidFill>
                <a:latin typeface="Calibri" panose="020F0502020204030204" pitchFamily="34" charset="0"/>
                <a:cs typeface="Calibri" panose="020F0502020204030204" pitchFamily="34" charset="0"/>
              </a:rPr>
              <a:t>Volleinspeisung</a:t>
            </a:r>
          </a:p>
        </p:txBody>
      </p:sp>
      <p:sp>
        <p:nvSpPr>
          <p:cNvPr id="3" name="Textfeld 2">
            <a:extLst>
              <a:ext uri="{FF2B5EF4-FFF2-40B4-BE49-F238E27FC236}">
                <a16:creationId xmlns:a16="http://schemas.microsoft.com/office/drawing/2014/main" id="{10545FB8-AB2C-995E-64E6-970B03840CBC}"/>
              </a:ext>
            </a:extLst>
          </p:cNvPr>
          <p:cNvSpPr txBox="1"/>
          <p:nvPr/>
        </p:nvSpPr>
        <p:spPr>
          <a:xfrm>
            <a:off x="720871" y="1557904"/>
            <a:ext cx="3780000" cy="670312"/>
          </a:xfrm>
          <a:prstGeom prst="rect">
            <a:avLst/>
          </a:prstGeom>
          <a:noFill/>
          <a:ln w="19050">
            <a:solidFill>
              <a:srgbClr val="006577"/>
            </a:solidFill>
          </a:ln>
        </p:spPr>
        <p:txBody>
          <a:bodyPr wrap="square" lIns="72000" tIns="108000" rIns="72000" bIns="45720" rtlCol="0" anchor="ctr">
            <a:noAutofit/>
          </a:bodyPr>
          <a:lstStyle/>
          <a:p>
            <a:pPr algn="ctr">
              <a:spcAft>
                <a:spcPts val="600"/>
              </a:spcAft>
            </a:pPr>
            <a:r>
              <a:rPr lang="de-DE" sz="1400">
                <a:solidFill>
                  <a:srgbClr val="006577"/>
                </a:solidFill>
                <a:latin typeface="Calibri"/>
                <a:cs typeface="Calibri"/>
              </a:rPr>
              <a:t>vollständige Einspeisung des erzeugten Stroms </a:t>
            </a:r>
            <a:br>
              <a:rPr lang="de-DE" sz="1400">
                <a:solidFill>
                  <a:srgbClr val="006577"/>
                </a:solidFill>
                <a:latin typeface="Calibri"/>
                <a:cs typeface="Calibri"/>
              </a:rPr>
            </a:br>
            <a:r>
              <a:rPr lang="de-DE" sz="1400">
                <a:solidFill>
                  <a:srgbClr val="006577"/>
                </a:solidFill>
                <a:latin typeface="Calibri"/>
                <a:cs typeface="Calibri"/>
              </a:rPr>
              <a:t>ins öffentliche Stromnetz</a:t>
            </a:r>
            <a:endParaRPr lang="de-DE" sz="1400">
              <a:solidFill>
                <a:srgbClr val="006577"/>
              </a:solidFill>
              <a:latin typeface="Calibri" panose="020F0502020204030204" pitchFamily="34" charset="0"/>
              <a:cs typeface="Calibri" panose="020F0502020204030204" pitchFamily="34" charset="0"/>
            </a:endParaRPr>
          </a:p>
        </p:txBody>
      </p:sp>
      <p:sp>
        <p:nvSpPr>
          <p:cNvPr id="9" name="Textfeld 8">
            <a:extLst>
              <a:ext uri="{FF2B5EF4-FFF2-40B4-BE49-F238E27FC236}">
                <a16:creationId xmlns:a16="http://schemas.microsoft.com/office/drawing/2014/main" id="{9B52EBDC-9313-B190-9844-184654FD15AC}"/>
              </a:ext>
            </a:extLst>
          </p:cNvPr>
          <p:cNvSpPr txBox="1">
            <a:spLocks/>
          </p:cNvSpPr>
          <p:nvPr/>
        </p:nvSpPr>
        <p:spPr>
          <a:xfrm>
            <a:off x="720871" y="2241979"/>
            <a:ext cx="3780000" cy="830534"/>
          </a:xfrm>
          <a:prstGeom prst="rect">
            <a:avLst/>
          </a:prstGeom>
          <a:solidFill>
            <a:srgbClr val="006577"/>
          </a:solidFill>
          <a:ln w="19050">
            <a:solidFill>
              <a:srgbClr val="006577"/>
            </a:solidFill>
          </a:ln>
        </p:spPr>
        <p:txBody>
          <a:bodyPr wrap="square" rtlCol="0" anchor="ctr">
            <a:noAutofit/>
          </a:bodyPr>
          <a:lstStyle/>
          <a:p>
            <a:pPr algn="ctr"/>
            <a:r>
              <a:rPr lang="de-DE" sz="1400" b="1">
                <a:solidFill>
                  <a:schemeClr val="bg1"/>
                </a:solidFill>
                <a:latin typeface="Calibri" panose="020F0502020204030204" pitchFamily="34" charset="0"/>
                <a:cs typeface="Calibri" panose="020F0502020204030204" pitchFamily="34" charset="0"/>
              </a:rPr>
              <a:t>Vergütungen*:</a:t>
            </a:r>
            <a:br>
              <a:rPr lang="de-DE" sz="1400" b="1">
                <a:solidFill>
                  <a:schemeClr val="bg1"/>
                </a:solidFill>
                <a:latin typeface="Calibri" panose="020F0502020204030204" pitchFamily="34" charset="0"/>
                <a:cs typeface="Calibri" panose="020F0502020204030204" pitchFamily="34" charset="0"/>
              </a:rPr>
            </a:br>
            <a:r>
              <a:rPr lang="de-DE" sz="1400">
                <a:solidFill>
                  <a:schemeClr val="bg1"/>
                </a:solidFill>
                <a:latin typeface="Calibri" panose="020F0502020204030204" pitchFamily="34" charset="0"/>
                <a:cs typeface="Calibri" panose="020F0502020204030204" pitchFamily="34" charset="0"/>
              </a:rPr>
              <a:t>bis 10 kWp: 12,60 Ct / kWh</a:t>
            </a:r>
            <a:br>
              <a:rPr lang="de-DE" sz="1400">
                <a:solidFill>
                  <a:schemeClr val="bg1"/>
                </a:solidFill>
                <a:latin typeface="Calibri" panose="020F0502020204030204" pitchFamily="34" charset="0"/>
                <a:cs typeface="Calibri" panose="020F0502020204030204" pitchFamily="34" charset="0"/>
              </a:rPr>
            </a:br>
            <a:r>
              <a:rPr lang="de-DE" sz="1400">
                <a:solidFill>
                  <a:schemeClr val="bg1"/>
                </a:solidFill>
                <a:latin typeface="Calibri" panose="020F0502020204030204" pitchFamily="34" charset="0"/>
                <a:cs typeface="Calibri" panose="020F0502020204030204" pitchFamily="34" charset="0"/>
              </a:rPr>
              <a:t>ab 10 kWp: 10,56 Ct / kWh</a:t>
            </a:r>
          </a:p>
        </p:txBody>
      </p:sp>
      <p:sp>
        <p:nvSpPr>
          <p:cNvPr id="6" name="Textfeld 5">
            <a:extLst>
              <a:ext uri="{FF2B5EF4-FFF2-40B4-BE49-F238E27FC236}">
                <a16:creationId xmlns:a16="http://schemas.microsoft.com/office/drawing/2014/main" id="{EF1E1B7E-9EED-EB74-F146-1A5179B4CF80}"/>
              </a:ext>
            </a:extLst>
          </p:cNvPr>
          <p:cNvSpPr txBox="1">
            <a:spLocks/>
          </p:cNvSpPr>
          <p:nvPr/>
        </p:nvSpPr>
        <p:spPr>
          <a:xfrm>
            <a:off x="4669386" y="1319213"/>
            <a:ext cx="3780000" cy="324000"/>
          </a:xfrm>
          <a:prstGeom prst="rect">
            <a:avLst/>
          </a:prstGeom>
          <a:solidFill>
            <a:srgbClr val="006577"/>
          </a:solidFill>
          <a:ln w="19050">
            <a:solidFill>
              <a:srgbClr val="006577"/>
            </a:solidFill>
          </a:ln>
        </p:spPr>
        <p:txBody>
          <a:bodyPr wrap="square" rtlCol="0" anchor="ctr">
            <a:noAutofit/>
          </a:bodyPr>
          <a:lstStyle/>
          <a:p>
            <a:pPr algn="ctr"/>
            <a:r>
              <a:rPr lang="de-DE" sz="1600" b="1">
                <a:solidFill>
                  <a:schemeClr val="bg1"/>
                </a:solidFill>
                <a:latin typeface="Calibri" panose="020F0502020204030204" pitchFamily="34" charset="0"/>
                <a:cs typeface="Calibri" panose="020F0502020204030204" pitchFamily="34" charset="0"/>
              </a:rPr>
              <a:t>Überschusseinspeisung</a:t>
            </a:r>
          </a:p>
        </p:txBody>
      </p:sp>
      <p:sp>
        <p:nvSpPr>
          <p:cNvPr id="5" name="Textfeld 4">
            <a:extLst>
              <a:ext uri="{FF2B5EF4-FFF2-40B4-BE49-F238E27FC236}">
                <a16:creationId xmlns:a16="http://schemas.microsoft.com/office/drawing/2014/main" id="{DF052DEC-3F98-CE82-D8B4-0B87CDDDB4A2}"/>
              </a:ext>
            </a:extLst>
          </p:cNvPr>
          <p:cNvSpPr txBox="1"/>
          <p:nvPr/>
        </p:nvSpPr>
        <p:spPr>
          <a:xfrm>
            <a:off x="4669387" y="1557904"/>
            <a:ext cx="3780000" cy="670312"/>
          </a:xfrm>
          <a:prstGeom prst="rect">
            <a:avLst/>
          </a:prstGeom>
          <a:noFill/>
          <a:ln w="19050">
            <a:solidFill>
              <a:srgbClr val="006577"/>
            </a:solidFill>
          </a:ln>
        </p:spPr>
        <p:txBody>
          <a:bodyPr wrap="square" lIns="72000" tIns="108000" rIns="72000" bIns="45720" rtlCol="0" anchor="ctr">
            <a:noAutofit/>
          </a:bodyPr>
          <a:lstStyle/>
          <a:p>
            <a:pPr algn="ctr">
              <a:spcAft>
                <a:spcPts val="600"/>
              </a:spcAft>
            </a:pPr>
            <a:r>
              <a:rPr lang="de-DE" sz="1400">
                <a:solidFill>
                  <a:srgbClr val="006577"/>
                </a:solidFill>
                <a:latin typeface="Calibri"/>
                <a:cs typeface="Calibri"/>
              </a:rPr>
              <a:t>Selbstnutzung des erzeugten Stroms und Einspeisung des überschüssigen Stroms</a:t>
            </a:r>
            <a:endParaRPr lang="de-DE" sz="1400" b="1">
              <a:solidFill>
                <a:srgbClr val="006577"/>
              </a:solidFill>
              <a:latin typeface="Calibri" panose="020F0502020204030204" pitchFamily="34" charset="0"/>
              <a:cs typeface="Calibri" panose="020F0502020204030204" pitchFamily="34" charset="0"/>
            </a:endParaRPr>
          </a:p>
        </p:txBody>
      </p:sp>
      <p:sp>
        <p:nvSpPr>
          <p:cNvPr id="10" name="Textfeld 9">
            <a:extLst>
              <a:ext uri="{FF2B5EF4-FFF2-40B4-BE49-F238E27FC236}">
                <a16:creationId xmlns:a16="http://schemas.microsoft.com/office/drawing/2014/main" id="{45B0E287-CD96-4715-1EA6-1768D165297C}"/>
              </a:ext>
            </a:extLst>
          </p:cNvPr>
          <p:cNvSpPr txBox="1">
            <a:spLocks/>
          </p:cNvSpPr>
          <p:nvPr/>
        </p:nvSpPr>
        <p:spPr>
          <a:xfrm>
            <a:off x="4669386" y="2241979"/>
            <a:ext cx="3780000" cy="830534"/>
          </a:xfrm>
          <a:prstGeom prst="rect">
            <a:avLst/>
          </a:prstGeom>
          <a:solidFill>
            <a:srgbClr val="006577"/>
          </a:solidFill>
          <a:ln w="19050">
            <a:solidFill>
              <a:srgbClr val="006577"/>
            </a:solidFill>
          </a:ln>
        </p:spPr>
        <p:txBody>
          <a:bodyPr wrap="square" rtlCol="0" anchor="ctr">
            <a:noAutofit/>
          </a:bodyPr>
          <a:lstStyle/>
          <a:p>
            <a:pPr algn="ctr"/>
            <a:r>
              <a:rPr lang="de-DE" sz="1400" b="1">
                <a:solidFill>
                  <a:schemeClr val="bg1"/>
                </a:solidFill>
                <a:latin typeface="Calibri" panose="020F0502020204030204" pitchFamily="34" charset="0"/>
                <a:cs typeface="Calibri" panose="020F0502020204030204" pitchFamily="34" charset="0"/>
              </a:rPr>
              <a:t>Vergütungen*:</a:t>
            </a:r>
            <a:br>
              <a:rPr lang="de-DE" sz="1400" b="1">
                <a:solidFill>
                  <a:schemeClr val="bg1"/>
                </a:solidFill>
                <a:latin typeface="Calibri" panose="020F0502020204030204" pitchFamily="34" charset="0"/>
                <a:cs typeface="Calibri" panose="020F0502020204030204" pitchFamily="34" charset="0"/>
              </a:rPr>
            </a:br>
            <a:r>
              <a:rPr lang="de-DE" sz="1400">
                <a:solidFill>
                  <a:schemeClr val="bg1"/>
                </a:solidFill>
                <a:latin typeface="Calibri" panose="020F0502020204030204" pitchFamily="34" charset="0"/>
                <a:cs typeface="Calibri" panose="020F0502020204030204" pitchFamily="34" charset="0"/>
              </a:rPr>
              <a:t>bis 10 kWp: 7,94 Ct / kWh</a:t>
            </a:r>
            <a:br>
              <a:rPr lang="de-DE" sz="1400">
                <a:solidFill>
                  <a:schemeClr val="bg1"/>
                </a:solidFill>
                <a:latin typeface="Calibri" panose="020F0502020204030204" pitchFamily="34" charset="0"/>
                <a:cs typeface="Calibri" panose="020F0502020204030204" pitchFamily="34" charset="0"/>
              </a:rPr>
            </a:br>
            <a:r>
              <a:rPr lang="de-DE" sz="1400">
                <a:solidFill>
                  <a:schemeClr val="bg1"/>
                </a:solidFill>
                <a:latin typeface="Calibri" panose="020F0502020204030204" pitchFamily="34" charset="0"/>
                <a:cs typeface="Calibri" panose="020F0502020204030204" pitchFamily="34" charset="0"/>
              </a:rPr>
              <a:t>10 bis 40 kWp: 6,88 Ct / kWh</a:t>
            </a:r>
          </a:p>
        </p:txBody>
      </p:sp>
      <p:sp>
        <p:nvSpPr>
          <p:cNvPr id="15" name="Textfeld 14">
            <a:extLst>
              <a:ext uri="{FF2B5EF4-FFF2-40B4-BE49-F238E27FC236}">
                <a16:creationId xmlns:a16="http://schemas.microsoft.com/office/drawing/2014/main" id="{083BABE8-5C17-1427-EE43-AD8AD44CCEB5}"/>
              </a:ext>
            </a:extLst>
          </p:cNvPr>
          <p:cNvSpPr txBox="1"/>
          <p:nvPr/>
        </p:nvSpPr>
        <p:spPr>
          <a:xfrm>
            <a:off x="697498" y="3141060"/>
            <a:ext cx="6543959" cy="1400383"/>
          </a:xfrm>
          <a:prstGeom prst="rect">
            <a:avLst/>
          </a:prstGeom>
          <a:noFill/>
        </p:spPr>
        <p:txBody>
          <a:bodyPr wrap="square" rtlCol="0">
            <a:spAutoFit/>
          </a:bodyPr>
          <a:lstStyle/>
          <a:p>
            <a:pPr>
              <a:spcBef>
                <a:spcPts val="600"/>
              </a:spcBef>
            </a:pPr>
            <a:r>
              <a:rPr lang="de-DE" sz="1600" b="1">
                <a:solidFill>
                  <a:srgbClr val="006577"/>
                </a:solidFill>
                <a:latin typeface="Calibri" pitchFamily="34" charset="0"/>
              </a:rPr>
              <a:t>Verbesserung der Wirtschaftlichkeit möglich durch: </a:t>
            </a:r>
          </a:p>
          <a:p>
            <a:pPr marL="285750" indent="-285750">
              <a:spcBef>
                <a:spcPts val="300"/>
              </a:spcBef>
              <a:buFont typeface="Wingdings" panose="05000000000000000000" pitchFamily="2" charset="2"/>
              <a:buChar char="§"/>
            </a:pPr>
            <a:r>
              <a:rPr lang="de-DE" sz="1600">
                <a:solidFill>
                  <a:srgbClr val="006577"/>
                </a:solidFill>
                <a:latin typeface="Calibri" pitchFamily="34" charset="0"/>
                <a:sym typeface="Wingdings" panose="05000000000000000000" pitchFamily="2" charset="2"/>
              </a:rPr>
              <a:t>Energiemanagementsystems (EMS) einbinden</a:t>
            </a:r>
            <a:br>
              <a:rPr lang="de-DE" sz="1600">
                <a:solidFill>
                  <a:srgbClr val="006577"/>
                </a:solidFill>
                <a:latin typeface="Calibri" pitchFamily="34" charset="0"/>
                <a:sym typeface="Wingdings" panose="05000000000000000000" pitchFamily="2" charset="2"/>
              </a:rPr>
            </a:br>
            <a:r>
              <a:rPr lang="de-DE" sz="1600">
                <a:solidFill>
                  <a:srgbClr val="006577"/>
                </a:solidFill>
                <a:latin typeface="Calibri" pitchFamily="34" charset="0"/>
                <a:sym typeface="Wingdings" panose="05000000000000000000" pitchFamily="2" charset="2"/>
              </a:rPr>
              <a:t> überwacht, steuert und optimiert den Verbrauch</a:t>
            </a:r>
          </a:p>
          <a:p>
            <a:pPr marL="285750" indent="-285750">
              <a:spcBef>
                <a:spcPts val="300"/>
              </a:spcBef>
              <a:buFont typeface="Wingdings" panose="05000000000000000000" pitchFamily="2" charset="2"/>
              <a:buChar char="§"/>
            </a:pPr>
            <a:r>
              <a:rPr lang="de-DE" sz="1600">
                <a:solidFill>
                  <a:srgbClr val="006577"/>
                </a:solidFill>
                <a:latin typeface="Calibri" pitchFamily="34" charset="0"/>
                <a:sym typeface="Wingdings" panose="05000000000000000000" pitchFamily="2" charset="2"/>
              </a:rPr>
              <a:t>dynamischen Stromtarif nutzen** </a:t>
            </a:r>
            <a:br>
              <a:rPr lang="de-DE" sz="1600">
                <a:solidFill>
                  <a:srgbClr val="006577"/>
                </a:solidFill>
                <a:latin typeface="Calibri" pitchFamily="34" charset="0"/>
                <a:sym typeface="Wingdings" panose="05000000000000000000" pitchFamily="2" charset="2"/>
              </a:rPr>
            </a:br>
            <a:r>
              <a:rPr lang="de-DE" sz="1600">
                <a:solidFill>
                  <a:srgbClr val="006577"/>
                </a:solidFill>
                <a:latin typeface="Calibri" pitchFamily="34" charset="0"/>
                <a:sym typeface="Wingdings" panose="05000000000000000000" pitchFamily="2" charset="2"/>
              </a:rPr>
              <a:t> ermöglicht Strombezug bei niedrigem Strompreis</a:t>
            </a:r>
          </a:p>
        </p:txBody>
      </p:sp>
      <p:sp>
        <p:nvSpPr>
          <p:cNvPr id="2" name="Textfeld 1">
            <a:extLst>
              <a:ext uri="{FF2B5EF4-FFF2-40B4-BE49-F238E27FC236}">
                <a16:creationId xmlns:a16="http://schemas.microsoft.com/office/drawing/2014/main" id="{CB0D373D-5F71-D14C-61BD-04384A84C950}"/>
              </a:ext>
            </a:extLst>
          </p:cNvPr>
          <p:cNvSpPr txBox="1"/>
          <p:nvPr/>
        </p:nvSpPr>
        <p:spPr>
          <a:xfrm>
            <a:off x="608458" y="4622388"/>
            <a:ext cx="7880341" cy="339645"/>
          </a:xfrm>
          <a:prstGeom prst="rect">
            <a:avLst/>
          </a:prstGeom>
          <a:noFill/>
        </p:spPr>
        <p:txBody>
          <a:bodyPr wrap="square" lIns="108000" tIns="46800" anchor="b">
            <a:spAutoFit/>
          </a:bodyPr>
          <a:lstStyle/>
          <a:p>
            <a:r>
              <a:rPr lang="de-DE" sz="800">
                <a:latin typeface="Calibri"/>
                <a:cs typeface="Calibri"/>
              </a:rPr>
              <a:t>* Stand Februar 2025 und garantiert vom Stromnetzbetreiber für 20 Jahre ab Inbetriebnahme; Vergütungshöhe abhängig von PV-Leistung und Zeitpunkt der Inbetriebnahme (Vergütungen sinken halbjährig um 1 % zum 01. Februar / Oktober)   ** setzt Smart Meter voraus (=intelligenter Stromzähler)</a:t>
            </a:r>
          </a:p>
        </p:txBody>
      </p:sp>
      <p:sp>
        <p:nvSpPr>
          <p:cNvPr id="7" name="Rechteck 6">
            <a:extLst>
              <a:ext uri="{FF2B5EF4-FFF2-40B4-BE49-F238E27FC236}">
                <a16:creationId xmlns:a16="http://schemas.microsoft.com/office/drawing/2014/main" id="{B88B5E10-2868-F047-4D4C-9C0B4DC642E5}"/>
              </a:ext>
            </a:extLst>
          </p:cNvPr>
          <p:cNvSpPr/>
          <p:nvPr/>
        </p:nvSpPr>
        <p:spPr>
          <a:xfrm rot="21360000">
            <a:off x="3719282" y="2331568"/>
            <a:ext cx="1613695" cy="654266"/>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eaLnBrk="1" hangingPunct="1">
              <a:lnSpc>
                <a:spcPct val="90000"/>
              </a:lnSpc>
              <a:spcBef>
                <a:spcPts val="600"/>
              </a:spcBef>
              <a:buClr>
                <a:srgbClr val="E9692E"/>
              </a:buClr>
              <a:buSzPct val="90000"/>
            </a:pPr>
            <a:r>
              <a:rPr lang="de-DE" sz="1400">
                <a:solidFill>
                  <a:srgbClr val="EC6607"/>
                </a:solidFill>
                <a:latin typeface="Calibri" panose="020F0502020204030204" pitchFamily="34" charset="0"/>
              </a:rPr>
              <a:t>Wechsel des Betriebskonzeptes möglich</a:t>
            </a:r>
          </a:p>
        </p:txBody>
      </p:sp>
    </p:spTree>
    <p:extLst>
      <p:ext uri="{BB962C8B-B14F-4D97-AF65-F5344CB8AC3E}">
        <p14:creationId xmlns:p14="http://schemas.microsoft.com/office/powerpoint/2010/main" val="17756578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AEFD9-8877-3BDE-C636-F6F1CC9F42E7}"/>
            </a:ext>
          </a:extLst>
        </p:cNvPr>
        <p:cNvGrpSpPr/>
        <p:nvPr/>
      </p:nvGrpSpPr>
      <p:grpSpPr>
        <a:xfrm>
          <a:off x="0" y="0"/>
          <a:ext cx="0" cy="0"/>
          <a:chOff x="0" y="0"/>
          <a:chExt cx="0" cy="0"/>
        </a:xfrm>
      </p:grpSpPr>
      <p:sp>
        <p:nvSpPr>
          <p:cNvPr id="2" name="Titel 2">
            <a:extLst>
              <a:ext uri="{FF2B5EF4-FFF2-40B4-BE49-F238E27FC236}">
                <a16:creationId xmlns:a16="http://schemas.microsoft.com/office/drawing/2014/main" id="{273987EA-9FD3-D3C1-CA7F-C15BB2CD094C}"/>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Informationen für Mehrfamilienhäuser</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rgbClr val="7B7B7B"/>
                </a:solidFill>
                <a:effectLst/>
                <a:uLnTx/>
                <a:uFillTx/>
                <a:latin typeface="Calibri" pitchFamily="34" charset="0"/>
                <a:ea typeface="ＭＳ Ｐゴシック" pitchFamily="-102" charset="-128"/>
                <a:cs typeface="ＭＳ Ｐゴシック" pitchFamily="-102" charset="-128"/>
              </a:rPr>
              <a:t>Kostenfreier Leitfaden</a:t>
            </a:r>
            <a:endPar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sp>
        <p:nvSpPr>
          <p:cNvPr id="11" name="Textfeld 10">
            <a:extLst>
              <a:ext uri="{FF2B5EF4-FFF2-40B4-BE49-F238E27FC236}">
                <a16:creationId xmlns:a16="http://schemas.microsoft.com/office/drawing/2014/main" id="{9B84F097-7277-6152-4261-942CDC712197}"/>
              </a:ext>
            </a:extLst>
          </p:cNvPr>
          <p:cNvSpPr txBox="1"/>
          <p:nvPr/>
        </p:nvSpPr>
        <p:spPr>
          <a:xfrm>
            <a:off x="632740" y="4326265"/>
            <a:ext cx="4875261" cy="307777"/>
          </a:xfrm>
          <a:prstGeom prst="rect">
            <a:avLst/>
          </a:prstGeom>
          <a:noFill/>
        </p:spPr>
        <p:txBody>
          <a:bodyPr wrap="square" rtlCol="0">
            <a:spAutoFit/>
          </a:bodyPr>
          <a:lstStyle/>
          <a:p>
            <a:r>
              <a:rPr lang="de-DE" sz="1400">
                <a:solidFill>
                  <a:srgbClr val="EC6607"/>
                </a:solidFill>
                <a:latin typeface="Calibri" pitchFamily="34" charset="0"/>
                <a:hlinkClick r:id="rId2">
                  <a:extLst>
                    <a:ext uri="{A12FA001-AC4F-418D-AE19-62706E023703}">
                      <ahyp:hlinkClr xmlns:ahyp="http://schemas.microsoft.com/office/drawing/2018/hyperlinkcolor" val="tx"/>
                    </a:ext>
                  </a:extLst>
                </a:hlinkClick>
              </a:rPr>
              <a:t>energieagentur-regio-freiburg.eu/pv-mehrparteienhaus</a:t>
            </a:r>
            <a:r>
              <a:rPr lang="de-DE" sz="1400">
                <a:solidFill>
                  <a:srgbClr val="EC6607"/>
                </a:solidFill>
                <a:latin typeface="Calibri" pitchFamily="34" charset="0"/>
              </a:rPr>
              <a:t> </a:t>
            </a:r>
          </a:p>
        </p:txBody>
      </p:sp>
      <p:pic>
        <p:nvPicPr>
          <p:cNvPr id="13" name="Grafik 12">
            <a:extLst>
              <a:ext uri="{FF2B5EF4-FFF2-40B4-BE49-F238E27FC236}">
                <a16:creationId xmlns:a16="http://schemas.microsoft.com/office/drawing/2014/main" id="{D7D45955-08A3-6A60-BF4A-976CBAC0287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39" y="1296001"/>
            <a:ext cx="4788862" cy="2932940"/>
          </a:xfrm>
          <a:prstGeom prst="rect">
            <a:avLst/>
          </a:prstGeom>
          <a:ln>
            <a:solidFill>
              <a:schemeClr val="bg1">
                <a:lumMod val="65000"/>
              </a:schemeClr>
            </a:solidFill>
          </a:ln>
        </p:spPr>
      </p:pic>
      <p:sp>
        <p:nvSpPr>
          <p:cNvPr id="5" name="Textfeld 4">
            <a:extLst>
              <a:ext uri="{FF2B5EF4-FFF2-40B4-BE49-F238E27FC236}">
                <a16:creationId xmlns:a16="http://schemas.microsoft.com/office/drawing/2014/main" id="{8FBC4CC9-4ED2-F626-86DF-76B2F76140D7}"/>
              </a:ext>
            </a:extLst>
          </p:cNvPr>
          <p:cNvSpPr txBox="1"/>
          <p:nvPr/>
        </p:nvSpPr>
        <p:spPr>
          <a:xfrm>
            <a:off x="5706000" y="1338999"/>
            <a:ext cx="2946525" cy="1831271"/>
          </a:xfrm>
          <a:prstGeom prst="rect">
            <a:avLst/>
          </a:prstGeom>
          <a:noFill/>
        </p:spPr>
        <p:txBody>
          <a:bodyPr wrap="square">
            <a:spAutoFit/>
          </a:bodyPr>
          <a:lstStyle/>
          <a:p>
            <a:pPr>
              <a:spcAft>
                <a:spcPts val="600"/>
              </a:spcAft>
              <a:buClr>
                <a:srgbClr val="006577"/>
              </a:buClr>
            </a:pPr>
            <a:r>
              <a:rPr lang="de-DE" sz="1400" b="1">
                <a:solidFill>
                  <a:srgbClr val="006577"/>
                </a:solidFill>
                <a:latin typeface="Calibri" panose="020F0502020204030204" pitchFamily="34" charset="0"/>
                <a:cs typeface="Calibri" panose="020F0502020204030204" pitchFamily="34" charset="0"/>
              </a:rPr>
              <a:t>Beinhaltet:</a:t>
            </a:r>
          </a:p>
          <a:p>
            <a:pPr marL="285750" indent="-285750">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Vorstellung aller Betriebskonzepte</a:t>
            </a:r>
          </a:p>
          <a:p>
            <a:pPr marL="285750" indent="-285750">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Schritt-für-Schritt-Anleitung zur</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Projektumsetzung</a:t>
            </a:r>
          </a:p>
          <a:p>
            <a:pPr marL="285750" indent="-285750">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Glossar mit Begriffserklärungen,</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Musterdokumenten und weiteren</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Informationen</a:t>
            </a:r>
          </a:p>
        </p:txBody>
      </p:sp>
    </p:spTree>
    <p:extLst>
      <p:ext uri="{BB962C8B-B14F-4D97-AF65-F5344CB8AC3E}">
        <p14:creationId xmlns:p14="http://schemas.microsoft.com/office/powerpoint/2010/main" val="21767505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F5AD4-831B-F8BD-3999-CBC7BE674483}"/>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27C60CB3-AAB1-DD87-9856-8B7A3EB3191D}"/>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Photovoltaik-Anlage mit Wärmepumpe</a:t>
            </a:r>
            <a:endPar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sp>
        <p:nvSpPr>
          <p:cNvPr id="4" name="Textfeld 3">
            <a:extLst>
              <a:ext uri="{FF2B5EF4-FFF2-40B4-BE49-F238E27FC236}">
                <a16:creationId xmlns:a16="http://schemas.microsoft.com/office/drawing/2014/main" id="{FBBA7AB8-2F3D-898C-70FA-FD391C02DFF6}"/>
              </a:ext>
            </a:extLst>
          </p:cNvPr>
          <p:cNvSpPr txBox="1"/>
          <p:nvPr/>
        </p:nvSpPr>
        <p:spPr>
          <a:xfrm>
            <a:off x="644400" y="1338999"/>
            <a:ext cx="2946525" cy="2477601"/>
          </a:xfrm>
          <a:prstGeom prst="rect">
            <a:avLst/>
          </a:prstGeom>
          <a:noFill/>
        </p:spPr>
        <p:txBody>
          <a:bodyPr wrap="square">
            <a:spAutoFit/>
          </a:bodyPr>
          <a:lstStyle/>
          <a:p>
            <a:pPr>
              <a:spcAft>
                <a:spcPts val="600"/>
              </a:spcAft>
              <a:buClr>
                <a:srgbClr val="006577"/>
              </a:buClr>
            </a:pPr>
            <a:r>
              <a:rPr lang="de-DE" sz="1400" b="1">
                <a:solidFill>
                  <a:srgbClr val="006577"/>
                </a:solidFill>
                <a:latin typeface="Calibri" panose="020F0502020204030204" pitchFamily="34" charset="0"/>
                <a:cs typeface="Calibri" panose="020F0502020204030204" pitchFamily="34" charset="0"/>
              </a:rPr>
              <a:t>Beispiel aus der Praxis:</a:t>
            </a:r>
          </a:p>
          <a:p>
            <a:pPr marL="285750" indent="-285750">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Mehrfamilienhaus mit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4 Wohneinheiten (saniert zum Effizienzhaus 55)</a:t>
            </a:r>
          </a:p>
          <a:p>
            <a:pPr marL="285750" indent="-285750">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PV-Anlage mit 10 kWp Leistung</a:t>
            </a:r>
          </a:p>
          <a:p>
            <a:pPr marL="285750" indent="-285750">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Wärmepumpe 20 kW Leistung</a:t>
            </a:r>
          </a:p>
          <a:p>
            <a:pPr marL="285750" indent="-285750">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Eigenverbrauchsquote steigt, durch die Wärmepumpe wird mehr produzierter PV-Strom selbst genutzt</a:t>
            </a:r>
          </a:p>
        </p:txBody>
      </p:sp>
      <p:graphicFrame>
        <p:nvGraphicFramePr>
          <p:cNvPr id="14" name="Diagramm 13" descr="Die Säulengrafik zeigt für ein Beispielhaus den erzeugten Strom je Monat im Jahresverlauf. Diesen Werten sind die Stromverbräuche der einzelnen Monate gegenübergestellt. Im Winter ist die Erzeugung deutlich geringer als der Verbrauch. Im Sommer sind beide Werte in etwa gleich auf. ">
            <a:extLst>
              <a:ext uri="{FF2B5EF4-FFF2-40B4-BE49-F238E27FC236}">
                <a16:creationId xmlns:a16="http://schemas.microsoft.com/office/drawing/2014/main" id="{EB8D95BA-58DE-AF47-BC3A-9CBDF6EE3FF3}"/>
              </a:ext>
            </a:extLst>
          </p:cNvPr>
          <p:cNvGraphicFramePr/>
          <p:nvPr>
            <p:extLst>
              <p:ext uri="{D42A27DB-BD31-4B8C-83A1-F6EECF244321}">
                <p14:modId xmlns:p14="http://schemas.microsoft.com/office/powerpoint/2010/main" val="2334737754"/>
              </p:ext>
            </p:extLst>
          </p:nvPr>
        </p:nvGraphicFramePr>
        <p:xfrm>
          <a:off x="3590925" y="1300833"/>
          <a:ext cx="4832350" cy="328422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feld 14">
            <a:extLst>
              <a:ext uri="{FF2B5EF4-FFF2-40B4-BE49-F238E27FC236}">
                <a16:creationId xmlns:a16="http://schemas.microsoft.com/office/drawing/2014/main" id="{FA790695-8665-C1E7-C345-71E0A52B42DC}"/>
              </a:ext>
            </a:extLst>
          </p:cNvPr>
          <p:cNvSpPr txBox="1"/>
          <p:nvPr/>
        </p:nvSpPr>
        <p:spPr>
          <a:xfrm>
            <a:off x="3653850" y="1282317"/>
            <a:ext cx="739140" cy="276999"/>
          </a:xfrm>
          <a:prstGeom prst="rect">
            <a:avLst/>
          </a:prstGeom>
          <a:noFill/>
        </p:spPr>
        <p:txBody>
          <a:bodyPr wrap="square" rtlCol="0">
            <a:spAutoFit/>
          </a:bodyPr>
          <a:lstStyle/>
          <a:p>
            <a:r>
              <a:rPr lang="de-DE" sz="1200">
                <a:solidFill>
                  <a:srgbClr val="828282"/>
                </a:solidFill>
                <a:latin typeface="Calibri" pitchFamily="34" charset="0"/>
              </a:rPr>
              <a:t>kWh</a:t>
            </a:r>
          </a:p>
        </p:txBody>
      </p:sp>
      <p:sp>
        <p:nvSpPr>
          <p:cNvPr id="5" name="Textfeld 4">
            <a:extLst>
              <a:ext uri="{FF2B5EF4-FFF2-40B4-BE49-F238E27FC236}">
                <a16:creationId xmlns:a16="http://schemas.microsoft.com/office/drawing/2014/main" id="{C31EDD49-ECB8-83B0-DFC8-80C29F687FF7}"/>
              </a:ext>
            </a:extLst>
          </p:cNvPr>
          <p:cNvSpPr txBox="1"/>
          <p:nvPr/>
        </p:nvSpPr>
        <p:spPr>
          <a:xfrm rot="21396375">
            <a:off x="5149519" y="1297706"/>
            <a:ext cx="2763774" cy="523220"/>
          </a:xfrm>
          <a:prstGeom prst="rect">
            <a:avLst/>
          </a:prstGeom>
          <a:solidFill>
            <a:schemeClr val="bg1"/>
          </a:solidFill>
          <a:ln w="12700">
            <a:solidFill>
              <a:srgbClr val="EC6607"/>
            </a:solidFill>
          </a:ln>
        </p:spPr>
        <p:txBody>
          <a:bodyPr wrap="square" rtlCol="0">
            <a:spAutoFit/>
          </a:bodyPr>
          <a:lstStyle/>
          <a:p>
            <a:r>
              <a:rPr lang="de-DE" sz="1400">
                <a:solidFill>
                  <a:srgbClr val="EC6607"/>
                </a:solidFill>
                <a:latin typeface="Calibri" panose="020F0502020204030204" pitchFamily="34" charset="0"/>
                <a:cs typeface="Calibri" panose="020F0502020204030204" pitchFamily="34" charset="0"/>
              </a:rPr>
              <a:t>Photovoltaik-Ertrag reicht nicht für Wärmepumpenbetrieb im Winter</a:t>
            </a:r>
          </a:p>
        </p:txBody>
      </p:sp>
    </p:spTree>
    <p:extLst>
      <p:ext uri="{BB962C8B-B14F-4D97-AF65-F5344CB8AC3E}">
        <p14:creationId xmlns:p14="http://schemas.microsoft.com/office/powerpoint/2010/main" val="4399243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B00A7-77BB-137F-63D6-A60BA376A880}"/>
            </a:ext>
          </a:extLst>
        </p:cNvPr>
        <p:cNvGrpSpPr/>
        <p:nvPr/>
      </p:nvGrpSpPr>
      <p:grpSpPr>
        <a:xfrm>
          <a:off x="0" y="0"/>
          <a:ext cx="0" cy="0"/>
          <a:chOff x="0" y="0"/>
          <a:chExt cx="0" cy="0"/>
        </a:xfrm>
      </p:grpSpPr>
      <p:sp>
        <p:nvSpPr>
          <p:cNvPr id="2" name="Titel 2">
            <a:extLst>
              <a:ext uri="{FF2B5EF4-FFF2-40B4-BE49-F238E27FC236}">
                <a16:creationId xmlns:a16="http://schemas.microsoft.com/office/drawing/2014/main" id="{5358FB2C-50D8-8D2D-EBDA-B0F3E13C69B5}"/>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Ersteinschätzung</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Energieatlas BW – Solarkataster</a:t>
            </a:r>
          </a:p>
        </p:txBody>
      </p:sp>
      <p:pic>
        <p:nvPicPr>
          <p:cNvPr id="4" name="Grafik 3" descr="Die Grafik zeigt einen Bildausschnitt vom Energieatlas BW, einem digitalen Tool zur überschlägigen Analyse von Dachflächen hinsichtlich der Nutzung von Photovoltaik-Anlagen. Die verschiedenen Farben der Dächer geben einen Anhaltspunkt über die Höhe der solaren Einstrahlung, die ein wichtiger Faktor für die Eignung einer PV-Anlage darstellt. Rote Dachflächen sind optimal für die solare Stromerzeugung geeignet. Orangene und gelbe Dachflächen weisen eine etwas geringere Einstrahlung auf. Blaue Dachflächen weisen eine niedrige solare Einstrahlung auf und eignen sich nicht so gut zur solaren Stromerzeugung. ">
            <a:extLst>
              <a:ext uri="{FF2B5EF4-FFF2-40B4-BE49-F238E27FC236}">
                <a16:creationId xmlns:a16="http://schemas.microsoft.com/office/drawing/2014/main" id="{4F569420-73F1-63BA-7A9C-5C6F94D51FFD}"/>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1025" y="1234439"/>
            <a:ext cx="3730175" cy="3304341"/>
          </a:xfrm>
          <a:prstGeom prst="rect">
            <a:avLst/>
          </a:prstGeom>
          <a:ln>
            <a:solidFill>
              <a:schemeClr val="bg1">
                <a:lumMod val="65000"/>
              </a:schemeClr>
            </a:solidFill>
          </a:ln>
        </p:spPr>
      </p:pic>
      <p:sp>
        <p:nvSpPr>
          <p:cNvPr id="5" name="Textfeld 4">
            <a:extLst>
              <a:ext uri="{FF2B5EF4-FFF2-40B4-BE49-F238E27FC236}">
                <a16:creationId xmlns:a16="http://schemas.microsoft.com/office/drawing/2014/main" id="{6C20C68D-A1BA-76E1-FF0F-A8A262619513}"/>
              </a:ext>
            </a:extLst>
          </p:cNvPr>
          <p:cNvSpPr txBox="1"/>
          <p:nvPr/>
        </p:nvSpPr>
        <p:spPr>
          <a:xfrm>
            <a:off x="638741" y="4582811"/>
            <a:ext cx="3963542" cy="307777"/>
          </a:xfrm>
          <a:prstGeom prst="rect">
            <a:avLst/>
          </a:prstGeom>
          <a:noFill/>
        </p:spPr>
        <p:txBody>
          <a:bodyPr wrap="square" rtlCol="0">
            <a:spAutoFit/>
          </a:bodyPr>
          <a:lstStyle/>
          <a:p>
            <a:r>
              <a:rPr lang="de-DE" sz="1400">
                <a:solidFill>
                  <a:srgbClr val="EC6607"/>
                </a:solidFill>
                <a:latin typeface="Calibri" pitchFamily="34" charset="0"/>
                <a:sym typeface="Wingdings" panose="05000000000000000000" pitchFamily="2" charset="2"/>
                <a:hlinkClick r:id="rId4">
                  <a:extLst>
                    <a:ext uri="{A12FA001-AC4F-418D-AE19-62706E023703}">
                      <ahyp:hlinkClr xmlns:ahyp="http://schemas.microsoft.com/office/drawing/2018/hyperlinkcolor" val="tx"/>
                    </a:ext>
                  </a:extLst>
                </a:hlinkClick>
              </a:rPr>
              <a:t>www.energieatlas-bw.de</a:t>
            </a:r>
            <a:r>
              <a:rPr lang="de-DE" sz="1400">
                <a:solidFill>
                  <a:srgbClr val="EC6607"/>
                </a:solidFill>
                <a:latin typeface="Calibri" pitchFamily="34" charset="0"/>
                <a:sym typeface="Wingdings" panose="05000000000000000000" pitchFamily="2" charset="2"/>
              </a:rPr>
              <a:t> </a:t>
            </a:r>
            <a:endParaRPr lang="de-DE" sz="1400">
              <a:solidFill>
                <a:srgbClr val="EC6607"/>
              </a:solidFill>
              <a:latin typeface="Calibri" pitchFamily="34" charset="0"/>
            </a:endParaRPr>
          </a:p>
        </p:txBody>
      </p:sp>
      <p:sp>
        <p:nvSpPr>
          <p:cNvPr id="6" name="Textfeld 5">
            <a:extLst>
              <a:ext uri="{FF2B5EF4-FFF2-40B4-BE49-F238E27FC236}">
                <a16:creationId xmlns:a16="http://schemas.microsoft.com/office/drawing/2014/main" id="{0F52AF49-58A3-C0C1-6A69-0D98FB037627}"/>
              </a:ext>
            </a:extLst>
          </p:cNvPr>
          <p:cNvSpPr txBox="1"/>
          <p:nvPr/>
        </p:nvSpPr>
        <p:spPr>
          <a:xfrm>
            <a:off x="4743832" y="1038345"/>
            <a:ext cx="4088587" cy="1646605"/>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de-DE" sz="1600">
                <a:solidFill>
                  <a:srgbClr val="006373"/>
                </a:solidFill>
                <a:latin typeface="Calibri" pitchFamily="34" charset="0"/>
              </a:rPr>
              <a:t>zeigt Solarpotenzial von Dachflächen</a:t>
            </a:r>
          </a:p>
          <a:p>
            <a:pPr marL="284400" indent="-284400">
              <a:lnSpc>
                <a:spcPct val="90000"/>
              </a:lnSpc>
              <a:spcBef>
                <a:spcPts val="0"/>
              </a:spcBef>
              <a:spcAft>
                <a:spcPts val="600"/>
              </a:spcAft>
              <a:buFont typeface="Wingdings" panose="05000000000000000000" pitchFamily="2" charset="2"/>
              <a:buChar char="§"/>
            </a:pPr>
            <a:r>
              <a:rPr lang="de-DE" sz="1600">
                <a:solidFill>
                  <a:srgbClr val="006577"/>
                </a:solidFill>
                <a:latin typeface="Calibri" panose="020F0502020204030204" pitchFamily="34" charset="0"/>
                <a:ea typeface="ＭＳ Ｐゴシック" pitchFamily="-102" charset="-128"/>
                <a:cs typeface="Calibri" panose="020F0502020204030204" pitchFamily="34" charset="0"/>
              </a:rPr>
              <a:t>liefert hilfreiche Zusatzinformationen</a:t>
            </a:r>
            <a:br>
              <a:rPr lang="de-DE" sz="1600">
                <a:solidFill>
                  <a:srgbClr val="006577"/>
                </a:solidFill>
                <a:latin typeface="Calibri" panose="020F0502020204030204" pitchFamily="34" charset="0"/>
                <a:ea typeface="ＭＳ Ｐゴシック" pitchFamily="-102" charset="-128"/>
                <a:cs typeface="Calibri" panose="020F0502020204030204" pitchFamily="34" charset="0"/>
              </a:rPr>
            </a:br>
            <a:r>
              <a:rPr lang="de-DE" sz="1600">
                <a:solidFill>
                  <a:srgbClr val="006577"/>
                </a:solidFill>
                <a:latin typeface="Calibri" panose="020F0502020204030204" pitchFamily="34" charset="0"/>
                <a:ea typeface="ＭＳ Ｐゴシック" pitchFamily="-102" charset="-128"/>
                <a:cs typeface="Calibri" panose="020F0502020204030204" pitchFamily="34" charset="0"/>
              </a:rPr>
              <a:t>z.B. Dachfläche, -ausrichtung, -neigung, etc.</a:t>
            </a:r>
          </a:p>
          <a:p>
            <a:pPr marL="284400" indent="-284400">
              <a:lnSpc>
                <a:spcPct val="90000"/>
              </a:lnSpc>
              <a:spcBef>
                <a:spcPts val="0"/>
              </a:spcBef>
              <a:spcAft>
                <a:spcPts val="600"/>
              </a:spcAft>
              <a:buFont typeface="Wingdings" panose="05000000000000000000" pitchFamily="2" charset="2"/>
              <a:buChar char="§"/>
            </a:pPr>
            <a:r>
              <a:rPr lang="de-DE" sz="1600">
                <a:solidFill>
                  <a:srgbClr val="006577"/>
                </a:solidFill>
                <a:latin typeface="Calibri" panose="020F0502020204030204" pitchFamily="34" charset="0"/>
                <a:ea typeface="ＭＳ Ｐゴシック" pitchFamily="-102" charset="-128"/>
                <a:cs typeface="Calibri" panose="020F0502020204030204" pitchFamily="34" charset="0"/>
              </a:rPr>
              <a:t>ermöglicht überschlägige Wirtschaftlichkeitsberechnungen mit umfangreichen Eingabemöglichkeiten </a:t>
            </a:r>
          </a:p>
        </p:txBody>
      </p:sp>
    </p:spTree>
    <p:extLst>
      <p:ext uri="{BB962C8B-B14F-4D97-AF65-F5344CB8AC3E}">
        <p14:creationId xmlns:p14="http://schemas.microsoft.com/office/powerpoint/2010/main" val="7408199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10445-B44B-51CF-1B60-56DE59D54371}"/>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D5EE754D-32AD-7550-65D4-43B019410DBD}"/>
              </a:ext>
            </a:extLst>
          </p:cNvPr>
          <p:cNvSpPr>
            <a:spLocks noGrp="1"/>
          </p:cNvSpPr>
          <p:nvPr>
            <p:ph type="title"/>
          </p:nvPr>
        </p:nvSpPr>
        <p:spPr/>
        <p:txBody>
          <a:bodyPr/>
          <a:lstStyle/>
          <a:p>
            <a:r>
              <a:rPr lang="de-DE"/>
              <a:t>Der Sanierungssprint</a:t>
            </a:r>
          </a:p>
        </p:txBody>
      </p:sp>
    </p:spTree>
    <p:extLst>
      <p:ext uri="{BB962C8B-B14F-4D97-AF65-F5344CB8AC3E}">
        <p14:creationId xmlns:p14="http://schemas.microsoft.com/office/powerpoint/2010/main" val="36374781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68DFA-DAC1-09CC-E887-DEDDF06E4C03}"/>
            </a:ext>
          </a:extLst>
        </p:cNvPr>
        <p:cNvGrpSpPr/>
        <p:nvPr/>
      </p:nvGrpSpPr>
      <p:grpSpPr>
        <a:xfrm>
          <a:off x="0" y="0"/>
          <a:ext cx="0" cy="0"/>
          <a:chOff x="0" y="0"/>
          <a:chExt cx="0" cy="0"/>
        </a:xfrm>
      </p:grpSpPr>
      <p:sp>
        <p:nvSpPr>
          <p:cNvPr id="7" name="Title 4">
            <a:extLst>
              <a:ext uri="{FF2B5EF4-FFF2-40B4-BE49-F238E27FC236}">
                <a16:creationId xmlns:a16="http://schemas.microsoft.com/office/drawing/2014/main" id="{F1001A62-C471-D550-60E2-A76582F53F4C}"/>
              </a:ext>
            </a:extLst>
          </p:cNvPr>
          <p:cNvSpPr txBox="1">
            <a:spLocks noGrp="1"/>
          </p:cNvSpPr>
          <p:nvPr>
            <p:ph type="title" idx="4294967295"/>
          </p:nvPr>
        </p:nvSpPr>
        <p:spPr bwMode="auto">
          <a:xfrm>
            <a:off x="565210" y="340046"/>
            <a:ext cx="8456325" cy="702125"/>
          </a:xfrm>
          <a:prstGeom prst="rect">
            <a:avLst/>
          </a:prstGeom>
          <a:noFill/>
          <a:ln w="9525">
            <a:noFill/>
            <a:prstDash/>
            <a:miter lim="800000"/>
            <a:headEnd/>
            <a:tailEn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Was ist der Sanierungssprint?</a:t>
            </a:r>
          </a:p>
        </p:txBody>
      </p:sp>
      <p:sp>
        <p:nvSpPr>
          <p:cNvPr id="3" name="Textfeld 6">
            <a:extLst>
              <a:ext uri="{FF2B5EF4-FFF2-40B4-BE49-F238E27FC236}">
                <a16:creationId xmlns:a16="http://schemas.microsoft.com/office/drawing/2014/main" id="{89B7FF10-0956-9D84-566C-CA4FB9502FEF}"/>
              </a:ext>
            </a:extLst>
          </p:cNvPr>
          <p:cNvSpPr txBox="1"/>
          <p:nvPr/>
        </p:nvSpPr>
        <p:spPr>
          <a:xfrm>
            <a:off x="612000" y="1260000"/>
            <a:ext cx="7975448" cy="369332"/>
          </a:xfrm>
          <a:prstGeom prst="rect">
            <a:avLst/>
          </a:prstGeom>
          <a:noFill/>
        </p:spPr>
        <p:txBody>
          <a:bodyPr wrap="square" rtlCol="0">
            <a:sp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r>
              <a:rPr lang="de-DE" b="1">
                <a:solidFill>
                  <a:srgbClr val="006778"/>
                </a:solidFill>
                <a:latin typeface="Calibri" panose="020F0502020204030204" pitchFamily="34" charset="0"/>
                <a:cs typeface="Calibri" panose="020F0502020204030204" pitchFamily="34" charset="0"/>
              </a:rPr>
              <a:t>Konzept: </a:t>
            </a:r>
            <a:r>
              <a:rPr lang="de-DE">
                <a:solidFill>
                  <a:srgbClr val="006778"/>
                </a:solidFill>
                <a:latin typeface="Calibri" panose="020F0502020204030204" pitchFamily="34" charset="0"/>
                <a:cs typeface="Calibri" panose="020F0502020204030204" pitchFamily="34" charset="0"/>
              </a:rPr>
              <a:t>Energetische Komplettsanierung zum Effizienzhaus in 22 Werktagen</a:t>
            </a:r>
          </a:p>
        </p:txBody>
      </p:sp>
      <p:sp>
        <p:nvSpPr>
          <p:cNvPr id="9" name="Rechteck 8">
            <a:extLst>
              <a:ext uri="{FF2B5EF4-FFF2-40B4-BE49-F238E27FC236}">
                <a16:creationId xmlns:a16="http://schemas.microsoft.com/office/drawing/2014/main" id="{1F379542-8389-1D2F-CC06-80E5AF640208}"/>
              </a:ext>
              <a:ext uri="{C183D7F6-B498-43B3-948B-1728B52AA6E4}">
                <adec:decorative xmlns:adec="http://schemas.microsoft.com/office/drawing/2017/decorative" val="1"/>
              </a:ext>
            </a:extLst>
          </p:cNvPr>
          <p:cNvSpPr/>
          <p:nvPr/>
        </p:nvSpPr>
        <p:spPr>
          <a:xfrm>
            <a:off x="612000" y="2000248"/>
            <a:ext cx="3177191" cy="359229"/>
          </a:xfrm>
          <a:prstGeom prst="rect">
            <a:avLst/>
          </a:prstGeom>
          <a:gradFill>
            <a:gsLst>
              <a:gs pos="0">
                <a:schemeClr val="bg1"/>
              </a:gs>
              <a:gs pos="81000">
                <a:srgbClr val="009AB4"/>
              </a:gs>
              <a:gs pos="100000">
                <a:srgbClr val="00879E"/>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8F3EFCF5-DB96-813F-87F1-CCBB67A08A22}"/>
              </a:ext>
              <a:ext uri="{C183D7F6-B498-43B3-948B-1728B52AA6E4}">
                <adec:decorative xmlns:adec="http://schemas.microsoft.com/office/drawing/2017/decorative" val="1"/>
              </a:ext>
            </a:extLst>
          </p:cNvPr>
          <p:cNvSpPr/>
          <p:nvPr/>
        </p:nvSpPr>
        <p:spPr>
          <a:xfrm>
            <a:off x="3789186" y="2000248"/>
            <a:ext cx="3671531" cy="359229"/>
          </a:xfrm>
          <a:prstGeom prst="rect">
            <a:avLst/>
          </a:prstGeom>
          <a:pattFill prst="dkUpDiag">
            <a:fgClr>
              <a:srgbClr val="006373"/>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 name="Gerade Verbindung mit Pfeil 3">
            <a:extLst>
              <a:ext uri="{FF2B5EF4-FFF2-40B4-BE49-F238E27FC236}">
                <a16:creationId xmlns:a16="http://schemas.microsoft.com/office/drawing/2014/main" id="{13A6A3A2-DAF4-D43E-D7C6-AA77C8E549C0}"/>
              </a:ext>
              <a:ext uri="{C183D7F6-B498-43B3-948B-1728B52AA6E4}">
                <adec:decorative xmlns:adec="http://schemas.microsoft.com/office/drawing/2017/decorative" val="1"/>
              </a:ext>
            </a:extLst>
          </p:cNvPr>
          <p:cNvCxnSpPr>
            <a:cxnSpLocks/>
            <a:stCxn id="16" idx="1"/>
          </p:cNvCxnSpPr>
          <p:nvPr/>
        </p:nvCxnSpPr>
        <p:spPr>
          <a:xfrm>
            <a:off x="3789186" y="2179863"/>
            <a:ext cx="3803105" cy="0"/>
          </a:xfrm>
          <a:prstGeom prst="straightConnector1">
            <a:avLst/>
          </a:prstGeom>
          <a:ln w="19050">
            <a:solidFill>
              <a:srgbClr val="006373"/>
            </a:solidFill>
            <a:tailEnd type="triangle"/>
          </a:ln>
        </p:spPr>
        <p:style>
          <a:lnRef idx="1">
            <a:schemeClr val="dk1"/>
          </a:lnRef>
          <a:fillRef idx="0">
            <a:schemeClr val="dk1"/>
          </a:fillRef>
          <a:effectRef idx="0">
            <a:schemeClr val="dk1"/>
          </a:effectRef>
          <a:fontRef idx="minor">
            <a:schemeClr val="tx1"/>
          </a:fontRef>
        </p:style>
      </p:cxnSp>
      <p:cxnSp>
        <p:nvCxnSpPr>
          <p:cNvPr id="20" name="Gerader Verbinder 19">
            <a:extLst>
              <a:ext uri="{FF2B5EF4-FFF2-40B4-BE49-F238E27FC236}">
                <a16:creationId xmlns:a16="http://schemas.microsoft.com/office/drawing/2014/main" id="{050DEC18-6792-04D6-7BFA-5A558F3819BB}"/>
              </a:ext>
              <a:ext uri="{C183D7F6-B498-43B3-948B-1728B52AA6E4}">
                <adec:decorative xmlns:adec="http://schemas.microsoft.com/office/drawing/2017/decorative" val="1"/>
              </a:ext>
            </a:extLst>
          </p:cNvPr>
          <p:cNvCxnSpPr/>
          <p:nvPr/>
        </p:nvCxnSpPr>
        <p:spPr>
          <a:xfrm>
            <a:off x="3789186" y="2000248"/>
            <a:ext cx="0" cy="359229"/>
          </a:xfrm>
          <a:prstGeom prst="line">
            <a:avLst/>
          </a:prstGeom>
          <a:ln w="19050">
            <a:solidFill>
              <a:srgbClr val="006373"/>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714F2270-F874-F00F-AEE6-964D23CA08DB}"/>
              </a:ext>
              <a:ext uri="{C183D7F6-B498-43B3-948B-1728B52AA6E4}">
                <adec:decorative xmlns:adec="http://schemas.microsoft.com/office/drawing/2017/decorative" val="1"/>
              </a:ext>
            </a:extLst>
          </p:cNvPr>
          <p:cNvCxnSpPr/>
          <p:nvPr/>
        </p:nvCxnSpPr>
        <p:spPr>
          <a:xfrm>
            <a:off x="7460717" y="2000248"/>
            <a:ext cx="0" cy="359229"/>
          </a:xfrm>
          <a:prstGeom prst="line">
            <a:avLst/>
          </a:prstGeom>
          <a:ln w="19050">
            <a:solidFill>
              <a:srgbClr val="006373"/>
            </a:solidFill>
          </a:ln>
        </p:spPr>
        <p:style>
          <a:lnRef idx="1">
            <a:schemeClr val="accent1"/>
          </a:lnRef>
          <a:fillRef idx="0">
            <a:schemeClr val="accent1"/>
          </a:fillRef>
          <a:effectRef idx="0">
            <a:schemeClr val="accent1"/>
          </a:effectRef>
          <a:fontRef idx="minor">
            <a:schemeClr val="tx1"/>
          </a:fontRef>
        </p:style>
      </p:cxnSp>
      <p:sp>
        <p:nvSpPr>
          <p:cNvPr id="14" name="Geschweifte Klammer links 13">
            <a:extLst>
              <a:ext uri="{FF2B5EF4-FFF2-40B4-BE49-F238E27FC236}">
                <a16:creationId xmlns:a16="http://schemas.microsoft.com/office/drawing/2014/main" id="{0C68302A-12CC-8D13-6B7C-A2D31101771A}"/>
              </a:ext>
              <a:ext uri="{C183D7F6-B498-43B3-948B-1728B52AA6E4}">
                <adec:decorative xmlns:adec="http://schemas.microsoft.com/office/drawing/2017/decorative" val="1"/>
              </a:ext>
            </a:extLst>
          </p:cNvPr>
          <p:cNvSpPr/>
          <p:nvPr/>
        </p:nvSpPr>
        <p:spPr>
          <a:xfrm rot="16200000">
            <a:off x="5447255" y="838165"/>
            <a:ext cx="355405" cy="3671531"/>
          </a:xfrm>
          <a:prstGeom prst="leftBrace">
            <a:avLst>
              <a:gd name="adj1" fmla="val 25743"/>
              <a:gd name="adj2" fmla="val 49809"/>
            </a:avLst>
          </a:prstGeom>
          <a:ln w="19050">
            <a:solidFill>
              <a:srgbClr val="006373"/>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2" name="Textfeld 11">
            <a:extLst>
              <a:ext uri="{FF2B5EF4-FFF2-40B4-BE49-F238E27FC236}">
                <a16:creationId xmlns:a16="http://schemas.microsoft.com/office/drawing/2014/main" id="{DE54C0E8-6CF9-B398-02D8-B107E572D81C}"/>
              </a:ext>
            </a:extLst>
          </p:cNvPr>
          <p:cNvSpPr txBox="1"/>
          <p:nvPr/>
        </p:nvSpPr>
        <p:spPr>
          <a:xfrm>
            <a:off x="3352403" y="1661694"/>
            <a:ext cx="873578" cy="338554"/>
          </a:xfrm>
          <a:prstGeom prst="rect">
            <a:avLst/>
          </a:prstGeom>
          <a:noFill/>
        </p:spPr>
        <p:txBody>
          <a:bodyPr wrap="square" rtlCol="0">
            <a:spAutoFit/>
          </a:bodyPr>
          <a:lstStyle/>
          <a:p>
            <a:pPr algn="ctr"/>
            <a:r>
              <a:rPr lang="de-DE" sz="1600">
                <a:solidFill>
                  <a:srgbClr val="006373"/>
                </a:solidFill>
                <a:latin typeface="Calibri" pitchFamily="34" charset="0"/>
              </a:rPr>
              <a:t>Tag 0</a:t>
            </a:r>
          </a:p>
        </p:txBody>
      </p:sp>
      <p:sp>
        <p:nvSpPr>
          <p:cNvPr id="13" name="Textfeld 12">
            <a:extLst>
              <a:ext uri="{FF2B5EF4-FFF2-40B4-BE49-F238E27FC236}">
                <a16:creationId xmlns:a16="http://schemas.microsoft.com/office/drawing/2014/main" id="{013F4E27-C5AE-8126-4D22-087BA2F0F772}"/>
              </a:ext>
            </a:extLst>
          </p:cNvPr>
          <p:cNvSpPr txBox="1"/>
          <p:nvPr/>
        </p:nvSpPr>
        <p:spPr>
          <a:xfrm>
            <a:off x="7023932" y="1661694"/>
            <a:ext cx="873578" cy="338554"/>
          </a:xfrm>
          <a:prstGeom prst="rect">
            <a:avLst/>
          </a:prstGeom>
          <a:noFill/>
        </p:spPr>
        <p:txBody>
          <a:bodyPr wrap="square" rtlCol="0">
            <a:spAutoFit/>
          </a:bodyPr>
          <a:lstStyle/>
          <a:p>
            <a:pPr algn="ctr"/>
            <a:r>
              <a:rPr lang="de-DE" sz="1600">
                <a:solidFill>
                  <a:srgbClr val="006373"/>
                </a:solidFill>
                <a:latin typeface="Calibri" pitchFamily="34" charset="0"/>
              </a:rPr>
              <a:t>Tag 22</a:t>
            </a:r>
          </a:p>
        </p:txBody>
      </p:sp>
      <p:sp>
        <p:nvSpPr>
          <p:cNvPr id="6" name="Textfeld 5">
            <a:extLst>
              <a:ext uri="{FF2B5EF4-FFF2-40B4-BE49-F238E27FC236}">
                <a16:creationId xmlns:a16="http://schemas.microsoft.com/office/drawing/2014/main" id="{54EBB0EB-09AE-E19B-9955-9811B1B304F1}"/>
              </a:ext>
            </a:extLst>
          </p:cNvPr>
          <p:cNvSpPr txBox="1"/>
          <p:nvPr/>
        </p:nvSpPr>
        <p:spPr>
          <a:xfrm>
            <a:off x="1008063" y="2367187"/>
            <a:ext cx="2385839" cy="338554"/>
          </a:xfrm>
          <a:prstGeom prst="rect">
            <a:avLst/>
          </a:prstGeom>
          <a:noFill/>
        </p:spPr>
        <p:txBody>
          <a:bodyPr wrap="square" rtlCol="0">
            <a:spAutoFit/>
          </a:bodyPr>
          <a:lstStyle/>
          <a:p>
            <a:pPr algn="ctr"/>
            <a:r>
              <a:rPr lang="de-DE" sz="1600">
                <a:solidFill>
                  <a:srgbClr val="006373"/>
                </a:solidFill>
                <a:latin typeface="Calibri" pitchFamily="34" charset="0"/>
              </a:rPr>
              <a:t>Planungsphase &gt;3 Monate</a:t>
            </a:r>
          </a:p>
        </p:txBody>
      </p:sp>
      <p:sp>
        <p:nvSpPr>
          <p:cNvPr id="15" name="Textfeld 14">
            <a:extLst>
              <a:ext uri="{FF2B5EF4-FFF2-40B4-BE49-F238E27FC236}">
                <a16:creationId xmlns:a16="http://schemas.microsoft.com/office/drawing/2014/main" id="{839868FC-16A7-8175-2EE5-8F54B7A0E7D2}"/>
              </a:ext>
            </a:extLst>
          </p:cNvPr>
          <p:cNvSpPr txBox="1"/>
          <p:nvPr/>
        </p:nvSpPr>
        <p:spPr>
          <a:xfrm>
            <a:off x="3789192" y="2839618"/>
            <a:ext cx="3671529" cy="338554"/>
          </a:xfrm>
          <a:prstGeom prst="rect">
            <a:avLst/>
          </a:prstGeom>
          <a:noFill/>
        </p:spPr>
        <p:txBody>
          <a:bodyPr wrap="square" rtlCol="0">
            <a:spAutoFit/>
          </a:bodyPr>
          <a:lstStyle/>
          <a:p>
            <a:pPr algn="ctr"/>
            <a:r>
              <a:rPr lang="de-DE" sz="1600">
                <a:solidFill>
                  <a:srgbClr val="006373"/>
                </a:solidFill>
                <a:latin typeface="Calibri" pitchFamily="34" charset="0"/>
              </a:rPr>
              <a:t>Gebäudehülle + Heizung + Innenausbau</a:t>
            </a:r>
            <a:endParaRPr lang="de-DE" sz="1600" strike="sngStrike">
              <a:solidFill>
                <a:srgbClr val="006373"/>
              </a:solidFill>
              <a:highlight>
                <a:srgbClr val="00FFFF"/>
              </a:highlight>
              <a:latin typeface="Calibri" pitchFamily="34" charset="0"/>
            </a:endParaRPr>
          </a:p>
        </p:txBody>
      </p:sp>
      <p:sp>
        <p:nvSpPr>
          <p:cNvPr id="5" name="Inhaltsplatzhalter 4">
            <a:extLst>
              <a:ext uri="{FF2B5EF4-FFF2-40B4-BE49-F238E27FC236}">
                <a16:creationId xmlns:a16="http://schemas.microsoft.com/office/drawing/2014/main" id="{E04BD4F0-B385-CB09-8FD1-12AC6A6363C2}"/>
              </a:ext>
            </a:extLst>
          </p:cNvPr>
          <p:cNvSpPr txBox="1">
            <a:spLocks/>
          </p:cNvSpPr>
          <p:nvPr/>
        </p:nvSpPr>
        <p:spPr>
          <a:xfrm>
            <a:off x="612000" y="3317554"/>
            <a:ext cx="5947200" cy="1485900"/>
          </a:xfrm>
          <a:noFill/>
        </p:spPr>
        <p:txBody>
          <a:bodyPr lIns="91440" tIns="45720" rIns="91440" bIns="45720" anchor="t"/>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buFont typeface="Wingdings" panose="05000000000000000000" pitchFamily="2" charset="2"/>
              <a:buChar char="§"/>
            </a:pPr>
            <a:r>
              <a:rPr lang="de-DE" sz="1400" b="1">
                <a:solidFill>
                  <a:srgbClr val="006577"/>
                </a:solidFill>
                <a:latin typeface="Calibri"/>
                <a:ea typeface="ＭＳ Ｐゴシック"/>
                <a:cs typeface="Calibri"/>
              </a:rPr>
              <a:t>Objektvoraussetzungen</a:t>
            </a:r>
          </a:p>
          <a:p>
            <a:pPr lvl="1">
              <a:spcBef>
                <a:spcPts val="0"/>
              </a:spcBef>
              <a:spcAft>
                <a:spcPts val="600"/>
              </a:spcAft>
              <a:buFont typeface="Wingdings" panose="05000000000000000000" pitchFamily="2" charset="2"/>
              <a:buChar char="§"/>
            </a:pPr>
            <a:r>
              <a:rPr lang="de-DE" sz="1400">
                <a:solidFill>
                  <a:srgbClr val="006577"/>
                </a:solidFill>
                <a:latin typeface="Calibri"/>
                <a:ea typeface="ＭＳ Ｐゴシック"/>
                <a:cs typeface="Calibri"/>
              </a:rPr>
              <a:t>Ein- und Zweifamilienhäuser (Baujahr ca. 1945-1985)</a:t>
            </a:r>
          </a:p>
          <a:p>
            <a:pPr lvl="1">
              <a:spcBef>
                <a:spcPts val="0"/>
              </a:spcBef>
              <a:spcAft>
                <a:spcPts val="600"/>
              </a:spcAft>
              <a:buFont typeface="Wingdings" panose="05000000000000000000" pitchFamily="2" charset="2"/>
              <a:buChar char="§"/>
            </a:pPr>
            <a:r>
              <a:rPr lang="de-DE" sz="1400">
                <a:solidFill>
                  <a:srgbClr val="006577"/>
                </a:solidFill>
                <a:latin typeface="Calibri"/>
                <a:ea typeface="ＭＳ Ｐゴシック"/>
                <a:cs typeface="Calibri"/>
              </a:rPr>
              <a:t>umfassender Sanierungsbedarf</a:t>
            </a:r>
          </a:p>
          <a:p>
            <a:pPr>
              <a:spcBef>
                <a:spcPts val="0"/>
              </a:spcBef>
              <a:spcAft>
                <a:spcPts val="600"/>
              </a:spcAft>
              <a:buFont typeface="Wingdings" panose="05000000000000000000" pitchFamily="2" charset="2"/>
              <a:buChar char="§"/>
            </a:pPr>
            <a:r>
              <a:rPr lang="de-DE" sz="1400">
                <a:solidFill>
                  <a:srgbClr val="006577"/>
                </a:solidFill>
                <a:latin typeface="Calibri"/>
                <a:ea typeface="ＭＳ Ｐゴシック"/>
                <a:cs typeface="Calibri"/>
              </a:rPr>
              <a:t>Komplettsanierung, inklusive nicht-energetischer Maßnahmen</a:t>
            </a:r>
            <a:br>
              <a:rPr lang="de-DE" sz="1400">
                <a:latin typeface="Calibri" panose="020F0502020204030204" pitchFamily="34" charset="0"/>
                <a:cs typeface="Calibri" panose="020F0502020204030204" pitchFamily="34" charset="0"/>
              </a:rPr>
            </a:br>
            <a:r>
              <a:rPr lang="de-DE" sz="1400">
                <a:solidFill>
                  <a:srgbClr val="006577"/>
                </a:solidFill>
                <a:latin typeface="Calibri"/>
                <a:ea typeface="ＭＳ Ｐゴシック"/>
                <a:cs typeface="Calibri"/>
              </a:rPr>
              <a:t>(z.B. Badumbau, neue Rohre und Leitungen, neue Oberflächen)</a:t>
            </a:r>
          </a:p>
          <a:p>
            <a:pPr>
              <a:spcBef>
                <a:spcPts val="0"/>
              </a:spcBef>
              <a:spcAft>
                <a:spcPts val="600"/>
              </a:spcAft>
              <a:buFont typeface="Wingdings" panose="05000000000000000000" pitchFamily="2" charset="2"/>
              <a:buChar char="§"/>
            </a:pPr>
            <a:endParaRPr lang="de-DE" sz="1400" b="1">
              <a:solidFill>
                <a:srgbClr val="006577"/>
              </a:solidFill>
              <a:latin typeface="Calibri" panose="020F0502020204030204" pitchFamily="34" charset="0"/>
              <a:cs typeface="Calibri" panose="020F0502020204030204" pitchFamily="34" charset="0"/>
            </a:endParaRPr>
          </a:p>
        </p:txBody>
      </p:sp>
      <p:sp>
        <p:nvSpPr>
          <p:cNvPr id="8" name="Rechteck 7">
            <a:extLst>
              <a:ext uri="{FF2B5EF4-FFF2-40B4-BE49-F238E27FC236}">
                <a16:creationId xmlns:a16="http://schemas.microsoft.com/office/drawing/2014/main" id="{123857E8-0311-C8C8-F98B-173C75B62DFD}"/>
              </a:ext>
            </a:extLst>
          </p:cNvPr>
          <p:cNvSpPr/>
          <p:nvPr/>
        </p:nvSpPr>
        <p:spPr>
          <a:xfrm rot="240000">
            <a:off x="5949125" y="3633741"/>
            <a:ext cx="2411362" cy="723754"/>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algn="ctr" eaLnBrk="1" hangingPunct="1">
              <a:lnSpc>
                <a:spcPct val="90000"/>
              </a:lnSpc>
              <a:spcBef>
                <a:spcPts val="600"/>
              </a:spcBef>
              <a:buClr>
                <a:srgbClr val="E9692E"/>
              </a:buClr>
              <a:buSzPct val="90000"/>
            </a:pPr>
            <a:r>
              <a:rPr lang="de-DE" sz="1400">
                <a:solidFill>
                  <a:srgbClr val="EC6607"/>
                </a:solidFill>
                <a:latin typeface="Calibri"/>
                <a:ea typeface="Calibri"/>
                <a:cs typeface="Calibri"/>
              </a:rPr>
              <a:t>In Baden-Württemberg bereits zwei Sprints erfolgreich abgeschlossen. </a:t>
            </a:r>
            <a:endParaRPr lang="de-DE" sz="1400">
              <a:solidFill>
                <a:srgbClr val="EC6607"/>
              </a:solidFill>
              <a:latin typeface="Calibri" panose="020F0502020204030204" pitchFamily="34" charset="0"/>
              <a:ea typeface="Calibri"/>
              <a:cs typeface="Calibri"/>
            </a:endParaRPr>
          </a:p>
        </p:txBody>
      </p:sp>
      <p:pic>
        <p:nvPicPr>
          <p:cNvPr id="10" name="Grafik 9">
            <a:extLst>
              <a:ext uri="{FF2B5EF4-FFF2-40B4-BE49-F238E27FC236}">
                <a16:creationId xmlns:a16="http://schemas.microsoft.com/office/drawing/2014/main" id="{ABBA6CF6-2C82-7299-2A35-223256E80C4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85373" y="211095"/>
            <a:ext cx="586833" cy="575155"/>
          </a:xfrm>
          <a:prstGeom prst="rect">
            <a:avLst/>
          </a:prstGeom>
        </p:spPr>
      </p:pic>
    </p:spTree>
    <p:extLst>
      <p:ext uri="{BB962C8B-B14F-4D97-AF65-F5344CB8AC3E}">
        <p14:creationId xmlns:p14="http://schemas.microsoft.com/office/powerpoint/2010/main" val="517191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ABAF0FD-7F26-A880-6964-851A4659BCF6}"/>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Besonderheiten beim Sanierungssprint</a:t>
            </a:r>
          </a:p>
        </p:txBody>
      </p:sp>
      <p:sp>
        <p:nvSpPr>
          <p:cNvPr id="4" name="Inhaltsplatzhalter 4">
            <a:extLst>
              <a:ext uri="{FF2B5EF4-FFF2-40B4-BE49-F238E27FC236}">
                <a16:creationId xmlns:a16="http://schemas.microsoft.com/office/drawing/2014/main" id="{26A7E028-4003-AA05-1105-88157E5DE5AE}"/>
              </a:ext>
            </a:extLst>
          </p:cNvPr>
          <p:cNvSpPr txBox="1">
            <a:spLocks/>
          </p:cNvSpPr>
          <p:nvPr/>
        </p:nvSpPr>
        <p:spPr>
          <a:xfrm>
            <a:off x="648000" y="1295999"/>
            <a:ext cx="3866400" cy="3291875"/>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buFont typeface="Wingdings" panose="05000000000000000000" pitchFamily="2" charset="2"/>
              <a:buChar char="§"/>
            </a:pPr>
            <a:r>
              <a:rPr lang="de-DE" sz="1400" b="1">
                <a:solidFill>
                  <a:srgbClr val="006577"/>
                </a:solidFill>
                <a:latin typeface="Calibri" panose="020F0502020204030204" pitchFamily="34" charset="0"/>
                <a:cs typeface="Calibri" panose="020F0502020204030204" pitchFamily="34" charset="0"/>
              </a:rPr>
              <a:t>Sanierungssprint-Koordinatorin/-Koordinator</a:t>
            </a:r>
            <a:r>
              <a:rPr lang="de-DE" sz="1400">
                <a:solidFill>
                  <a:srgbClr val="006577"/>
                </a:solidFill>
                <a:latin typeface="Calibri" panose="020F0502020204030204" pitchFamily="34" charset="0"/>
                <a:cs typeface="Calibri" panose="020F0502020204030204" pitchFamily="34" charset="0"/>
              </a:rPr>
              <a:t> </a:t>
            </a:r>
          </a:p>
          <a:p>
            <a:pPr lvl="1">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koordiniert Baustelle</a:t>
            </a:r>
          </a:p>
          <a:p>
            <a:pPr lvl="1">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übernimmt Akquise der Handwerksbetriebe</a:t>
            </a:r>
          </a:p>
          <a:p>
            <a:pPr lvl="1">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erarbeitet Taktplan / Bauzeitenplan und stellt Einhaltung sicher</a:t>
            </a:r>
          </a:p>
          <a:p>
            <a:pPr marL="457200" lvl="1" indent="0">
              <a:spcBef>
                <a:spcPts val="0"/>
              </a:spcBef>
              <a:spcAft>
                <a:spcPts val="1800"/>
              </a:spcAft>
              <a:buNone/>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 </a:t>
            </a:r>
            <a:r>
              <a:rPr lang="de-DE" sz="1400">
                <a:solidFill>
                  <a:srgbClr val="006577"/>
                </a:solidFill>
                <a:latin typeface="Calibri" panose="020F0502020204030204" pitchFamily="34" charset="0"/>
                <a:cs typeface="Calibri" panose="020F0502020204030204" pitchFamily="34" charset="0"/>
              </a:rPr>
              <a:t>benötigt Erfahrung bei Bauleitung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     (Hintergrund: Architektur,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     Bauingenieurwesen oder Handwerk)</a:t>
            </a:r>
            <a:endParaRPr lang="de-DE" sz="1400">
              <a:solidFill>
                <a:srgbClr val="006577"/>
              </a:solidFill>
              <a:highlight>
                <a:srgbClr val="00FFFF"/>
              </a:highlight>
              <a:latin typeface="Calibri" panose="020F0502020204030204" pitchFamily="34" charset="0"/>
              <a:cs typeface="Calibri" panose="020F0502020204030204" pitchFamily="34" charset="0"/>
            </a:endParaRPr>
          </a:p>
          <a:p>
            <a:pPr>
              <a:spcBef>
                <a:spcPts val="0"/>
              </a:spcBef>
              <a:spcAft>
                <a:spcPts val="600"/>
              </a:spcAft>
              <a:buFont typeface="Wingdings" panose="05000000000000000000" pitchFamily="2" charset="2"/>
              <a:buChar char="§"/>
            </a:pPr>
            <a:r>
              <a:rPr lang="de-DE" sz="1400" b="1">
                <a:solidFill>
                  <a:srgbClr val="006577"/>
                </a:solidFill>
                <a:latin typeface="Calibri" panose="020F0502020204030204" pitchFamily="34" charset="0"/>
                <a:cs typeface="Calibri" panose="020F0502020204030204" pitchFamily="34" charset="0"/>
              </a:rPr>
              <a:t>Taktplan / Bauzeitenplan</a:t>
            </a:r>
          </a:p>
          <a:p>
            <a:pPr lvl="1">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halbtagsgenaue Planung</a:t>
            </a:r>
          </a:p>
          <a:p>
            <a:pPr lvl="1">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parallele Tätigkeiten</a:t>
            </a:r>
          </a:p>
          <a:p>
            <a:pPr lvl="1">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schafft Planungssicherheit</a:t>
            </a:r>
          </a:p>
        </p:txBody>
      </p:sp>
      <p:sp>
        <p:nvSpPr>
          <p:cNvPr id="2" name="Inhaltsplatzhalter 4">
            <a:extLst>
              <a:ext uri="{FF2B5EF4-FFF2-40B4-BE49-F238E27FC236}">
                <a16:creationId xmlns:a16="http://schemas.microsoft.com/office/drawing/2014/main" id="{AFE0064C-8235-2756-A360-2CB92AA86386}"/>
              </a:ext>
            </a:extLst>
          </p:cNvPr>
          <p:cNvSpPr txBox="1">
            <a:spLocks/>
          </p:cNvSpPr>
          <p:nvPr/>
        </p:nvSpPr>
        <p:spPr>
          <a:xfrm>
            <a:off x="4414800" y="1295999"/>
            <a:ext cx="4081200" cy="3291875"/>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buFont typeface="Wingdings" panose="05000000000000000000" pitchFamily="2" charset="2"/>
              <a:buChar char="§"/>
            </a:pPr>
            <a:r>
              <a:rPr lang="de-DE" sz="1400" b="1">
                <a:solidFill>
                  <a:srgbClr val="006577"/>
                </a:solidFill>
                <a:latin typeface="Calibri" panose="020F0502020204030204" pitchFamily="34" charset="0"/>
                <a:cs typeface="Calibri" panose="020F0502020204030204" pitchFamily="34" charset="0"/>
              </a:rPr>
              <a:t>Baustellenassistenz / Eigenleistungen</a:t>
            </a:r>
          </a:p>
          <a:p>
            <a:pPr lvl="1">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unterstützt die Baustelle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(z.B. Materialtransport, Aufräumarbeiten)</a:t>
            </a:r>
          </a:p>
          <a:p>
            <a:pPr>
              <a:spcBef>
                <a:spcPts val="0"/>
              </a:spcBef>
              <a:spcAft>
                <a:spcPts val="600"/>
              </a:spcAft>
              <a:buFont typeface="Wingdings" panose="05000000000000000000" pitchFamily="2" charset="2"/>
              <a:buChar char="§"/>
            </a:pPr>
            <a:r>
              <a:rPr lang="de-DE" sz="1400" b="1">
                <a:solidFill>
                  <a:srgbClr val="006577"/>
                </a:solidFill>
                <a:latin typeface="Calibri" panose="020F0502020204030204" pitchFamily="34" charset="0"/>
                <a:cs typeface="Calibri" panose="020F0502020204030204" pitchFamily="34" charset="0"/>
              </a:rPr>
              <a:t>Gemeinsames Mittagessen</a:t>
            </a:r>
          </a:p>
          <a:p>
            <a:pPr lvl="1">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fördert Teamgeist und verbessert Kommunikation</a:t>
            </a:r>
          </a:p>
          <a:p>
            <a:pPr lvl="1">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führt zu Zeiteinsparung</a:t>
            </a:r>
          </a:p>
          <a:p>
            <a:pPr lvl="1">
              <a:spcBef>
                <a:spcPts val="0"/>
              </a:spcBef>
              <a:spcAft>
                <a:spcPts val="600"/>
              </a:spcAft>
              <a:buFont typeface="Wingdings" panose="05000000000000000000" pitchFamily="2" charset="2"/>
              <a:buChar char="§"/>
            </a:pPr>
            <a:endParaRPr lang="de-DE" sz="1400">
              <a:solidFill>
                <a:srgbClr val="006577"/>
              </a:solidFill>
              <a:latin typeface="Calibri" panose="020F0502020204030204" pitchFamily="34" charset="0"/>
              <a:cs typeface="Calibri" panose="020F0502020204030204" pitchFamily="34" charset="0"/>
            </a:endParaRPr>
          </a:p>
        </p:txBody>
      </p:sp>
      <p:pic>
        <p:nvPicPr>
          <p:cNvPr id="6" name="Grafik 5">
            <a:extLst>
              <a:ext uri="{FF2B5EF4-FFF2-40B4-BE49-F238E27FC236}">
                <a16:creationId xmlns:a16="http://schemas.microsoft.com/office/drawing/2014/main" id="{73AD421B-03EF-6E47-692C-8C2D17E34DC1}"/>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85373" y="211095"/>
            <a:ext cx="586833" cy="575155"/>
          </a:xfrm>
          <a:prstGeom prst="rect">
            <a:avLst/>
          </a:prstGeom>
        </p:spPr>
      </p:pic>
      <p:pic>
        <p:nvPicPr>
          <p:cNvPr id="10" name="Grafik 9">
            <a:extLst>
              <a:ext uri="{FF2B5EF4-FFF2-40B4-BE49-F238E27FC236}">
                <a16:creationId xmlns:a16="http://schemas.microsoft.com/office/drawing/2014/main" id="{BB6CD6F5-02BD-9C34-106C-C9497188A8D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564800" y="3075018"/>
            <a:ext cx="1966007" cy="1916055"/>
          </a:xfrm>
          <a:prstGeom prst="rect">
            <a:avLst/>
          </a:prstGeom>
        </p:spPr>
      </p:pic>
      <p:pic>
        <p:nvPicPr>
          <p:cNvPr id="12" name="Grafik 11">
            <a:extLst>
              <a:ext uri="{FF2B5EF4-FFF2-40B4-BE49-F238E27FC236}">
                <a16:creationId xmlns:a16="http://schemas.microsoft.com/office/drawing/2014/main" id="{A19CD47E-8CA9-F967-2596-F22F5BDB49AA}"/>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b="-35421"/>
          <a:stretch/>
        </p:blipFill>
        <p:spPr>
          <a:xfrm>
            <a:off x="6595200" y="3075018"/>
            <a:ext cx="2052407" cy="2594716"/>
          </a:xfrm>
          <a:prstGeom prst="rect">
            <a:avLst/>
          </a:prstGeom>
        </p:spPr>
      </p:pic>
    </p:spTree>
    <p:extLst>
      <p:ext uri="{BB962C8B-B14F-4D97-AF65-F5344CB8AC3E}">
        <p14:creationId xmlns:p14="http://schemas.microsoft.com/office/powerpoint/2010/main" val="38030114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6DAC4-E089-C3E7-DE49-0C2D748CAC25}"/>
            </a:ext>
          </a:extLst>
        </p:cNvPr>
        <p:cNvGrpSpPr/>
        <p:nvPr/>
      </p:nvGrpSpPr>
      <p:grpSpPr>
        <a:xfrm>
          <a:off x="0" y="0"/>
          <a:ext cx="0" cy="0"/>
          <a:chOff x="0" y="0"/>
          <a:chExt cx="0" cy="0"/>
        </a:xfrm>
      </p:grpSpPr>
      <p:sp>
        <p:nvSpPr>
          <p:cNvPr id="2" name="Titel 2">
            <a:extLst>
              <a:ext uri="{FF2B5EF4-FFF2-40B4-BE49-F238E27FC236}">
                <a16:creationId xmlns:a16="http://schemas.microsoft.com/office/drawing/2014/main" id="{54CAD101-30D0-C8C0-86D1-5DE8B3EFA752}"/>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Vorteile des Sanierungssprints </a:t>
            </a:r>
          </a:p>
        </p:txBody>
      </p:sp>
      <p:sp>
        <p:nvSpPr>
          <p:cNvPr id="3" name="Inhaltsplatzhalter 4">
            <a:extLst>
              <a:ext uri="{FF2B5EF4-FFF2-40B4-BE49-F238E27FC236}">
                <a16:creationId xmlns:a16="http://schemas.microsoft.com/office/drawing/2014/main" id="{66817F9A-23CC-9454-DB6D-40CC93203414}"/>
              </a:ext>
            </a:extLst>
          </p:cNvPr>
          <p:cNvSpPr txBox="1">
            <a:spLocks/>
          </p:cNvSpPr>
          <p:nvPr/>
        </p:nvSpPr>
        <p:spPr>
          <a:xfrm>
            <a:off x="648000" y="1296000"/>
            <a:ext cx="4975200" cy="3036880"/>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Sanierungssprint gibt </a:t>
            </a:r>
            <a:r>
              <a:rPr lang="de-DE" sz="1600" b="1">
                <a:solidFill>
                  <a:srgbClr val="006577"/>
                </a:solidFill>
                <a:latin typeface="Calibri" panose="020F0502020204030204" pitchFamily="34" charset="0"/>
                <a:cs typeface="Calibri" panose="020F0502020204030204" pitchFamily="34" charset="0"/>
              </a:rPr>
              <a:t>Sicherheit bezüglich Bauzeit und -kosten </a:t>
            </a:r>
            <a:r>
              <a:rPr lang="de-DE" sz="1600">
                <a:solidFill>
                  <a:srgbClr val="006577"/>
                </a:solidFill>
                <a:latin typeface="Calibri" panose="020F0502020204030204" pitchFamily="34" charset="0"/>
                <a:cs typeface="Calibri" panose="020F0502020204030204" pitchFamily="34" charset="0"/>
              </a:rPr>
              <a:t>(Ausweichquartier, Mietausfälle, Nachzahlungen) und </a:t>
            </a:r>
            <a:r>
              <a:rPr lang="de-DE" sz="1600" b="1">
                <a:solidFill>
                  <a:srgbClr val="006577"/>
                </a:solidFill>
                <a:latin typeface="Calibri" panose="020F0502020204030204" pitchFamily="34" charset="0"/>
                <a:cs typeface="Calibri" panose="020F0502020204030204" pitchFamily="34" charset="0"/>
              </a:rPr>
              <a:t>Qualität</a:t>
            </a:r>
            <a:r>
              <a:rPr lang="de-DE" sz="1600">
                <a:solidFill>
                  <a:srgbClr val="006577"/>
                </a:solidFill>
                <a:latin typeface="Calibri" panose="020F0502020204030204" pitchFamily="34" charset="0"/>
                <a:cs typeface="Calibri" panose="020F0502020204030204" pitchFamily="34" charset="0"/>
              </a:rPr>
              <a:t> </a:t>
            </a:r>
          </a:p>
          <a:p>
            <a:pPr marL="552450" indent="-285750">
              <a:spcBef>
                <a:spcPts val="0"/>
              </a:spcBef>
              <a:spcAft>
                <a:spcPts val="600"/>
              </a:spcAft>
              <a:buFont typeface="Wingdings" panose="05000000000000000000" pitchFamily="2" charset="2"/>
              <a:buChar char="à"/>
              <a:tabLst>
                <a:tab pos="266700" algn="l"/>
              </a:tabLst>
            </a:pPr>
            <a:r>
              <a:rPr lang="de-DE" sz="1600" b="1">
                <a:solidFill>
                  <a:srgbClr val="006577"/>
                </a:solidFill>
                <a:latin typeface="Calibri" panose="020F0502020204030204" pitchFamily="34" charset="0"/>
                <a:cs typeface="Calibri" panose="020F0502020204030204" pitchFamily="34" charset="0"/>
              </a:rPr>
              <a:t>Kosten für Sanierungssprint-Koordinatorin/-Koordinator </a:t>
            </a:r>
            <a:r>
              <a:rPr lang="de-DE" sz="1600">
                <a:solidFill>
                  <a:srgbClr val="006577"/>
                </a:solidFill>
                <a:latin typeface="Calibri" panose="020F0502020204030204" pitchFamily="34" charset="0"/>
                <a:cs typeface="Calibri" panose="020F0502020204030204" pitchFamily="34" charset="0"/>
              </a:rPr>
              <a:t>stehen gegenüber</a:t>
            </a:r>
          </a:p>
          <a:p>
            <a:pPr marL="552450" indent="-285750">
              <a:spcBef>
                <a:spcPts val="0"/>
              </a:spcBef>
              <a:spcAft>
                <a:spcPts val="600"/>
              </a:spcAft>
              <a:buFont typeface="Wingdings" panose="05000000000000000000" pitchFamily="2" charset="2"/>
              <a:buChar char="à"/>
              <a:tabLst>
                <a:tab pos="266700" algn="l"/>
              </a:tabLst>
            </a:pPr>
            <a:r>
              <a:rPr lang="de-DE" sz="1600">
                <a:solidFill>
                  <a:srgbClr val="006577"/>
                </a:solidFill>
                <a:latin typeface="Calibri" panose="020F0502020204030204" pitchFamily="34" charset="0"/>
                <a:cs typeface="Calibri" panose="020F0502020204030204" pitchFamily="34" charset="0"/>
              </a:rPr>
              <a:t>Geld sparen kann man mit dem Konzept (noch) nicht</a:t>
            </a:r>
          </a:p>
          <a:p>
            <a:pPr>
              <a:spcBef>
                <a:spcPts val="0"/>
              </a:spcBef>
              <a:spcAft>
                <a:spcPts val="600"/>
              </a:spcAft>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gewerkeübergreifende Probleme können schnell gelöst werden</a:t>
            </a:r>
          </a:p>
        </p:txBody>
      </p:sp>
      <p:pic>
        <p:nvPicPr>
          <p:cNvPr id="4" name="Grafik 3">
            <a:extLst>
              <a:ext uri="{FF2B5EF4-FFF2-40B4-BE49-F238E27FC236}">
                <a16:creationId xmlns:a16="http://schemas.microsoft.com/office/drawing/2014/main" id="{CC069D19-A59F-BA74-01E1-D78FD32DEC4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5373" y="211095"/>
            <a:ext cx="586833" cy="575155"/>
          </a:xfrm>
          <a:prstGeom prst="rect">
            <a:avLst/>
          </a:prstGeom>
        </p:spPr>
      </p:pic>
      <p:pic>
        <p:nvPicPr>
          <p:cNvPr id="5" name="Grafik 4">
            <a:extLst>
              <a:ext uri="{FF2B5EF4-FFF2-40B4-BE49-F238E27FC236}">
                <a16:creationId xmlns:a16="http://schemas.microsoft.com/office/drawing/2014/main" id="{9A1E939D-6A53-31AF-79A1-168534E394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73610" y="1296000"/>
            <a:ext cx="2401190" cy="3420274"/>
          </a:xfrm>
          <a:prstGeom prst="rect">
            <a:avLst/>
          </a:prstGeom>
          <a:ln>
            <a:solidFill>
              <a:schemeClr val="bg1">
                <a:lumMod val="65000"/>
              </a:schemeClr>
            </a:solidFill>
          </a:ln>
        </p:spPr>
      </p:pic>
    </p:spTree>
    <p:extLst>
      <p:ext uri="{BB962C8B-B14F-4D97-AF65-F5344CB8AC3E}">
        <p14:creationId xmlns:p14="http://schemas.microsoft.com/office/powerpoint/2010/main" val="623758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7D78D-3A7B-CCEF-0D50-846E1AE144E0}"/>
            </a:ext>
          </a:extLst>
        </p:cNvPr>
        <p:cNvGrpSpPr/>
        <p:nvPr/>
      </p:nvGrpSpPr>
      <p:grpSpPr>
        <a:xfrm>
          <a:off x="0" y="0"/>
          <a:ext cx="0" cy="0"/>
          <a:chOff x="0" y="0"/>
          <a:chExt cx="0" cy="0"/>
        </a:xfrm>
      </p:grpSpPr>
      <p:sp>
        <p:nvSpPr>
          <p:cNvPr id="2" name="Titel 2">
            <a:extLst>
              <a:ext uri="{FF2B5EF4-FFF2-40B4-BE49-F238E27FC236}">
                <a16:creationId xmlns:a16="http://schemas.microsoft.com/office/drawing/2014/main" id="{73B72F6A-ACFE-7F2A-1E3A-A00322695DF8}"/>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t>Wo geht die Wärme verloren?</a:t>
            </a:r>
            <a:b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br>
            <a:r>
              <a:rPr kumimoji="0" lang="de-DE" sz="20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t>Größenordnung der Verluste</a:t>
            </a:r>
          </a:p>
        </p:txBody>
      </p:sp>
      <p:pic>
        <p:nvPicPr>
          <p:cNvPr id="6" name="Grafik 5" descr="Die Grafik zeigt einen Schnitt durch ein unsaniertes Haus und die anteiligen Wärmeverluste der verschiedenen Bauteile in Prozent. Über das Dach und die Außenwand gehen jeweils ca. 20 bis 25 Prozent der Wärme verloren, über die Fenster 15 bis 20 Prozent und über die Bodenplatte und Kellerdecke 5 bis 10 Prozent. Über die Lüftung gehen weitere 10 bis 15 Prozent verloren und über die Heizung weitere 25 bis 30 Prozent.">
            <a:extLst>
              <a:ext uri="{FF2B5EF4-FFF2-40B4-BE49-F238E27FC236}">
                <a16:creationId xmlns:a16="http://schemas.microsoft.com/office/drawing/2014/main" id="{D7D0DE9B-C0C0-249E-6DBB-A5F01372C5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00" y="1296000"/>
            <a:ext cx="4297266" cy="3312000"/>
          </a:xfrm>
          <a:prstGeom prst="rect">
            <a:avLst/>
          </a:prstGeom>
        </p:spPr>
      </p:pic>
      <p:sp>
        <p:nvSpPr>
          <p:cNvPr id="8" name="Textfeld 7">
            <a:extLst>
              <a:ext uri="{FF2B5EF4-FFF2-40B4-BE49-F238E27FC236}">
                <a16:creationId xmlns:a16="http://schemas.microsoft.com/office/drawing/2014/main" id="{0B84BCC5-2E89-D11A-DD7C-F3309BD7C43A}"/>
              </a:ext>
            </a:extLst>
          </p:cNvPr>
          <p:cNvSpPr txBox="1"/>
          <p:nvPr/>
        </p:nvSpPr>
        <p:spPr>
          <a:xfrm>
            <a:off x="694149" y="4626109"/>
            <a:ext cx="3546552" cy="276999"/>
          </a:xfrm>
          <a:prstGeom prst="rect">
            <a:avLst/>
          </a:prstGeom>
          <a:noFill/>
        </p:spPr>
        <p:txBody>
          <a:bodyPr wrap="square" rtlCol="0">
            <a:spAutoFit/>
          </a:bodyPr>
          <a:lstStyle/>
          <a:p>
            <a:r>
              <a:rPr lang="de-DE" sz="1200">
                <a:solidFill>
                  <a:srgbClr val="006373"/>
                </a:solidFill>
                <a:latin typeface="Calibri" pitchFamily="34" charset="0"/>
              </a:rPr>
              <a:t>Anteile am gesamten Wärmeverlust in Prozent</a:t>
            </a:r>
          </a:p>
        </p:txBody>
      </p:sp>
      <p:sp>
        <p:nvSpPr>
          <p:cNvPr id="7" name="Textfeld 6">
            <a:extLst>
              <a:ext uri="{FF2B5EF4-FFF2-40B4-BE49-F238E27FC236}">
                <a16:creationId xmlns:a16="http://schemas.microsoft.com/office/drawing/2014/main" id="{B7765C14-9BA9-5D7B-480F-39E6279F85FE}"/>
              </a:ext>
            </a:extLst>
          </p:cNvPr>
          <p:cNvSpPr txBox="1"/>
          <p:nvPr/>
        </p:nvSpPr>
        <p:spPr>
          <a:xfrm>
            <a:off x="5040000" y="1448899"/>
            <a:ext cx="3611541" cy="3046988"/>
          </a:xfrm>
          <a:prstGeom prst="rect">
            <a:avLst/>
          </a:prstGeom>
          <a:noFill/>
        </p:spPr>
        <p:txBody>
          <a:bodyPr wrap="square" rIns="0" anchor="ctr">
            <a:spAutoFit/>
          </a:bodyPr>
          <a:lstStyle/>
          <a:p>
            <a:pPr marL="285750" indent="-285750">
              <a:spcAft>
                <a:spcPts val="600"/>
              </a:spcAft>
              <a:buClr>
                <a:srgbClr val="006577"/>
              </a:buClr>
              <a:buFont typeface="Wingdings" panose="05000000000000000000" pitchFamily="2" charset="2"/>
              <a:buChar char="§"/>
            </a:pPr>
            <a:r>
              <a:rPr lang="de-DE" sz="1400" b="1">
                <a:solidFill>
                  <a:srgbClr val="006577"/>
                </a:solidFill>
                <a:latin typeface="Calibri" panose="020F0502020204030204" pitchFamily="34" charset="0"/>
                <a:cs typeface="Calibri" panose="020F0502020204030204" pitchFamily="34" charset="0"/>
              </a:rPr>
              <a:t>Gebäudehülle</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Je schlechter das Gebäude gedämmt ist, desto höher sind die Verluste über die Gebäudehülle </a:t>
            </a:r>
          </a:p>
          <a:p>
            <a:pPr marL="285750" indent="-285750">
              <a:spcAft>
                <a:spcPts val="600"/>
              </a:spcAft>
              <a:buClr>
                <a:srgbClr val="006577"/>
              </a:buClr>
              <a:buFont typeface="Wingdings" panose="05000000000000000000" pitchFamily="2" charset="2"/>
              <a:buChar char="§"/>
            </a:pPr>
            <a:r>
              <a:rPr lang="de-DE" sz="1400" b="1">
                <a:solidFill>
                  <a:srgbClr val="006577"/>
                </a:solidFill>
                <a:latin typeface="Calibri" panose="020F0502020204030204" pitchFamily="34" charset="0"/>
                <a:cs typeface="Calibri" panose="020F0502020204030204" pitchFamily="34" charset="0"/>
              </a:rPr>
              <a:t>Lüftung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Beim Lüften über die Fenster und in Teilen auch bei Lüftungsanlagen geht Wärme verloren</a:t>
            </a:r>
          </a:p>
          <a:p>
            <a:pPr marL="285750" indent="-285750">
              <a:spcAft>
                <a:spcPts val="600"/>
              </a:spcAft>
              <a:buClr>
                <a:srgbClr val="006577"/>
              </a:buClr>
              <a:buFont typeface="Wingdings" panose="05000000000000000000" pitchFamily="2" charset="2"/>
              <a:buChar char="§"/>
            </a:pPr>
            <a:r>
              <a:rPr lang="de-DE" sz="1400" b="1">
                <a:solidFill>
                  <a:srgbClr val="006577"/>
                </a:solidFill>
                <a:latin typeface="Calibri" panose="020F0502020204030204" pitchFamily="34" charset="0"/>
                <a:cs typeface="Calibri" panose="020F0502020204030204" pitchFamily="34" charset="0"/>
              </a:rPr>
              <a:t>Heizung</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Die eingekaufte Energie kann nicht eins zu eins in Wärme umgewandelt werden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 </a:t>
            </a:r>
            <a:r>
              <a:rPr lang="de-DE" sz="1400">
                <a:solidFill>
                  <a:srgbClr val="006577"/>
                </a:solidFill>
                <a:latin typeface="Calibri" panose="020F0502020204030204" pitchFamily="34" charset="0"/>
                <a:cs typeface="Calibri" panose="020F0502020204030204" pitchFamily="34" charset="0"/>
              </a:rPr>
              <a:t>in der Heizung selbst sowie über die Leitungen geht Wärme verloren </a:t>
            </a:r>
          </a:p>
        </p:txBody>
      </p:sp>
    </p:spTree>
    <p:extLst>
      <p:ext uri="{BB962C8B-B14F-4D97-AF65-F5344CB8AC3E}">
        <p14:creationId xmlns:p14="http://schemas.microsoft.com/office/powerpoint/2010/main" val="24682626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85E9D-FE24-A6C7-59B6-AC5E97F622BD}"/>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1C4BADE7-CB9C-C481-B37D-C19175E969B3}"/>
              </a:ext>
            </a:extLst>
          </p:cNvPr>
          <p:cNvSpPr txBox="1">
            <a:spLocks noGrp="1"/>
          </p:cNvSpPr>
          <p:nvPr>
            <p:ph type="title" idx="4294967295"/>
          </p:nvPr>
        </p:nvSpPr>
        <p:spPr>
          <a:xfrm>
            <a:off x="608459" y="406800"/>
            <a:ext cx="8133987"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t>Interessiert am Sprint? </a:t>
            </a:r>
            <a:endParaRPr lang="de-DE" sz="3200" b="0" i="0" u="none" strike="sngStrike" kern="1200" cap="none" spc="0" normalizeH="0" baseline="0" noProof="0">
              <a:ln>
                <a:noFill/>
              </a:ln>
              <a:solidFill>
                <a:schemeClr val="tx1">
                  <a:lumMod val="60000"/>
                  <a:lumOff val="40000"/>
                </a:schemeClr>
              </a:solidFill>
              <a:effectLst/>
              <a:highlight>
                <a:srgbClr val="FFFF00"/>
              </a:highlight>
              <a:uLnTx/>
              <a:uFillTx/>
              <a:latin typeface="Calibri"/>
              <a:ea typeface="Calibri"/>
              <a:cs typeface="Calibri"/>
            </a:endParaRPr>
          </a:p>
        </p:txBody>
      </p:sp>
      <p:sp>
        <p:nvSpPr>
          <p:cNvPr id="8" name="Inhaltsplatzhalter 4">
            <a:extLst>
              <a:ext uri="{FF2B5EF4-FFF2-40B4-BE49-F238E27FC236}">
                <a16:creationId xmlns:a16="http://schemas.microsoft.com/office/drawing/2014/main" id="{D6541D84-E6FE-3C99-D3AF-9706DEACABCB}"/>
              </a:ext>
            </a:extLst>
          </p:cNvPr>
          <p:cNvSpPr txBox="1">
            <a:spLocks/>
          </p:cNvSpPr>
          <p:nvPr/>
        </p:nvSpPr>
        <p:spPr>
          <a:xfrm>
            <a:off x="622859" y="1540800"/>
            <a:ext cx="7040580" cy="3036880"/>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tragen Sie sich kostenlos und unverbindlich als Interessent ein: </a:t>
            </a:r>
            <a:r>
              <a:rPr lang="de-DE" sz="1600" u="sng">
                <a:solidFill>
                  <a:srgbClr val="EC6607"/>
                </a:solidFill>
                <a:latin typeface="Calibri" panose="020F0502020204030204" pitchFamily="34" charset="0"/>
                <a:cs typeface="Calibri" panose="020F0502020204030204" pitchFamily="34" charset="0"/>
              </a:rPr>
              <a:t>zukunftaltbau.de/sanierungssprint</a:t>
            </a:r>
          </a:p>
          <a:p>
            <a:pPr>
              <a:spcBef>
                <a:spcPts val="0"/>
              </a:spcBef>
              <a:spcAft>
                <a:spcPts val="1200"/>
              </a:spcAft>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Zukunft Altbau vernetzt Sie mit </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rPr>
              <a:t>möglichen Sanierungssprint-Koordinatoren </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rPr>
              <a:t>oder regionalen Energieagenturen</a:t>
            </a:r>
          </a:p>
          <a:p>
            <a:pPr>
              <a:spcBef>
                <a:spcPts val="0"/>
              </a:spcBef>
              <a:spcAft>
                <a:spcPts val="1200"/>
              </a:spcAft>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der Sanierungssprint-Koordinator</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rPr>
              <a:t>sucht dann gemeinsam mit Ihnen nach </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rPr>
              <a:t>passenden Handwerksbetrieben</a:t>
            </a:r>
          </a:p>
        </p:txBody>
      </p:sp>
      <p:sp>
        <p:nvSpPr>
          <p:cNvPr id="7" name="Rechteck 6">
            <a:extLst>
              <a:ext uri="{FF2B5EF4-FFF2-40B4-BE49-F238E27FC236}">
                <a16:creationId xmlns:a16="http://schemas.microsoft.com/office/drawing/2014/main" id="{6033BF6A-7BDE-2195-FD46-8B1E85C11C71}"/>
              </a:ext>
            </a:extLst>
          </p:cNvPr>
          <p:cNvSpPr/>
          <p:nvPr/>
        </p:nvSpPr>
        <p:spPr>
          <a:xfrm rot="240000">
            <a:off x="5036251" y="780806"/>
            <a:ext cx="3359336" cy="727333"/>
          </a:xfrm>
          <a:prstGeom prst="rect">
            <a:avLst/>
          </a:prstGeom>
          <a:solidFill>
            <a:srgbClr val="FFFF00"/>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algn="ctr" eaLnBrk="1" hangingPunct="1">
              <a:lnSpc>
                <a:spcPct val="90000"/>
              </a:lnSpc>
              <a:spcBef>
                <a:spcPts val="600"/>
              </a:spcBef>
              <a:buClr>
                <a:srgbClr val="E9692E"/>
              </a:buClr>
              <a:buSzPct val="90000"/>
            </a:pPr>
            <a:r>
              <a:rPr lang="de-DE" sz="1400">
                <a:solidFill>
                  <a:srgbClr val="EC6607"/>
                </a:solidFill>
                <a:latin typeface="Calibri"/>
                <a:ea typeface="Calibri"/>
                <a:cs typeface="Calibri"/>
              </a:rPr>
              <a:t>Melden Sie sich hier bei uns vor Ort am Info-Punkt zum Sanierungssprint und tragen Sie sich in die Interessentenliste ein!</a:t>
            </a:r>
          </a:p>
        </p:txBody>
      </p:sp>
      <p:pic>
        <p:nvPicPr>
          <p:cNvPr id="5" name="Grafik 4">
            <a:extLst>
              <a:ext uri="{FF2B5EF4-FFF2-40B4-BE49-F238E27FC236}">
                <a16:creationId xmlns:a16="http://schemas.microsoft.com/office/drawing/2014/main" id="{B861AFF2-3FB0-0446-55E1-8DAC79C6874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2063" y="1936800"/>
            <a:ext cx="3385137" cy="2631482"/>
          </a:xfrm>
          <a:prstGeom prst="rect">
            <a:avLst/>
          </a:prstGeom>
          <a:ln>
            <a:solidFill>
              <a:schemeClr val="bg1">
                <a:lumMod val="75000"/>
              </a:schemeClr>
            </a:solidFill>
          </a:ln>
        </p:spPr>
      </p:pic>
      <p:pic>
        <p:nvPicPr>
          <p:cNvPr id="2" name="Grafik 1">
            <a:extLst>
              <a:ext uri="{FF2B5EF4-FFF2-40B4-BE49-F238E27FC236}">
                <a16:creationId xmlns:a16="http://schemas.microsoft.com/office/drawing/2014/main" id="{958A17EC-D08F-4636-5295-CADBED22DCC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5373" y="211095"/>
            <a:ext cx="586833" cy="575155"/>
          </a:xfrm>
          <a:prstGeom prst="rect">
            <a:avLst/>
          </a:prstGeom>
        </p:spPr>
      </p:pic>
    </p:spTree>
    <p:extLst>
      <p:ext uri="{BB962C8B-B14F-4D97-AF65-F5344CB8AC3E}">
        <p14:creationId xmlns:p14="http://schemas.microsoft.com/office/powerpoint/2010/main" val="10168962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644BF-094D-C3A9-A18F-21004F71B236}"/>
            </a:ext>
          </a:extLst>
        </p:cNvPr>
        <p:cNvGrpSpPr/>
        <p:nvPr/>
      </p:nvGrpSpPr>
      <p:grpSpPr>
        <a:xfrm>
          <a:off x="0" y="0"/>
          <a:ext cx="0" cy="0"/>
          <a:chOff x="0" y="0"/>
          <a:chExt cx="0" cy="0"/>
        </a:xfrm>
      </p:grpSpPr>
      <p:sp>
        <p:nvSpPr>
          <p:cNvPr id="4" name="Titel 2">
            <a:extLst>
              <a:ext uri="{FF2B5EF4-FFF2-40B4-BE49-F238E27FC236}">
                <a16:creationId xmlns:a16="http://schemas.microsoft.com/office/drawing/2014/main" id="{2370B3C4-135A-3DA6-A2BE-6A7FF4CD32D9}"/>
              </a:ext>
            </a:extLst>
          </p:cNvPr>
          <p:cNvSpPr txBox="1">
            <a:spLocks noGrp="1"/>
          </p:cNvSpPr>
          <p:nvPr>
            <p:ph type="title" idx="4294967295"/>
          </p:nvPr>
        </p:nvSpPr>
        <p:spPr>
          <a:xfrm>
            <a:off x="3515259" y="1879200"/>
            <a:ext cx="4320000" cy="7793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de-DE" sz="4000" b="1" i="0" u="none" strike="noStrike" kern="1200" cap="none" spc="0" normalizeH="0" baseline="0" noProof="0">
                <a:ln>
                  <a:noFill/>
                </a:ln>
                <a:solidFill>
                  <a:schemeClr val="bg1"/>
                </a:solidFill>
                <a:effectLst/>
                <a:uLnTx/>
                <a:uFillTx/>
                <a:latin typeface="Calibri" pitchFamily="34" charset="0"/>
                <a:ea typeface="ＭＳ Ｐゴシック" pitchFamily="-102" charset="-128"/>
                <a:cs typeface="ＭＳ Ｐゴシック" pitchFamily="-102" charset="-128"/>
              </a:rPr>
              <a:t>Packen wir‘s an!</a:t>
            </a:r>
          </a:p>
        </p:txBody>
      </p:sp>
      <p:pic>
        <p:nvPicPr>
          <p:cNvPr id="3" name="Grafik 2">
            <a:extLst>
              <a:ext uri="{FF2B5EF4-FFF2-40B4-BE49-F238E27FC236}">
                <a16:creationId xmlns:a16="http://schemas.microsoft.com/office/drawing/2014/main" id="{F9D16D98-3970-9E2C-BE85-058D7A072E4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325" y="3548175"/>
            <a:ext cx="958934" cy="432000"/>
          </a:xfrm>
          <a:prstGeom prst="rect">
            <a:avLst/>
          </a:prstGeom>
          <a:solidFill>
            <a:schemeClr val="bg1"/>
          </a:solidFill>
        </p:spPr>
      </p:pic>
      <p:sp>
        <p:nvSpPr>
          <p:cNvPr id="2" name="Rechteck 1">
            <a:extLst>
              <a:ext uri="{FF2B5EF4-FFF2-40B4-BE49-F238E27FC236}">
                <a16:creationId xmlns:a16="http://schemas.microsoft.com/office/drawing/2014/main" id="{D0106DEC-5968-EDED-619E-7880A624968B}"/>
              </a:ext>
              <a:ext uri="{C183D7F6-B498-43B3-948B-1728B52AA6E4}">
                <adec:decorative xmlns:adec="http://schemas.microsoft.com/office/drawing/2017/decorative" val="1"/>
              </a:ext>
            </a:extLst>
          </p:cNvPr>
          <p:cNvSpPr/>
          <p:nvPr/>
        </p:nvSpPr>
        <p:spPr>
          <a:xfrm>
            <a:off x="2557464" y="3495898"/>
            <a:ext cx="1050131" cy="5429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01B786D9-8636-E988-9048-C6FC6075006E}"/>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2393154" y="3674489"/>
            <a:ext cx="1161073" cy="252000"/>
          </a:xfrm>
          <a:prstGeom prst="rect">
            <a:avLst/>
          </a:prstGeom>
        </p:spPr>
      </p:pic>
    </p:spTree>
    <p:extLst>
      <p:ext uri="{BB962C8B-B14F-4D97-AF65-F5344CB8AC3E}">
        <p14:creationId xmlns:p14="http://schemas.microsoft.com/office/powerpoint/2010/main" val="485693154"/>
      </p:ext>
    </p:extLst>
  </p:cSld>
  <p:clrMapOvr>
    <a:masterClrMapping/>
  </p:clrMapOvr>
</p:sld>
</file>

<file path=ppt/theme/theme1.xml><?xml version="1.0" encoding="utf-8"?>
<a:theme xmlns:a="http://schemas.openxmlformats.org/drawingml/2006/main" name="Folien ohne orangenen Balken oben">
  <a:themeElements>
    <a:clrScheme name="Benutzerdefiniert 11">
      <a:dk1>
        <a:srgbClr val="3F3F3F"/>
      </a:dk1>
      <a:lt1>
        <a:sysClr val="window" lastClr="FFFFFF"/>
      </a:lt1>
      <a:dk2>
        <a:srgbClr val="3F3F3F"/>
      </a:dk2>
      <a:lt2>
        <a:srgbClr val="009999"/>
      </a:lt2>
      <a:accent1>
        <a:srgbClr val="F08F1E"/>
      </a:accent1>
      <a:accent2>
        <a:srgbClr val="EE0F53"/>
      </a:accent2>
      <a:accent3>
        <a:srgbClr val="1B87F9"/>
      </a:accent3>
      <a:accent4>
        <a:srgbClr val="8DE823"/>
      </a:accent4>
      <a:accent5>
        <a:srgbClr val="F2DC36"/>
      </a:accent5>
      <a:accent6>
        <a:srgbClr val="445469"/>
      </a:accent6>
      <a:hlink>
        <a:srgbClr val="00B0F0"/>
      </a:hlink>
      <a:folHlink>
        <a:srgbClr val="FFC000"/>
      </a:folHlink>
    </a:clrScheme>
    <a:fontScheme name="Custom 4">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lien mit orangenem Balken oben">
  <a:themeElements>
    <a:clrScheme name="Benutzerdefiniert 11">
      <a:dk1>
        <a:srgbClr val="3F3F3F"/>
      </a:dk1>
      <a:lt1>
        <a:sysClr val="window" lastClr="FFFFFF"/>
      </a:lt1>
      <a:dk2>
        <a:srgbClr val="3F3F3F"/>
      </a:dk2>
      <a:lt2>
        <a:srgbClr val="009999"/>
      </a:lt2>
      <a:accent1>
        <a:srgbClr val="F08F1E"/>
      </a:accent1>
      <a:accent2>
        <a:srgbClr val="EE0F53"/>
      </a:accent2>
      <a:accent3>
        <a:srgbClr val="1B87F9"/>
      </a:accent3>
      <a:accent4>
        <a:srgbClr val="8DE823"/>
      </a:accent4>
      <a:accent5>
        <a:srgbClr val="F2DC36"/>
      </a:accent5>
      <a:accent6>
        <a:srgbClr val="445469"/>
      </a:accent6>
      <a:hlink>
        <a:srgbClr val="00B0F0"/>
      </a:hlink>
      <a:folHlink>
        <a:srgbClr val="FFC000"/>
      </a:folHlink>
    </a:clrScheme>
    <a:fontScheme name="Custom 4">
      <a:majorFont>
        <a:latin typeface="Open Sans Light"/>
        <a:ea typeface=""/>
        <a:cs typeface=""/>
      </a:majorFont>
      <a:minorFont>
        <a:latin typeface="Open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tx1">
                <a:lumMod val="60000"/>
                <a:lumOff val="40000"/>
              </a:schemeClr>
            </a:solidFill>
            <a:latin typeface="Calibri"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B392EDC27315C4BBDFF2E2C9E439E4D" ma:contentTypeVersion="19" ma:contentTypeDescription="Ein neues Dokument erstellen." ma:contentTypeScope="" ma:versionID="04026b9e13960e54ea84badd1889a14c">
  <xsd:schema xmlns:xsd="http://www.w3.org/2001/XMLSchema" xmlns:xs="http://www.w3.org/2001/XMLSchema" xmlns:p="http://schemas.microsoft.com/office/2006/metadata/properties" xmlns:ns2="b610574e-a045-4976-83f4-9883a0b9c0b6" xmlns:ns3="e2a3632f-9646-422d-856d-b7f16cf1e6d4" targetNamespace="http://schemas.microsoft.com/office/2006/metadata/properties" ma:root="true" ma:fieldsID="537928ade17de921c186d35ca2d6dd82" ns2:_="" ns3:_="">
    <xsd:import namespace="b610574e-a045-4976-83f4-9883a0b9c0b6"/>
    <xsd:import namespace="e2a3632f-9646-422d-856d-b7f16cf1e6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10574e-a045-4976-83f4-9883a0b9c0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markierungen" ma:readOnly="false" ma:fieldId="{5cf76f15-5ced-4ddc-b409-7134ff3c332f}" ma:taxonomyMulti="true" ma:sspId="c3142e4c-91d2-4bb3-8dc6-91a7882f17a2"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a3632f-9646-422d-856d-b7f16cf1e6d4"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1" nillable="true" ma:displayName="Taxonomy Catch All Column" ma:hidden="true" ma:list="{54e198f0-a6d4-4aed-87ed-63fd02197ecd}" ma:internalName="TaxCatchAll" ma:showField="CatchAllData" ma:web="e2a3632f-9646-422d-856d-b7f16cf1e6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2a3632f-9646-422d-856d-b7f16cf1e6d4" xsi:nil="true"/>
    <lcf76f155ced4ddcb4097134ff3c332f xmlns="b610574e-a045-4976-83f4-9883a0b9c0b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86EE879-5CA2-4BA7-9123-A4B7EBAB0AB8}">
  <ds:schemaRefs>
    <ds:schemaRef ds:uri="b610574e-a045-4976-83f4-9883a0b9c0b6"/>
    <ds:schemaRef ds:uri="e2a3632f-9646-422d-856d-b7f16cf1e6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D6F791F-FA65-475D-BD18-E9E78516DAB2}">
  <ds:schemaRefs>
    <ds:schemaRef ds:uri="http://schemas.microsoft.com/sharepoint/v3/contenttype/forms"/>
  </ds:schemaRefs>
</ds:datastoreItem>
</file>

<file path=customXml/itemProps3.xml><?xml version="1.0" encoding="utf-8"?>
<ds:datastoreItem xmlns:ds="http://schemas.openxmlformats.org/officeDocument/2006/customXml" ds:itemID="{BFFA3AA9-6ECE-4220-88C6-ECD33F149464}">
  <ds:schemaRefs>
    <ds:schemaRef ds:uri="http://schemas.microsoft.com/office/2006/documentManagement/types"/>
    <ds:schemaRef ds:uri="b610574e-a045-4976-83f4-9883a0b9c0b6"/>
    <ds:schemaRef ds:uri="http://purl.org/dc/dcmitype/"/>
    <ds:schemaRef ds:uri="http://purl.org/dc/elements/1.1/"/>
    <ds:schemaRef ds:uri="http://www.w3.org/XML/1998/namespace"/>
    <ds:schemaRef ds:uri="http://purl.org/dc/terms/"/>
    <ds:schemaRef ds:uri="http://schemas.microsoft.com/office/infopath/2007/PartnerControls"/>
    <ds:schemaRef ds:uri="http://schemas.openxmlformats.org/package/2006/metadata/core-properties"/>
    <ds:schemaRef ds:uri="e2a3632f-9646-422d-856d-b7f16cf1e6d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7041</Words>
  <Application>Microsoft Office PowerPoint</Application>
  <PresentationFormat>Bildschirmpräsentation (16:9)</PresentationFormat>
  <Paragraphs>1053</Paragraphs>
  <Slides>91</Slides>
  <Notes>45</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91</vt:i4>
      </vt:variant>
    </vt:vector>
  </HeadingPairs>
  <TitlesOfParts>
    <vt:vector size="99" baseType="lpstr">
      <vt:lpstr>Arial</vt:lpstr>
      <vt:lpstr>Calibri</vt:lpstr>
      <vt:lpstr>Courier New</vt:lpstr>
      <vt:lpstr>Open Sans Light</vt:lpstr>
      <vt:lpstr>RobotoSlab-Light</vt:lpstr>
      <vt:lpstr>Wingdings</vt:lpstr>
      <vt:lpstr>Folien ohne orangenen Balken oben</vt:lpstr>
      <vt:lpstr>Folien mit orangenem Balken oben</vt:lpstr>
      <vt:lpstr>Foliensammlung Wärmewochen BW 2025</vt:lpstr>
      <vt:lpstr>Warum lohnt sich eine Sanierung?</vt:lpstr>
      <vt:lpstr>Entwicklung des CO2-Preises CO2-Nettopreis in € pro Tonne </vt:lpstr>
      <vt:lpstr>Szenario CO2-Bepreisung für Öl und Gas</vt:lpstr>
      <vt:lpstr>CO2-Kostenaufteilung: Vermieter / Mieter  Soll Entlastung schaffen für Mieter und Sanierungsanreize für Vermieter </vt:lpstr>
      <vt:lpstr>Wie heizen wir in Zukunft?</vt:lpstr>
      <vt:lpstr>Fit für erneuerbare Energien? Wichtigster Faktor: niedrige Vorlauftemperaturen</vt:lpstr>
      <vt:lpstr>Effizienz </vt:lpstr>
      <vt:lpstr>Wo geht die Wärme verloren? Größenordnung der Verluste</vt:lpstr>
      <vt:lpstr>Thermische Gebäudehülle Wo wird geheizt und wo nicht?</vt:lpstr>
      <vt:lpstr>Vorteile eines gedämmten Hauses</vt:lpstr>
      <vt:lpstr>Dämmwirkung</vt:lpstr>
      <vt:lpstr>Dämmstoffe im Vergleich</vt:lpstr>
      <vt:lpstr>Dach oder oberste Geschossdecke</vt:lpstr>
      <vt:lpstr>Dach dämmen: drei Varianten</vt:lpstr>
      <vt:lpstr>Fenstertausch Der richtige Zeitpunkt</vt:lpstr>
      <vt:lpstr>Fenstertausch Was gibt es zu beachten? </vt:lpstr>
      <vt:lpstr>Fenster und Fassadendämmung Fenstereinbau bei Fassadendämmung</vt:lpstr>
      <vt:lpstr>Fassade / Außenwand dämmen</vt:lpstr>
      <vt:lpstr>Weniger Heizen, mehr Komfort  durch höhere Oberflächentemperaturen</vt:lpstr>
      <vt:lpstr>Unterer Gebäudeabschluss Bodenplatte oder Kellerdecke</vt:lpstr>
      <vt:lpstr>Kellerdecke von unten dämmen </vt:lpstr>
      <vt:lpstr>Wärmebrücken reduzieren Übergänge mitdenken – Details planen</vt:lpstr>
      <vt:lpstr>Gemeinsam gegen Schimmelbildung Dämmung und Lüftung</vt:lpstr>
      <vt:lpstr>Lüftung in Gebäuden Unkontrollierte und notwendige Lüftung</vt:lpstr>
      <vt:lpstr>Abluftanlage Preiswert und bedarfsgerecht</vt:lpstr>
      <vt:lpstr>Pendellüfter (Push-Pull-Lüfter) </vt:lpstr>
      <vt:lpstr>Zentrale Zu- und Abluftanlage Bester Wohnkomfort und höchste Wärmerückgewinnung</vt:lpstr>
      <vt:lpstr>Heizung </vt:lpstr>
      <vt:lpstr>Heizkreislauf Wie funktioniert das Heizsystem?</vt:lpstr>
      <vt:lpstr>Niedrige Vorlauftemperaturen  Sinnvoll für alle Heizungen</vt:lpstr>
      <vt:lpstr>Wärmenetze vs. Einzellösung</vt:lpstr>
      <vt:lpstr>Platzhalter für eine Darstellung Ihrer Wärme-planung mit Ausweisung der Wärmenetzgebiete</vt:lpstr>
      <vt:lpstr>Wärmepumpe im Überblick    </vt:lpstr>
      <vt:lpstr>Wärmepumpe im Detail Wärmequellen   </vt:lpstr>
      <vt:lpstr>Verbreitung von Wärmepumpen in Europa Vorhandene Wärmepumpen pro 1.000 Haushalte im Jahr 2024 </vt:lpstr>
      <vt:lpstr>Marktanteile 2024 Wärmepumpen in Deutschland</vt:lpstr>
      <vt:lpstr>Wärmepumpe im Detail Funktionsweise</vt:lpstr>
      <vt:lpstr>Wärmepumpe im Detail Wärmeübergabe</vt:lpstr>
      <vt:lpstr>Wärmepumpe im Detail Voraussetzungen für einen effizienten Betrieb</vt:lpstr>
      <vt:lpstr>Wärmepumpe im Detail Sicherheit für kalte Tage ohne Fossile</vt:lpstr>
      <vt:lpstr>Notwendigkeit Flächenheizung?</vt:lpstr>
      <vt:lpstr>Luft-Luft-Wärmepumpen = Klimageräte Heizen und Kühlen möglich</vt:lpstr>
      <vt:lpstr>Hybridheizungen mit Wärmepumpe </vt:lpstr>
      <vt:lpstr>Biomasse als „Joker“</vt:lpstr>
      <vt:lpstr>Stromdirektheizung Als alleinige Wärmeversorgung</vt:lpstr>
      <vt:lpstr>Öl und Gas haben keine Zukunft und Wasserstoff keine Relevanz in Wohngebäuden</vt:lpstr>
      <vt:lpstr>Heizung hydraulisch abgleichen</vt:lpstr>
      <vt:lpstr>Welche Heizung passt zu meinem Haus? Entscheidungshilfe in Abhängigkeit vom Gebäude-Baujahr</vt:lpstr>
      <vt:lpstr>Preise für Heiztechnik Stand Mai 2025</vt:lpstr>
      <vt:lpstr>Kostenvergleich: Gasheizung vs. Wärmepumpe Anschaffungskosten</vt:lpstr>
      <vt:lpstr>Kostenvergleich: Gasheizung vs. Wärmepumpe Anschaffungskosten, unter Berücksichtigung der BEG-Förderung</vt:lpstr>
      <vt:lpstr>Kostenvergleich: Gasheizung vs. Wärmepumpe Betriebskosten in 20 Jahren, inklusive CO2-Bepreisung</vt:lpstr>
      <vt:lpstr>Kostenvergleich: Gasheizung vs. Wärmepumpe Vollkosten = Anschaffungskosten + Betriebskosten in 20 Jahren (inkl. CO2-Bepr.)</vt:lpstr>
      <vt:lpstr>Bundesförderung für  effiziente Gebäude (BEG)</vt:lpstr>
      <vt:lpstr>Förderansätze für Gebäudesanierung</vt:lpstr>
      <vt:lpstr>Zusätzliche Förderung mit Energieberatung iSFP für zusätzliche Prozentpunkte bei Einzelmaßnahmen</vt:lpstr>
      <vt:lpstr>Förderung individueller Sanierungsfahrplan Fördersätze und maximale Förderung</vt:lpstr>
      <vt:lpstr>Einzelmaßnahmen Was wird gefördert?</vt:lpstr>
      <vt:lpstr>Einzelmaßnahmen – Übersicht</vt:lpstr>
      <vt:lpstr>Förderfähige Ausgaben</vt:lpstr>
      <vt:lpstr>Heizungstauschförderung</vt:lpstr>
      <vt:lpstr>Boni für Heizungstausch Für Eigentümer mit selbstgenutzter Wohneinheit*</vt:lpstr>
      <vt:lpstr>Bonus und Zuschlag für Heizungstausch Für zukunftsfähige Technik</vt:lpstr>
      <vt:lpstr>Förderfähige neue Heizungen</vt:lpstr>
      <vt:lpstr>Förderung Baubegleitung Förderfähige Ausgaben und Fördersätze für Einzelmaßnahmen </vt:lpstr>
      <vt:lpstr>Steuerliche Begünstigung Von tatsächlich zu zahlender tariflicher Einkommenssteuer</vt:lpstr>
      <vt:lpstr>Komplettsanierung zum Effizienzhaus (EH)</vt:lpstr>
      <vt:lpstr>Boni für Effizienzhäuser </vt:lpstr>
      <vt:lpstr>Förderung Baubegleitung Förderfähige Ausgaben und Fördersätze für Effizienzhäuser </vt:lpstr>
      <vt:lpstr>Gesetzliche Anforderungen  gemäß Gebäudeenergiegesetz</vt:lpstr>
      <vt:lpstr>65 Prozent erneuerbare Energien ab 2024</vt:lpstr>
      <vt:lpstr>Das Gebäudeenergiegesetz (GEG) 2024 Gesetzlicher Fahrplan für den Heizungstausch, der GEG-Stichtag</vt:lpstr>
      <vt:lpstr>Das Gebäudeenergiegesetz (GEG) 2024 Heizungstausch vor dem GEG-Stichtag, Einbau von Öl- oder Gasheizungen </vt:lpstr>
      <vt:lpstr>Das Gebäudeenergiegesetz (GEG) 2024 Heizungstausch nach dem GEG-Stichtag</vt:lpstr>
      <vt:lpstr>Heizungstausch nach dem GEG-Stichtag Übersicht hauseigene Lösungen* mit 65 Prozent</vt:lpstr>
      <vt:lpstr>Photovoltaik-Anlagen</vt:lpstr>
      <vt:lpstr>Komponenten einer Photovoltaik-Anlage</vt:lpstr>
      <vt:lpstr>Nutzungsmöglichkeiten für den PV-Strom</vt:lpstr>
      <vt:lpstr>Beispielhafte Eigenverbrauchsquote Einspeisen vs. selbst nutzen</vt:lpstr>
      <vt:lpstr>Ertrag bei unterschiedlicher Ausrichtung</vt:lpstr>
      <vt:lpstr>Wirtschaftlichkeit Einspeisekonzepte, Vergütungen und Optimierung</vt:lpstr>
      <vt:lpstr>Informationen für Mehrfamilienhäuser Kostenfreier Leitfaden</vt:lpstr>
      <vt:lpstr>Photovoltaik-Anlage mit Wärmepumpe</vt:lpstr>
      <vt:lpstr>Ersteinschätzung Energieatlas BW – Solarkataster</vt:lpstr>
      <vt:lpstr>Der Sanierungssprint</vt:lpstr>
      <vt:lpstr>Was ist der Sanierungssprint?</vt:lpstr>
      <vt:lpstr>Besonderheiten beim Sanierungssprint</vt:lpstr>
      <vt:lpstr>Vorteile des Sanierungssprints </vt:lpstr>
      <vt:lpstr>Interessiert am Sprint? </vt:lpstr>
      <vt:lpstr>Packen wir‘s 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zukunftaltbau-teams@kea-bw.de</dc:creator>
  <cp:lastModifiedBy>Weiss, Marietta [ZAB]</cp:lastModifiedBy>
  <cp:revision>1</cp:revision>
  <dcterms:created xsi:type="dcterms:W3CDTF">2016-10-12T10:24:56Z</dcterms:created>
  <dcterms:modified xsi:type="dcterms:W3CDTF">2025-09-16T11:56:02Z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9deb43-4acb-4b52-9f60-4fbbc307a3db_Enabled">
    <vt:lpwstr>true</vt:lpwstr>
  </property>
  <property fmtid="{D5CDD505-2E9C-101B-9397-08002B2CF9AE}" pid="3" name="MSIP_Label_b69deb43-4acb-4b52-9f60-4fbbc307a3db_SetDate">
    <vt:lpwstr>2023-04-17T08:48:41Z</vt:lpwstr>
  </property>
  <property fmtid="{D5CDD505-2E9C-101B-9397-08002B2CF9AE}" pid="4" name="MSIP_Label_b69deb43-4acb-4b52-9f60-4fbbc307a3db_Method">
    <vt:lpwstr>Standard</vt:lpwstr>
  </property>
  <property fmtid="{D5CDD505-2E9C-101B-9397-08002B2CF9AE}" pid="5" name="MSIP_Label_b69deb43-4acb-4b52-9f60-4fbbc307a3db_Name">
    <vt:lpwstr>Public</vt:lpwstr>
  </property>
  <property fmtid="{D5CDD505-2E9C-101B-9397-08002B2CF9AE}" pid="6" name="MSIP_Label_b69deb43-4acb-4b52-9f60-4fbbc307a3db_SiteId">
    <vt:lpwstr>faad63e0-cb31-4cc2-815c-64e8226a22a3</vt:lpwstr>
  </property>
  <property fmtid="{D5CDD505-2E9C-101B-9397-08002B2CF9AE}" pid="7" name="MSIP_Label_b69deb43-4acb-4b52-9f60-4fbbc307a3db_ActionId">
    <vt:lpwstr>ca97550e-b651-44ba-b104-88c954da1f7a</vt:lpwstr>
  </property>
  <property fmtid="{D5CDD505-2E9C-101B-9397-08002B2CF9AE}" pid="8" name="MSIP_Label_b69deb43-4acb-4b52-9f60-4fbbc307a3db_ContentBits">
    <vt:lpwstr>0</vt:lpwstr>
  </property>
  <property fmtid="{D5CDD505-2E9C-101B-9397-08002B2CF9AE}" pid="9" name="ContentTypeId">
    <vt:lpwstr>0x0101002B392EDC27315C4BBDFF2E2C9E439E4D</vt:lpwstr>
  </property>
  <property fmtid="{D5CDD505-2E9C-101B-9397-08002B2CF9AE}" pid="10" name="MediaServiceImageTags">
    <vt:lpwstr/>
  </property>
</Properties>
</file>